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>
        <p:scale>
          <a:sx n="125" d="100"/>
          <a:sy n="125" d="100"/>
        </p:scale>
        <p:origin x="-1320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3.9.2018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437624"/>
            <a:ext cx="7200800" cy="1335799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642757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868385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3.9.2018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117931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117931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242138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630776"/>
            <a:ext cx="7200800" cy="48605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642757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156012"/>
            <a:ext cx="7200800" cy="33384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303610"/>
            <a:ext cx="1260000" cy="945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1" y="108858"/>
            <a:ext cx="7308609" cy="88987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377043"/>
            <a:ext cx="7311054" cy="321758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043868"/>
            <a:ext cx="7308368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60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600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3.9.2018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6004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107000"/>
            <a:ext cx="3455988" cy="3604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6004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107000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2364300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3605271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107000"/>
            <a:ext cx="7722000" cy="360317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113235"/>
            <a:ext cx="3752506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113235"/>
            <a:ext cx="3752506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3057804"/>
            <a:ext cx="3752506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3057804"/>
            <a:ext cx="3752506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113235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113235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3059101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3059101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2338578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08858"/>
            <a:ext cx="7308368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039586"/>
            <a:ext cx="7308368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275606"/>
            <a:ext cx="7200800" cy="756084"/>
          </a:xfrm>
        </p:spPr>
        <p:txBody>
          <a:bodyPr/>
          <a:lstStyle/>
          <a:p>
            <a:r>
              <a:rPr lang="fi-FI" dirty="0"/>
              <a:t>Viestintä muuttuvassa toimintaympäristössä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7164289" y="4515967"/>
            <a:ext cx="977099" cy="321128"/>
          </a:xfrm>
        </p:spPr>
        <p:txBody>
          <a:bodyPr/>
          <a:lstStyle/>
          <a:p>
            <a:r>
              <a:rPr lang="fi-FI" dirty="0" smtClean="0"/>
              <a:t>3.9.2018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2139702"/>
            <a:ext cx="7200800" cy="1188132"/>
          </a:xfrm>
        </p:spPr>
        <p:txBody>
          <a:bodyPr/>
          <a:lstStyle/>
          <a:p>
            <a:r>
              <a:rPr lang="fi-FI" sz="1800" dirty="0" smtClean="0"/>
              <a:t>Keskustelijoina:</a:t>
            </a:r>
          </a:p>
          <a:p>
            <a:r>
              <a:rPr lang="fi-FI" sz="1800" dirty="0" smtClean="0"/>
              <a:t>Hankepäällikkö Anna Karjalainen, valtiovarainministeriö</a:t>
            </a:r>
          </a:p>
          <a:p>
            <a:r>
              <a:rPr lang="fi-FI" sz="1800" dirty="0" smtClean="0"/>
              <a:t>Viestintäjohtaja </a:t>
            </a:r>
            <a:r>
              <a:rPr lang="fi-FI" sz="1800" dirty="0"/>
              <a:t>Pipsa Lotta Marjamäki, </a:t>
            </a:r>
            <a:r>
              <a:rPr lang="fi-FI" sz="1800" dirty="0" smtClean="0"/>
              <a:t>Kansaneläkelaitos</a:t>
            </a:r>
          </a:p>
          <a:p>
            <a:r>
              <a:rPr lang="fi-FI" sz="1800" dirty="0" smtClean="0"/>
              <a:t>Viestintäpäällikkö </a:t>
            </a:r>
            <a:r>
              <a:rPr lang="fi-FI" sz="1800" dirty="0"/>
              <a:t>Marko Luotonen, Poliisihallitus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05-13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</Template>
  <TotalTime>7</TotalTime>
  <Words>22</Words>
  <Application>Microsoft Office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VM_malliesitys_fin_v2015-05-13</vt:lpstr>
      <vt:lpstr>Viestintä muuttuvassa toimintaympäristössä</vt:lpstr>
    </vt:vector>
  </TitlesOfParts>
  <Company>Suomen valtion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Viestintä muuttuvassa toimintaympäristössä</dc:title>
  <dc:creator>Koivisto Minna</dc:creator>
  <cp:lastModifiedBy>Stenka Christiansen</cp:lastModifiedBy>
  <cp:revision>4</cp:revision>
  <dcterms:created xsi:type="dcterms:W3CDTF">2018-08-30T12:25:02Z</dcterms:created>
  <dcterms:modified xsi:type="dcterms:W3CDTF">2018-09-03T05:51:38Z</dcterms:modified>
</cp:coreProperties>
</file>