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125" d="100"/>
          <a:sy n="125" d="100"/>
        </p:scale>
        <p:origin x="-1320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3.9.2018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37624"/>
            <a:ext cx="7200800" cy="13357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868385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3.9.2018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117931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117931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24213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630776"/>
            <a:ext cx="7200800" cy="4860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156012"/>
            <a:ext cx="7200800" cy="33384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303610"/>
            <a:ext cx="1260000" cy="945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1" y="108858"/>
            <a:ext cx="7308609" cy="88987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377043"/>
            <a:ext cx="7311054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043868"/>
            <a:ext cx="7308368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60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600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3.9.2018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3604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23643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3605271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107000"/>
            <a:ext cx="7722000" cy="36031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113235"/>
            <a:ext cx="3752506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113235"/>
            <a:ext cx="3752506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3057804"/>
            <a:ext cx="3752506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3057804"/>
            <a:ext cx="3752506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2338578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08858"/>
            <a:ext cx="7308368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039586"/>
            <a:ext cx="7308368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059582"/>
            <a:ext cx="7848872" cy="756084"/>
          </a:xfrm>
        </p:spPr>
        <p:txBody>
          <a:bodyPr/>
          <a:lstStyle/>
          <a:p>
            <a:r>
              <a:rPr lang="fi-FI" dirty="0"/>
              <a:t>Asiakaspalvelujen järjestäminen valtakunnallisessa, </a:t>
            </a:r>
            <a:r>
              <a:rPr lang="fi-FI" dirty="0" smtClean="0"/>
              <a:t>monipaikkaisessa </a:t>
            </a:r>
            <a:r>
              <a:rPr lang="fi-FI" dirty="0"/>
              <a:t>virastossa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7164289" y="4407955"/>
            <a:ext cx="977099" cy="321128"/>
          </a:xfrm>
        </p:spPr>
        <p:txBody>
          <a:bodyPr/>
          <a:lstStyle/>
          <a:p>
            <a:r>
              <a:rPr lang="fi-FI" dirty="0" smtClean="0"/>
              <a:t>3.9.2018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1923678"/>
            <a:ext cx="7704856" cy="1188132"/>
          </a:xfrm>
        </p:spPr>
        <p:txBody>
          <a:bodyPr/>
          <a:lstStyle/>
          <a:p>
            <a:r>
              <a:rPr lang="fi-FI" sz="1800" dirty="0" smtClean="0"/>
              <a:t>Keskustelijoina:</a:t>
            </a:r>
          </a:p>
          <a:p>
            <a:r>
              <a:rPr lang="fi-FI" sz="1800" dirty="0"/>
              <a:t>Hankepäällikkö Heikki Heikkilä, </a:t>
            </a:r>
            <a:r>
              <a:rPr lang="fi-FI" sz="1800" dirty="0" smtClean="0"/>
              <a:t>valtiovarainministeriö</a:t>
            </a:r>
          </a:p>
          <a:p>
            <a:r>
              <a:rPr lang="fi-FI" sz="1800" dirty="0" err="1" smtClean="0"/>
              <a:t>Asiakkuuksien</a:t>
            </a:r>
            <a:r>
              <a:rPr lang="fi-FI" sz="1800" dirty="0" smtClean="0"/>
              <a:t> </a:t>
            </a:r>
            <a:r>
              <a:rPr lang="fi-FI" sz="1800" dirty="0"/>
              <a:t>suunnitteluyksikön päällikkö Pirkko Kilpeläinen, Kansaneläkelaitos</a:t>
            </a:r>
            <a:endParaRPr lang="fi-FI" sz="1800" dirty="0" smtClean="0"/>
          </a:p>
          <a:p>
            <a:r>
              <a:rPr lang="fi-FI" sz="1800" dirty="0" smtClean="0"/>
              <a:t>Uudenmaan </a:t>
            </a:r>
            <a:r>
              <a:rPr lang="fi-FI" sz="1800" dirty="0"/>
              <a:t>TE-toimiston johtaja Jarmo Ukkonen, TE-toimisto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05-13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13</TotalTime>
  <Words>28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VM_malliesitys_fin_v2015-05-13</vt:lpstr>
      <vt:lpstr>Asiakaspalvelujen järjestäminen valtakunnallisessa, monipaikkaisessa virastossa</vt:lpstr>
    </vt:vector>
  </TitlesOfParts>
  <Company>Suomen valtion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Viestintä muuttuvassa toimintaympäristössä</dc:title>
  <dc:creator>Koivisto Minna</dc:creator>
  <cp:lastModifiedBy>Stenka Christiansen</cp:lastModifiedBy>
  <cp:revision>8</cp:revision>
  <dcterms:created xsi:type="dcterms:W3CDTF">2018-08-30T12:25:02Z</dcterms:created>
  <dcterms:modified xsi:type="dcterms:W3CDTF">2018-09-03T05:51:24Z</dcterms:modified>
</cp:coreProperties>
</file>