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37F8-8247-49D7-B1D4-2E41E9934788}" type="datetimeFigureOut">
              <a:rPr lang="fi-FI" smtClean="0"/>
              <a:pPr/>
              <a:t>4.2.2013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B9D3-C62F-49BE-8454-4C7F268D604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37F8-8247-49D7-B1D4-2E41E9934788}" type="datetimeFigureOut">
              <a:rPr lang="fi-FI" smtClean="0"/>
              <a:pPr/>
              <a:t>4.2.2013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B9D3-C62F-49BE-8454-4C7F268D604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37F8-8247-49D7-B1D4-2E41E9934788}" type="datetimeFigureOut">
              <a:rPr lang="fi-FI" smtClean="0"/>
              <a:pPr/>
              <a:t>4.2.2013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B9D3-C62F-49BE-8454-4C7F268D604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37F8-8247-49D7-B1D4-2E41E9934788}" type="datetimeFigureOut">
              <a:rPr lang="fi-FI" smtClean="0"/>
              <a:pPr/>
              <a:t>4.2.2013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B9D3-C62F-49BE-8454-4C7F268D604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37F8-8247-49D7-B1D4-2E41E9934788}" type="datetimeFigureOut">
              <a:rPr lang="fi-FI" smtClean="0"/>
              <a:pPr/>
              <a:t>4.2.2013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B9D3-C62F-49BE-8454-4C7F268D604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37F8-8247-49D7-B1D4-2E41E9934788}" type="datetimeFigureOut">
              <a:rPr lang="fi-FI" smtClean="0"/>
              <a:pPr/>
              <a:t>4.2.2013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B9D3-C62F-49BE-8454-4C7F268D604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37F8-8247-49D7-B1D4-2E41E9934788}" type="datetimeFigureOut">
              <a:rPr lang="fi-FI" smtClean="0"/>
              <a:pPr/>
              <a:t>4.2.2013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B9D3-C62F-49BE-8454-4C7F268D604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37F8-8247-49D7-B1D4-2E41E9934788}" type="datetimeFigureOut">
              <a:rPr lang="fi-FI" smtClean="0"/>
              <a:pPr/>
              <a:t>4.2.2013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B9D3-C62F-49BE-8454-4C7F268D604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37F8-8247-49D7-B1D4-2E41E9934788}" type="datetimeFigureOut">
              <a:rPr lang="fi-FI" smtClean="0"/>
              <a:pPr/>
              <a:t>4.2.2013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B9D3-C62F-49BE-8454-4C7F268D604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37F8-8247-49D7-B1D4-2E41E9934788}" type="datetimeFigureOut">
              <a:rPr lang="fi-FI" smtClean="0"/>
              <a:pPr/>
              <a:t>4.2.2013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B9D3-C62F-49BE-8454-4C7F268D604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37F8-8247-49D7-B1D4-2E41E9934788}" type="datetimeFigureOut">
              <a:rPr lang="fi-FI" smtClean="0"/>
              <a:pPr/>
              <a:t>4.2.2013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B9D3-C62F-49BE-8454-4C7F268D604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437F8-8247-49D7-B1D4-2E41E9934788}" type="datetimeFigureOut">
              <a:rPr lang="fi-FI" smtClean="0"/>
              <a:pPr/>
              <a:t>4.2.2013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2B9D3-C62F-49BE-8454-4C7F268D6047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474" y="-234280"/>
            <a:ext cx="8548982" cy="1143000"/>
          </a:xfrm>
        </p:spPr>
        <p:txBody>
          <a:bodyPr>
            <a:noAutofit/>
          </a:bodyPr>
          <a:lstStyle/>
          <a:p>
            <a:r>
              <a:rPr lang="fi-FI" sz="2400" b="1" smtClean="0"/>
              <a:t>Valtiovarainministeriön seminaari</a:t>
            </a:r>
            <a:endParaRPr lang="fi-FI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12" y="764704"/>
            <a:ext cx="9144000" cy="4525963"/>
          </a:xfrm>
        </p:spPr>
        <p:txBody>
          <a:bodyPr>
            <a:noAutofit/>
          </a:bodyPr>
          <a:lstStyle/>
          <a:p>
            <a:r>
              <a:rPr lang="fi-FI" sz="1400" b="1" smtClean="0"/>
              <a:t>Ohjelma </a:t>
            </a:r>
            <a:r>
              <a:rPr lang="fi-FI" sz="1400" b="1" dirty="0" smtClean="0"/>
              <a:t>tulossa</a:t>
            </a:r>
            <a:endParaRPr lang="fi-FI" sz="1400" dirty="0"/>
          </a:p>
        </p:txBody>
      </p:sp>
      <p:pic>
        <p:nvPicPr>
          <p:cNvPr id="4" name="Kuva 1" descr="H:\VIES\LOGOT\EUn tutkimus- ja innovaatio-ohjelmat\EU_tutkimus-ja-innovaatiot_logo_72dpi_RG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2440" y="6283836"/>
            <a:ext cx="2351629" cy="574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692696" y="5373216"/>
            <a:ext cx="147637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9468544" y="620688"/>
            <a:ext cx="34012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webcast can be viewed only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real time and will not be available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after the training</a:t>
            </a:r>
            <a:endParaRPr lang="fi-FI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20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Valtiovarainministeriön seminaari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stenka</dc:creator>
  <cp:lastModifiedBy>Windows User</cp:lastModifiedBy>
  <cp:revision>39</cp:revision>
  <dcterms:created xsi:type="dcterms:W3CDTF">2009-11-13T13:13:04Z</dcterms:created>
  <dcterms:modified xsi:type="dcterms:W3CDTF">2013-02-04T06:19:15Z</dcterms:modified>
</cp:coreProperties>
</file>