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58" y="-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30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36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47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37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7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36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4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73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88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45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D47F-E1A2-45F9-B8E7-165F9BB568A9}" type="datetimeFigureOut">
              <a:rPr lang="fi-FI" smtClean="0"/>
              <a:t>16.4.2013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59F3-2744-451F-91AA-B2CAD0A37E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6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944983" cy="564796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20816" y="1299410"/>
            <a:ext cx="5023184" cy="2943728"/>
          </a:xfrm>
        </p:spPr>
        <p:txBody>
          <a:bodyPr>
            <a:noAutofit/>
          </a:bodyPr>
          <a:lstStyle/>
          <a:p>
            <a:pPr algn="l"/>
            <a:r>
              <a:rPr lang="fi-FI" sz="4000" b="1" dirty="0" smtClean="0">
                <a:solidFill>
                  <a:srgbClr val="ED7D3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/>
            </a:r>
            <a:br>
              <a:rPr lang="fi-FI" sz="4000" b="1" dirty="0" smtClean="0">
                <a:solidFill>
                  <a:srgbClr val="ED7D3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fi-FI" sz="4000" b="1" dirty="0">
                <a:solidFill>
                  <a:srgbClr val="ED7D3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/>
            </a:r>
            <a:br>
              <a:rPr lang="fi-FI" sz="4000" b="1" dirty="0">
                <a:solidFill>
                  <a:srgbClr val="ED7D3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fi-FI" sz="3600" b="1" dirty="0" smtClean="0">
                <a:solidFill>
                  <a:srgbClr val="ED7D3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Vapaaottelu</a:t>
            </a:r>
            <a:r>
              <a:rPr lang="fi-FI" sz="3200" b="1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–moniääninen keskustelutilaisuus työeläkejärjestelmästä</a:t>
            </a:r>
            <a:r>
              <a:rPr lang="fi-FI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fi-FI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61034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Office-teema</vt:lpstr>
      <vt:lpstr>  Vapaaottelu –moniääninen keskustelutilaisuus työeläkejärjestelmästä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Vapaaottelu – moniääninen keskustelutilaisuus työeläkejärjestelmästä</dc:title>
  <dc:creator>Milla Vainio</dc:creator>
  <cp:lastModifiedBy>nv12</cp:lastModifiedBy>
  <cp:revision>3</cp:revision>
  <dcterms:created xsi:type="dcterms:W3CDTF">2013-04-11T13:11:46Z</dcterms:created>
  <dcterms:modified xsi:type="dcterms:W3CDTF">2013-04-16T17:01:53Z</dcterms:modified>
</cp:coreProperties>
</file>