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-72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C0286-BBEC-44CD-9213-A1398AF188D8}" type="datetimeFigureOut">
              <a:rPr lang="fi-FI" smtClean="0"/>
              <a:t>16.4.2013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1266-BCCC-46E2-B612-CF83840CC0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368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C0286-BBEC-44CD-9213-A1398AF188D8}" type="datetimeFigureOut">
              <a:rPr lang="fi-FI" smtClean="0"/>
              <a:t>16.4.2013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1266-BCCC-46E2-B612-CF83840CC0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C0286-BBEC-44CD-9213-A1398AF188D8}" type="datetimeFigureOut">
              <a:rPr lang="fi-FI" smtClean="0"/>
              <a:t>16.4.2013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1266-BCCC-46E2-B612-CF83840CC0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899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C0286-BBEC-44CD-9213-A1398AF188D8}" type="datetimeFigureOut">
              <a:rPr lang="fi-FI" smtClean="0"/>
              <a:t>16.4.2013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1266-BCCC-46E2-B612-CF83840CC0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8266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C0286-BBEC-44CD-9213-A1398AF188D8}" type="datetimeFigureOut">
              <a:rPr lang="fi-FI" smtClean="0"/>
              <a:t>16.4.2013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1266-BCCC-46E2-B612-CF83840CC0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8925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C0286-BBEC-44CD-9213-A1398AF188D8}" type="datetimeFigureOut">
              <a:rPr lang="fi-FI" smtClean="0"/>
              <a:t>16.4.2013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1266-BCCC-46E2-B612-CF83840CC0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351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C0286-BBEC-44CD-9213-A1398AF188D8}" type="datetimeFigureOut">
              <a:rPr lang="fi-FI" smtClean="0"/>
              <a:t>16.4.2013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1266-BCCC-46E2-B612-CF83840CC0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943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C0286-BBEC-44CD-9213-A1398AF188D8}" type="datetimeFigureOut">
              <a:rPr lang="fi-FI" smtClean="0"/>
              <a:t>16.4.2013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1266-BCCC-46E2-B612-CF83840CC0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777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C0286-BBEC-44CD-9213-A1398AF188D8}" type="datetimeFigureOut">
              <a:rPr lang="fi-FI" smtClean="0"/>
              <a:t>16.4.2013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1266-BCCC-46E2-B612-CF83840CC0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60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C0286-BBEC-44CD-9213-A1398AF188D8}" type="datetimeFigureOut">
              <a:rPr lang="fi-FI" smtClean="0"/>
              <a:t>16.4.2013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1266-BCCC-46E2-B612-CF83840CC0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112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C0286-BBEC-44CD-9213-A1398AF188D8}" type="datetimeFigureOut">
              <a:rPr lang="fi-FI" smtClean="0"/>
              <a:t>16.4.2013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1266-BCCC-46E2-B612-CF83840CC0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020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C0286-BBEC-44CD-9213-A1398AF188D8}" type="datetimeFigureOut">
              <a:rPr lang="fi-FI" smtClean="0"/>
              <a:t>16.4.2013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41266-BCCC-46E2-B612-CF83840CC0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30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15950" y="880535"/>
            <a:ext cx="8115300" cy="5630332"/>
          </a:xfrm>
        </p:spPr>
        <p:txBody>
          <a:bodyPr>
            <a:normAutofit/>
          </a:bodyPr>
          <a:lstStyle/>
          <a:p>
            <a:pPr algn="l"/>
            <a:r>
              <a:rPr lang="fi-FI" sz="2800" dirty="0" smtClean="0">
                <a:latin typeface="Trebuchet MS" panose="020B0603020202020204" pitchFamily="34" charset="0"/>
              </a:rPr>
              <a:t>Kolme </a:t>
            </a:r>
            <a:r>
              <a:rPr lang="fi-FI" sz="2800" dirty="0">
                <a:latin typeface="Trebuchet MS" panose="020B0603020202020204" pitchFamily="34" charset="0"/>
              </a:rPr>
              <a:t>kysymystä sukupolvien </a:t>
            </a:r>
            <a:r>
              <a:rPr lang="fi-FI" sz="2800" dirty="0" smtClean="0">
                <a:latin typeface="Trebuchet MS" panose="020B0603020202020204" pitchFamily="34" charset="0"/>
              </a:rPr>
              <a:t>välisestä oikeudenmukaisuudesta:</a:t>
            </a:r>
            <a:r>
              <a:rPr lang="fi-FI" sz="3300" dirty="0" smtClean="0">
                <a:latin typeface="Trebuchet MS" panose="020B0603020202020204" pitchFamily="34" charset="0"/>
              </a:rPr>
              <a:t/>
            </a:r>
            <a:br>
              <a:rPr lang="fi-FI" sz="3300" dirty="0" smtClean="0">
                <a:latin typeface="Trebuchet MS" panose="020B0603020202020204" pitchFamily="34" charset="0"/>
              </a:rPr>
            </a:br>
            <a:endParaRPr lang="fi-FI" sz="4500" dirty="0">
              <a:latin typeface="Trebuchet MS" panose="020B0603020202020204" pitchFamily="34" charset="0"/>
            </a:endParaRPr>
          </a:p>
          <a:p>
            <a:pPr algn="l"/>
            <a:r>
              <a:rPr lang="fi-FI" sz="2000" dirty="0">
                <a:latin typeface="Trebuchet MS" panose="020B0603020202020204" pitchFamily="34" charset="0"/>
              </a:rPr>
              <a:t>1. Mikä on tärkein kriteeri sukupolvien </a:t>
            </a:r>
            <a:r>
              <a:rPr lang="fi-FI" sz="2000" dirty="0" smtClean="0">
                <a:latin typeface="Trebuchet MS" panose="020B0603020202020204" pitchFamily="34" charset="0"/>
              </a:rPr>
              <a:t>väliselle             oikeudenmukaisuudelle  työeläkejärjestelmässä</a:t>
            </a:r>
            <a:r>
              <a:rPr lang="fi-FI" sz="2000" dirty="0">
                <a:latin typeface="Trebuchet MS" panose="020B0603020202020204" pitchFamily="34" charset="0"/>
              </a:rPr>
              <a:t>? </a:t>
            </a:r>
            <a:r>
              <a:rPr lang="fi-FI" sz="2000" dirty="0" smtClean="0">
                <a:latin typeface="Trebuchet MS" panose="020B0603020202020204" pitchFamily="34" charset="0"/>
              </a:rPr>
              <a:t/>
            </a:r>
            <a:br>
              <a:rPr lang="fi-FI" sz="2000" dirty="0" smtClean="0">
                <a:latin typeface="Trebuchet MS" panose="020B0603020202020204" pitchFamily="34" charset="0"/>
              </a:rPr>
            </a:br>
            <a:endParaRPr lang="fi-FI" sz="2000" dirty="0">
              <a:latin typeface="Trebuchet MS" panose="020B0603020202020204" pitchFamily="34" charset="0"/>
            </a:endParaRPr>
          </a:p>
          <a:p>
            <a:pPr algn="l"/>
            <a:r>
              <a:rPr lang="fi-FI" sz="2000" dirty="0">
                <a:latin typeface="Trebuchet MS" panose="020B0603020202020204" pitchFamily="34" charset="0"/>
              </a:rPr>
              <a:t>2. Mikä on tästä näkökulmasta käsin työeläkejärjestelmän </a:t>
            </a:r>
            <a:r>
              <a:rPr lang="fi-FI" sz="2000" dirty="0" smtClean="0">
                <a:latin typeface="Trebuchet MS" panose="020B0603020202020204" pitchFamily="34" charset="0"/>
              </a:rPr>
              <a:t>suurin ratkaisua </a:t>
            </a:r>
            <a:r>
              <a:rPr lang="fi-FI" sz="2000" dirty="0">
                <a:latin typeface="Trebuchet MS" panose="020B0603020202020204" pitchFamily="34" charset="0"/>
              </a:rPr>
              <a:t>vaativa asia</a:t>
            </a:r>
            <a:r>
              <a:rPr lang="fi-FI" sz="2000" dirty="0" smtClean="0">
                <a:latin typeface="Trebuchet MS" panose="020B0603020202020204" pitchFamily="34" charset="0"/>
              </a:rPr>
              <a:t>?</a:t>
            </a:r>
            <a:br>
              <a:rPr lang="fi-FI" sz="2000" dirty="0" smtClean="0">
                <a:latin typeface="Trebuchet MS" panose="020B0603020202020204" pitchFamily="34" charset="0"/>
              </a:rPr>
            </a:br>
            <a:endParaRPr lang="fi-FI" sz="2000" dirty="0">
              <a:latin typeface="Trebuchet MS" panose="020B0603020202020204" pitchFamily="34" charset="0"/>
            </a:endParaRPr>
          </a:p>
          <a:p>
            <a:pPr algn="l"/>
            <a:r>
              <a:rPr lang="fi-FI" sz="2000" dirty="0">
                <a:latin typeface="Trebuchet MS" panose="020B0603020202020204" pitchFamily="34" charset="0"/>
              </a:rPr>
              <a:t>3. Mikä olisi siihen </a:t>
            </a:r>
            <a:endParaRPr lang="fi-FI" sz="2000" dirty="0" smtClean="0">
              <a:latin typeface="Trebuchet MS" panose="020B0603020202020204" pitchFamily="34" charset="0"/>
            </a:endParaRPr>
          </a:p>
          <a:p>
            <a:pPr marL="457200" indent="-457200" algn="l">
              <a:buAutoNum type="alphaLcParenR"/>
            </a:pPr>
            <a:r>
              <a:rPr lang="fi-FI" sz="2000" smtClean="0">
                <a:latin typeface="Trebuchet MS" panose="020B0603020202020204" pitchFamily="34" charset="0"/>
              </a:rPr>
              <a:t>realistinen </a:t>
            </a:r>
            <a:r>
              <a:rPr lang="fi-FI" sz="2000">
                <a:latin typeface="Trebuchet MS" panose="020B0603020202020204" pitchFamily="34" charset="0"/>
              </a:rPr>
              <a:t>ratkaisu </a:t>
            </a:r>
            <a:endParaRPr lang="fi-FI" sz="2000" smtClean="0">
              <a:latin typeface="Trebuchet MS" panose="020B0603020202020204" pitchFamily="34" charset="0"/>
            </a:endParaRPr>
          </a:p>
          <a:p>
            <a:pPr marL="457200" indent="-457200" algn="l">
              <a:buAutoNum type="alphaLcParenR"/>
            </a:pPr>
            <a:r>
              <a:rPr lang="fi-FI" sz="2000" smtClean="0">
                <a:latin typeface="Trebuchet MS" panose="020B0603020202020204" pitchFamily="34" charset="0"/>
              </a:rPr>
              <a:t>b</a:t>
            </a:r>
            <a:r>
              <a:rPr lang="fi-FI" sz="2000" dirty="0">
                <a:latin typeface="Trebuchet MS" panose="020B0603020202020204" pitchFamily="34" charset="0"/>
              </a:rPr>
              <a:t>) </a:t>
            </a:r>
            <a:r>
              <a:rPr lang="fi-FI" sz="2000" dirty="0" smtClean="0">
                <a:latin typeface="Trebuchet MS" panose="020B0603020202020204" pitchFamily="34" charset="0"/>
              </a:rPr>
              <a:t>idealistinen ihanneratkaisu</a:t>
            </a:r>
            <a:r>
              <a:rPr lang="fi-FI" sz="2000" dirty="0">
                <a:latin typeface="Trebuchet MS" panose="020B0603020202020204" pitchFamily="34" charset="0"/>
              </a:rPr>
              <a:t>?</a:t>
            </a:r>
          </a:p>
          <a:p>
            <a:pPr algn="l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3073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Office-teema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Aija Laurila</dc:creator>
  <cp:lastModifiedBy>nv12</cp:lastModifiedBy>
  <cp:revision>5</cp:revision>
  <dcterms:created xsi:type="dcterms:W3CDTF">2013-04-11T12:22:27Z</dcterms:created>
  <dcterms:modified xsi:type="dcterms:W3CDTF">2013-04-16T17:02:55Z</dcterms:modified>
</cp:coreProperties>
</file>