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37F8-8247-49D7-B1D4-2E41E9934788}" type="datetimeFigureOut">
              <a:rPr lang="fi-FI" smtClean="0"/>
              <a:pPr/>
              <a:t>6.5.2014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B9D3-C62F-49BE-8454-4C7F268D604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37F8-8247-49D7-B1D4-2E41E9934788}" type="datetimeFigureOut">
              <a:rPr lang="fi-FI" smtClean="0"/>
              <a:pPr/>
              <a:t>6.5.2014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B9D3-C62F-49BE-8454-4C7F268D604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37F8-8247-49D7-B1D4-2E41E9934788}" type="datetimeFigureOut">
              <a:rPr lang="fi-FI" smtClean="0"/>
              <a:pPr/>
              <a:t>6.5.2014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B9D3-C62F-49BE-8454-4C7F268D604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37F8-8247-49D7-B1D4-2E41E9934788}" type="datetimeFigureOut">
              <a:rPr lang="fi-FI" smtClean="0"/>
              <a:pPr/>
              <a:t>6.5.2014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B9D3-C62F-49BE-8454-4C7F268D604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37F8-8247-49D7-B1D4-2E41E9934788}" type="datetimeFigureOut">
              <a:rPr lang="fi-FI" smtClean="0"/>
              <a:pPr/>
              <a:t>6.5.2014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B9D3-C62F-49BE-8454-4C7F268D604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37F8-8247-49D7-B1D4-2E41E9934788}" type="datetimeFigureOut">
              <a:rPr lang="fi-FI" smtClean="0"/>
              <a:pPr/>
              <a:t>6.5.2014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B9D3-C62F-49BE-8454-4C7F268D604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37F8-8247-49D7-B1D4-2E41E9934788}" type="datetimeFigureOut">
              <a:rPr lang="fi-FI" smtClean="0"/>
              <a:pPr/>
              <a:t>6.5.2014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B9D3-C62F-49BE-8454-4C7F268D604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37F8-8247-49D7-B1D4-2E41E9934788}" type="datetimeFigureOut">
              <a:rPr lang="fi-FI" smtClean="0"/>
              <a:pPr/>
              <a:t>6.5.2014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B9D3-C62F-49BE-8454-4C7F268D604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37F8-8247-49D7-B1D4-2E41E9934788}" type="datetimeFigureOut">
              <a:rPr lang="fi-FI" smtClean="0"/>
              <a:pPr/>
              <a:t>6.5.2014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B9D3-C62F-49BE-8454-4C7F268D604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37F8-8247-49D7-B1D4-2E41E9934788}" type="datetimeFigureOut">
              <a:rPr lang="fi-FI" smtClean="0"/>
              <a:pPr/>
              <a:t>6.5.2014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B9D3-C62F-49BE-8454-4C7F268D604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37F8-8247-49D7-B1D4-2E41E9934788}" type="datetimeFigureOut">
              <a:rPr lang="fi-FI" smtClean="0"/>
              <a:pPr/>
              <a:t>6.5.2014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2B9D3-C62F-49BE-8454-4C7F268D604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437F8-8247-49D7-B1D4-2E41E9934788}" type="datetimeFigureOut">
              <a:rPr lang="fi-FI" smtClean="0"/>
              <a:pPr/>
              <a:t>6.5.2014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2B9D3-C62F-49BE-8454-4C7F268D6047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35285"/>
            <a:ext cx="8892480" cy="553407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i-FI" sz="1800" dirty="0" smtClean="0"/>
              <a:t>Ohjelma tulossa</a:t>
            </a:r>
            <a:endParaRPr lang="fi-FI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3995936" y="63720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648072"/>
          </a:xfrm>
        </p:spPr>
        <p:txBody>
          <a:bodyPr>
            <a:normAutofit/>
          </a:bodyPr>
          <a:lstStyle/>
          <a:p>
            <a:endParaRPr lang="fi-FI" sz="24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266601" y="63720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dirty="0">
              <a:solidFill>
                <a:srgbClr val="FF0000"/>
              </a:solidFill>
            </a:endParaRPr>
          </a:p>
        </p:txBody>
      </p:sp>
      <p:pic>
        <p:nvPicPr>
          <p:cNvPr id="2" name="Picture 2" descr="V:\web\netvideo\tela\20140507\0\streama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-27384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stenka</dc:creator>
  <cp:lastModifiedBy>Administrator2</cp:lastModifiedBy>
  <cp:revision>36</cp:revision>
  <dcterms:created xsi:type="dcterms:W3CDTF">2009-11-13T13:13:04Z</dcterms:created>
  <dcterms:modified xsi:type="dcterms:W3CDTF">2014-05-06T12:28:15Z</dcterms:modified>
</cp:coreProperties>
</file>