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437F8-8247-49D7-B1D4-2E41E9934788}" type="datetimeFigureOut">
              <a:rPr lang="fi-FI" smtClean="0"/>
              <a:pPr/>
              <a:t>27.11.2012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74" y="-234280"/>
            <a:ext cx="7396854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BioRefine</a:t>
            </a:r>
            <a:r>
              <a:rPr lang="en-US" sz="2400" b="1" dirty="0" smtClean="0"/>
              <a:t> and Water – Paving the Way for </a:t>
            </a:r>
            <a:r>
              <a:rPr lang="en-US" sz="2400" b="1" dirty="0" err="1" smtClean="0"/>
              <a:t>Bioeconomy</a:t>
            </a:r>
            <a:endParaRPr lang="fi-FI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" y="620688"/>
            <a:ext cx="9144000" cy="4525963"/>
          </a:xfrm>
        </p:spPr>
        <p:txBody>
          <a:bodyPr>
            <a:noAutofit/>
          </a:bodyPr>
          <a:lstStyle/>
          <a:p>
            <a:r>
              <a:rPr lang="fi-FI" sz="1400" b="1" dirty="0" smtClean="0"/>
              <a:t>Water - Innovation and Business</a:t>
            </a:r>
            <a:endParaRPr lang="fi-FI" sz="1400" dirty="0" smtClean="0"/>
          </a:p>
          <a:p>
            <a:r>
              <a:rPr lang="fi-FI" sz="1400" b="1" dirty="0" smtClean="0"/>
              <a:t>Esitykset suomeksi / Finnish presentations</a:t>
            </a:r>
            <a:endParaRPr lang="fi-FI" sz="1400" dirty="0" smtClean="0"/>
          </a:p>
          <a:p>
            <a:r>
              <a:rPr lang="fi-FI" sz="1400" b="1" dirty="0" smtClean="0"/>
              <a:t>13:00</a:t>
            </a:r>
            <a:r>
              <a:rPr lang="fi-FI" sz="1400" dirty="0" smtClean="0"/>
              <a:t> </a:t>
            </a:r>
            <a:r>
              <a:rPr lang="fi-FI" sz="1400" b="1" dirty="0" smtClean="0"/>
              <a:t>Pikatestit veden laadun monitorointiin </a:t>
            </a:r>
            <a:br>
              <a:rPr lang="fi-FI" sz="1400" b="1" dirty="0" smtClean="0"/>
            </a:br>
            <a:r>
              <a:rPr lang="fi-FI" sz="1400" i="1" dirty="0" smtClean="0"/>
              <a:t>Liisa Hakola, vanhempi tutkija, VTT</a:t>
            </a:r>
            <a:r>
              <a:rPr lang="fi-FI" sz="1400" b="1" i="1" dirty="0" smtClean="0"/>
              <a:t/>
            </a:r>
            <a:br>
              <a:rPr lang="fi-FI" sz="1400" b="1" i="1" dirty="0" smtClean="0"/>
            </a:br>
            <a:endParaRPr lang="fi-FI" sz="1400" dirty="0" smtClean="0"/>
          </a:p>
          <a:p>
            <a:r>
              <a:rPr lang="fi-FI" sz="1400" b="1" dirty="0" smtClean="0"/>
              <a:t>13:15Pesuprosessien optimoinnista reaaliaikaiseen veden laadun analysointiin</a:t>
            </a:r>
            <a:br>
              <a:rPr lang="fi-FI" sz="1400" b="1" dirty="0" smtClean="0"/>
            </a:br>
            <a:r>
              <a:rPr lang="fi-FI" sz="1400" i="1" dirty="0" smtClean="0"/>
              <a:t>Tuomas Pahlman, toimitusjohtaja, TTS-Ciptec</a:t>
            </a:r>
            <a:endParaRPr lang="fi-FI" sz="1400" dirty="0" smtClean="0"/>
          </a:p>
          <a:p>
            <a:r>
              <a:rPr lang="fi-FI" sz="1400" b="1" dirty="0" smtClean="0"/>
              <a:t>13:30Reaaliaikainen Early warning -analysointi ja raportointipalvelu</a:t>
            </a:r>
            <a:br>
              <a:rPr lang="fi-FI" sz="1400" b="1" dirty="0" smtClean="0"/>
            </a:br>
            <a:r>
              <a:rPr lang="fi-FI" sz="1400" i="1" dirty="0" smtClean="0"/>
              <a:t>Sakari Laitinen, CTO, Liqum Oy</a:t>
            </a:r>
            <a:endParaRPr lang="fi-FI" sz="1400" dirty="0" smtClean="0"/>
          </a:p>
          <a:p>
            <a:r>
              <a:rPr lang="fi-FI" sz="1400" b="1" dirty="0" smtClean="0"/>
              <a:t>13:45Eväitä jatkoon Smart Water –alueella</a:t>
            </a:r>
            <a:br>
              <a:rPr lang="fi-FI" sz="1400" b="1" dirty="0" smtClean="0"/>
            </a:br>
            <a:r>
              <a:rPr lang="fi-FI" sz="1400" i="1" dirty="0" smtClean="0"/>
              <a:t>Tuomas Lehtinen, ohjelmapäällikkö, Tekes</a:t>
            </a:r>
            <a:br>
              <a:rPr lang="fi-FI" sz="1400" i="1" dirty="0" smtClean="0"/>
            </a:br>
            <a:r>
              <a:rPr lang="fi-FI" sz="1400" i="1" dirty="0" smtClean="0"/>
              <a:t>Katri Mehtonen, toimitusjohtaja, FWF</a:t>
            </a:r>
            <a:endParaRPr lang="fi-FI" sz="1400" dirty="0" smtClean="0"/>
          </a:p>
          <a:p>
            <a:r>
              <a:rPr lang="fi-FI" sz="1400" b="1" dirty="0" smtClean="0"/>
              <a:t>14:00Kahvitauko</a:t>
            </a:r>
            <a:endParaRPr lang="fi-FI" sz="1400" dirty="0" smtClean="0"/>
          </a:p>
          <a:p>
            <a:r>
              <a:rPr lang="fi-FI" sz="1400" b="1" dirty="0" smtClean="0"/>
              <a:t>Erotustekniikat vesitehokkuuden parantajana</a:t>
            </a:r>
            <a:endParaRPr lang="fi-FI" sz="1400" dirty="0" smtClean="0"/>
          </a:p>
          <a:p>
            <a:r>
              <a:rPr lang="fi-FI" sz="1400" b="1" dirty="0" smtClean="0"/>
              <a:t>14:30Panostusta erotustekniikan tutkimukseen – näkymät vesialalla</a:t>
            </a:r>
            <a:br>
              <a:rPr lang="fi-FI" sz="1400" b="1" dirty="0" smtClean="0"/>
            </a:br>
            <a:r>
              <a:rPr lang="fi-FI" sz="1400" i="1" dirty="0" smtClean="0"/>
              <a:t>Hanna Kyllönen, erikoistutkija, VTT</a:t>
            </a:r>
            <a:r>
              <a:rPr lang="fi-FI" sz="1400" b="1" i="1" dirty="0" smtClean="0"/>
              <a:t/>
            </a:r>
            <a:br>
              <a:rPr lang="fi-FI" sz="1400" b="1" i="1" dirty="0" smtClean="0"/>
            </a:br>
            <a:endParaRPr lang="fi-FI" sz="1400" dirty="0" smtClean="0"/>
          </a:p>
          <a:p>
            <a:r>
              <a:rPr lang="fi-FI" sz="1400" b="1" dirty="0" smtClean="0"/>
              <a:t>14:50Uudet havainnointityökalut membraanien likaantumisen reaaliaikaiseen seurantaan</a:t>
            </a:r>
            <a:br>
              <a:rPr lang="fi-FI" sz="1400" b="1" dirty="0" smtClean="0"/>
            </a:br>
            <a:r>
              <a:rPr lang="fi-FI" sz="1400" i="1" dirty="0" smtClean="0"/>
              <a:t>Mari Kallioinen, tutkijatohtori, Lappeenrannan teknillinen yliopisto</a:t>
            </a:r>
            <a:endParaRPr lang="fi-FI" sz="1400" dirty="0" smtClean="0"/>
          </a:p>
          <a:p>
            <a:r>
              <a:rPr lang="fi-FI" sz="1400" b="1" dirty="0" smtClean="0"/>
              <a:t>15:05Innovaatioita teollisessa suodatuksessa</a:t>
            </a:r>
            <a:br>
              <a:rPr lang="fi-FI" sz="1400" b="1" dirty="0" smtClean="0"/>
            </a:br>
            <a:r>
              <a:rPr lang="fi-FI" sz="1400" i="1" dirty="0" smtClean="0"/>
              <a:t>Simo Aho, toimitusjohtaja, Sofi-Filtration Oy</a:t>
            </a:r>
            <a:endParaRPr lang="fi-FI" sz="1400" dirty="0" smtClean="0"/>
          </a:p>
          <a:p>
            <a:r>
              <a:rPr lang="fi-FI" sz="1400" b="1" dirty="0" smtClean="0"/>
              <a:t>15:20Uuden sukupolven öljyntorjuntalaitteet</a:t>
            </a:r>
            <a:br>
              <a:rPr lang="fi-FI" sz="1400" b="1" dirty="0" smtClean="0"/>
            </a:br>
            <a:r>
              <a:rPr lang="fi-FI" sz="1400" i="1" dirty="0" smtClean="0"/>
              <a:t>Rune Högström, COO, Lamor Corporation Ab</a:t>
            </a:r>
            <a:endParaRPr lang="fi-FI" sz="1400" dirty="0" smtClean="0"/>
          </a:p>
          <a:p>
            <a:r>
              <a:rPr lang="fi-FI" sz="1400" b="1" dirty="0" smtClean="0"/>
              <a:t>15:35Eväitä jatkoon - ohjelman päätös</a:t>
            </a:r>
            <a:br>
              <a:rPr lang="fi-FI" sz="1400" b="1" dirty="0" smtClean="0"/>
            </a:br>
            <a:r>
              <a:rPr lang="fi-FI" sz="1400" i="1" dirty="0" smtClean="0"/>
              <a:t>Tuomas Lehtinen, ohjelmapäällikkö, Tekes</a:t>
            </a:r>
            <a:endParaRPr lang="fi-FI" sz="1400" dirty="0" smtClean="0"/>
          </a:p>
          <a:p>
            <a:r>
              <a:rPr lang="fi-FI" sz="1400" b="1" dirty="0" smtClean="0"/>
              <a:t>15:45Seminaari päättyy</a:t>
            </a:r>
            <a:endParaRPr lang="fi-FI" sz="1400" dirty="0"/>
          </a:p>
        </p:txBody>
      </p:sp>
      <p:pic>
        <p:nvPicPr>
          <p:cNvPr id="4" name="Kuva 1" descr="H:\VIES\LOGOT\EUn tutkimus- ja innovaatio-ohjelmat\EU_tutkimus-ja-innovaatiot_logo_72dpi_RG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44608" y="5373216"/>
            <a:ext cx="2351629" cy="574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692696" y="5373216"/>
            <a:ext cx="14763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468544" y="620688"/>
            <a:ext cx="34012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webcast can be viewed only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real time and will not be available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after the training</a:t>
            </a:r>
            <a:endParaRPr lang="fi-FI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40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BioRefine and Water – Paving the Way for Bioeconomy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stenka</dc:creator>
  <cp:lastModifiedBy>Windows User</cp:lastModifiedBy>
  <cp:revision>37</cp:revision>
  <dcterms:created xsi:type="dcterms:W3CDTF">2009-11-13T13:13:04Z</dcterms:created>
  <dcterms:modified xsi:type="dcterms:W3CDTF">2012-11-27T10:30:53Z</dcterms:modified>
</cp:coreProperties>
</file>