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6.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37.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38.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theme/theme39.xml" ContentType="application/vnd.openxmlformats-officedocument.theme+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theme/theme40.xml" ContentType="application/vnd.openxmlformats-officedocument.theme+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theme/theme41.xml" ContentType="application/vnd.openxmlformats-officedocument.theme+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theme/theme42.xml" ContentType="application/vnd.openxmlformats-officedocument.theme+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theme/theme43.xml" ContentType="application/vnd.openxmlformats-officedocument.theme+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theme/theme44.xml" ContentType="application/vnd.openxmlformats-officedocument.theme+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theme/theme45.xml" ContentType="application/vnd.openxmlformats-officedocument.theme+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theme/theme46.xml" ContentType="application/vnd.openxmlformats-officedocument.theme+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theme/theme47.xml" ContentType="application/vnd.openxmlformats-officedocument.theme+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theme/theme48.xml" ContentType="application/vnd.openxmlformats-officedocument.theme+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theme/theme49.xml" ContentType="application/vnd.openxmlformats-officedocument.theme+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theme/theme50.xml" ContentType="application/vnd.openxmlformats-officedocument.theme+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theme/theme51.xml" ContentType="application/vnd.openxmlformats-officedocument.theme+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theme/theme52.xml" ContentType="application/vnd.openxmlformats-officedocument.theme+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theme/theme53.xml" ContentType="application/vnd.openxmlformats-officedocument.theme+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theme/theme54.xml" ContentType="application/vnd.openxmlformats-officedocument.theme+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theme/theme55.xml" ContentType="application/vnd.openxmlformats-officedocument.theme+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theme/theme56.xml" ContentType="application/vnd.openxmlformats-officedocument.theme+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theme/theme57.xml" ContentType="application/vnd.openxmlformats-officedocument.theme+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theme/theme58.xml" ContentType="application/vnd.openxmlformats-officedocument.theme+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theme/theme59.xml" ContentType="application/vnd.openxmlformats-officedocument.theme+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theme/theme60.xml" ContentType="application/vnd.openxmlformats-officedocument.theme+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theme/theme61.xml" ContentType="application/vnd.openxmlformats-officedocument.theme+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theme/theme62.xml" ContentType="application/vnd.openxmlformats-officedocument.theme+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theme/theme63.xml" ContentType="application/vnd.openxmlformats-officedocument.theme+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theme/theme64.xml" ContentType="application/vnd.openxmlformats-officedocument.theme+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theme/theme65.xml" ContentType="application/vnd.openxmlformats-officedocument.theme+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theme/theme66.xml" ContentType="application/vnd.openxmlformats-officedocument.theme+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theme/theme67.xml" ContentType="application/vnd.openxmlformats-officedocument.theme+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theme/theme68.xml" ContentType="application/vnd.openxmlformats-officedocument.theme+xml"/>
  <Override PartName="/ppt/slideLayouts/slideLayout749.xml" ContentType="application/vnd.openxmlformats-officedocument.presentationml.slideLayout+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theme/theme69.xml" ContentType="application/vnd.openxmlformats-officedocument.theme+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theme/theme70.xml" ContentType="application/vnd.openxmlformats-officedocument.theme+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theme/theme71.xml" ContentType="application/vnd.openxmlformats-officedocument.theme+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theme/theme72.xml" ContentType="application/vnd.openxmlformats-officedocument.theme+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theme/theme73.xml" ContentType="application/vnd.openxmlformats-officedocument.theme+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theme/theme74.xml" ContentType="application/vnd.openxmlformats-officedocument.theme+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theme/theme75.xml" ContentType="application/vnd.openxmlformats-officedocument.theme+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theme/theme76.xml" ContentType="application/vnd.openxmlformats-officedocument.theme+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slideLayouts/slideLayout843.xml" ContentType="application/vnd.openxmlformats-officedocument.presentationml.slideLayout+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slideLayouts/slideLayout846.xml" ContentType="application/vnd.openxmlformats-officedocument.presentationml.slideLayout+xml"/>
  <Override PartName="/ppt/slideLayouts/slideLayout847.xml" ContentType="application/vnd.openxmlformats-officedocument.presentationml.slideLayout+xml"/>
  <Override PartName="/ppt/theme/theme77.xml" ContentType="application/vnd.openxmlformats-officedocument.theme+xml"/>
  <Override PartName="/ppt/slideLayouts/slideLayout848.xml" ContentType="application/vnd.openxmlformats-officedocument.presentationml.slideLayout+xml"/>
  <Override PartName="/ppt/slideLayouts/slideLayout849.xml" ContentType="application/vnd.openxmlformats-officedocument.presentationml.slideLayout+xml"/>
  <Override PartName="/ppt/slideLayouts/slideLayout850.xml" ContentType="application/vnd.openxmlformats-officedocument.presentationml.slideLayout+xml"/>
  <Override PartName="/ppt/slideLayouts/slideLayout851.xml" ContentType="application/vnd.openxmlformats-officedocument.presentationml.slideLayout+xml"/>
  <Override PartName="/ppt/slideLayouts/slideLayout852.xml" ContentType="application/vnd.openxmlformats-officedocument.presentationml.slideLayout+xml"/>
  <Override PartName="/ppt/slideLayouts/slideLayout853.xml" ContentType="application/vnd.openxmlformats-officedocument.presentationml.slideLayout+xml"/>
  <Override PartName="/ppt/slideLayouts/slideLayout854.xml" ContentType="application/vnd.openxmlformats-officedocument.presentationml.slideLayout+xml"/>
  <Override PartName="/ppt/slideLayouts/slideLayout855.xml" ContentType="application/vnd.openxmlformats-officedocument.presentationml.slideLayout+xml"/>
  <Override PartName="/ppt/slideLayouts/slideLayout856.xml" ContentType="application/vnd.openxmlformats-officedocument.presentationml.slideLayout+xml"/>
  <Override PartName="/ppt/slideLayouts/slideLayout857.xml" ContentType="application/vnd.openxmlformats-officedocument.presentationml.slideLayout+xml"/>
  <Override PartName="/ppt/slideLayouts/slideLayout858.xml" ContentType="application/vnd.openxmlformats-officedocument.presentationml.slideLayout+xml"/>
  <Override PartName="/ppt/theme/theme78.xml" ContentType="application/vnd.openxmlformats-officedocument.theme+xml"/>
  <Override PartName="/ppt/slideLayouts/slideLayout859.xml" ContentType="application/vnd.openxmlformats-officedocument.presentationml.slideLayout+xml"/>
  <Override PartName="/ppt/slideLayouts/slideLayout860.xml" ContentType="application/vnd.openxmlformats-officedocument.presentationml.slideLayout+xml"/>
  <Override PartName="/ppt/slideLayouts/slideLayout861.xml" ContentType="application/vnd.openxmlformats-officedocument.presentationml.slideLayout+xml"/>
  <Override PartName="/ppt/slideLayouts/slideLayout862.xml" ContentType="application/vnd.openxmlformats-officedocument.presentationml.slideLayout+xml"/>
  <Override PartName="/ppt/slideLayouts/slideLayout863.xml" ContentType="application/vnd.openxmlformats-officedocument.presentationml.slideLayout+xml"/>
  <Override PartName="/ppt/slideLayouts/slideLayout864.xml" ContentType="application/vnd.openxmlformats-officedocument.presentationml.slideLayout+xml"/>
  <Override PartName="/ppt/slideLayouts/slideLayout865.xml" ContentType="application/vnd.openxmlformats-officedocument.presentationml.slideLayout+xml"/>
  <Override PartName="/ppt/slideLayouts/slideLayout866.xml" ContentType="application/vnd.openxmlformats-officedocument.presentationml.slideLayout+xml"/>
  <Override PartName="/ppt/slideLayouts/slideLayout867.xml" ContentType="application/vnd.openxmlformats-officedocument.presentationml.slideLayout+xml"/>
  <Override PartName="/ppt/slideLayouts/slideLayout868.xml" ContentType="application/vnd.openxmlformats-officedocument.presentationml.slideLayout+xml"/>
  <Override PartName="/ppt/slideLayouts/slideLayout869.xml" ContentType="application/vnd.openxmlformats-officedocument.presentationml.slideLayout+xml"/>
  <Override PartName="/ppt/theme/theme79.xml" ContentType="application/vnd.openxmlformats-officedocument.theme+xml"/>
  <Override PartName="/ppt/slideLayouts/slideLayout870.xml" ContentType="application/vnd.openxmlformats-officedocument.presentationml.slideLayout+xml"/>
  <Override PartName="/ppt/slideLayouts/slideLayout871.xml" ContentType="application/vnd.openxmlformats-officedocument.presentationml.slideLayout+xml"/>
  <Override PartName="/ppt/slideLayouts/slideLayout872.xml" ContentType="application/vnd.openxmlformats-officedocument.presentationml.slideLayout+xml"/>
  <Override PartName="/ppt/slideLayouts/slideLayout873.xml" ContentType="application/vnd.openxmlformats-officedocument.presentationml.slideLayout+xml"/>
  <Override PartName="/ppt/slideLayouts/slideLayout874.xml" ContentType="application/vnd.openxmlformats-officedocument.presentationml.slideLayout+xml"/>
  <Override PartName="/ppt/slideLayouts/slideLayout875.xml" ContentType="application/vnd.openxmlformats-officedocument.presentationml.slideLayout+xml"/>
  <Override PartName="/ppt/slideLayouts/slideLayout876.xml" ContentType="application/vnd.openxmlformats-officedocument.presentationml.slideLayout+xml"/>
  <Override PartName="/ppt/slideLayouts/slideLayout877.xml" ContentType="application/vnd.openxmlformats-officedocument.presentationml.slideLayout+xml"/>
  <Override PartName="/ppt/slideLayouts/slideLayout878.xml" ContentType="application/vnd.openxmlformats-officedocument.presentationml.slideLayout+xml"/>
  <Override PartName="/ppt/slideLayouts/slideLayout879.xml" ContentType="application/vnd.openxmlformats-officedocument.presentationml.slideLayout+xml"/>
  <Override PartName="/ppt/slideLayouts/slideLayout880.xml" ContentType="application/vnd.openxmlformats-officedocument.presentationml.slideLayout+xml"/>
  <Override PartName="/ppt/theme/theme80.xml" ContentType="application/vnd.openxmlformats-officedocument.theme+xml"/>
  <Override PartName="/ppt/slideLayouts/slideLayout881.xml" ContentType="application/vnd.openxmlformats-officedocument.presentationml.slideLayout+xml"/>
  <Override PartName="/ppt/slideLayouts/slideLayout882.xml" ContentType="application/vnd.openxmlformats-officedocument.presentationml.slideLayout+xml"/>
  <Override PartName="/ppt/slideLayouts/slideLayout883.xml" ContentType="application/vnd.openxmlformats-officedocument.presentationml.slideLayout+xml"/>
  <Override PartName="/ppt/slideLayouts/slideLayout884.xml" ContentType="application/vnd.openxmlformats-officedocument.presentationml.slideLayout+xml"/>
  <Override PartName="/ppt/slideLayouts/slideLayout885.xml" ContentType="application/vnd.openxmlformats-officedocument.presentationml.slideLayout+xml"/>
  <Override PartName="/ppt/slideLayouts/slideLayout886.xml" ContentType="application/vnd.openxmlformats-officedocument.presentationml.slideLayout+xml"/>
  <Override PartName="/ppt/slideLayouts/slideLayout887.xml" ContentType="application/vnd.openxmlformats-officedocument.presentationml.slideLayout+xml"/>
  <Override PartName="/ppt/slideLayouts/slideLayout888.xml" ContentType="application/vnd.openxmlformats-officedocument.presentationml.slideLayout+xml"/>
  <Override PartName="/ppt/slideLayouts/slideLayout889.xml" ContentType="application/vnd.openxmlformats-officedocument.presentationml.slideLayout+xml"/>
  <Override PartName="/ppt/slideLayouts/slideLayout890.xml" ContentType="application/vnd.openxmlformats-officedocument.presentationml.slideLayout+xml"/>
  <Override PartName="/ppt/slideLayouts/slideLayout891.xml" ContentType="application/vnd.openxmlformats-officedocument.presentationml.slideLayout+xml"/>
  <Override PartName="/ppt/theme/theme81.xml" ContentType="application/vnd.openxmlformats-officedocument.theme+xml"/>
  <Override PartName="/ppt/slideLayouts/slideLayout892.xml" ContentType="application/vnd.openxmlformats-officedocument.presentationml.slideLayout+xml"/>
  <Override PartName="/ppt/slideLayouts/slideLayout893.xml" ContentType="application/vnd.openxmlformats-officedocument.presentationml.slideLayout+xml"/>
  <Override PartName="/ppt/slideLayouts/slideLayout894.xml" ContentType="application/vnd.openxmlformats-officedocument.presentationml.slideLayout+xml"/>
  <Override PartName="/ppt/slideLayouts/slideLayout895.xml" ContentType="application/vnd.openxmlformats-officedocument.presentationml.slideLayout+xml"/>
  <Override PartName="/ppt/slideLayouts/slideLayout896.xml" ContentType="application/vnd.openxmlformats-officedocument.presentationml.slideLayout+xml"/>
  <Override PartName="/ppt/slideLayouts/slideLayout897.xml" ContentType="application/vnd.openxmlformats-officedocument.presentationml.slideLayout+xml"/>
  <Override PartName="/ppt/slideLayouts/slideLayout898.xml" ContentType="application/vnd.openxmlformats-officedocument.presentationml.slideLayout+xml"/>
  <Override PartName="/ppt/slideLayouts/slideLayout899.xml" ContentType="application/vnd.openxmlformats-officedocument.presentationml.slideLayout+xml"/>
  <Override PartName="/ppt/slideLayouts/slideLayout900.xml" ContentType="application/vnd.openxmlformats-officedocument.presentationml.slideLayout+xml"/>
  <Override PartName="/ppt/slideLayouts/slideLayout901.xml" ContentType="application/vnd.openxmlformats-officedocument.presentationml.slideLayout+xml"/>
  <Override PartName="/ppt/slideLayouts/slideLayout902.xml" ContentType="application/vnd.openxmlformats-officedocument.presentationml.slideLayout+xml"/>
  <Override PartName="/ppt/theme/theme82.xml" ContentType="application/vnd.openxmlformats-officedocument.theme+xml"/>
  <Override PartName="/ppt/slideLayouts/slideLayout903.xml" ContentType="application/vnd.openxmlformats-officedocument.presentationml.slideLayout+xml"/>
  <Override PartName="/ppt/slideLayouts/slideLayout904.xml" ContentType="application/vnd.openxmlformats-officedocument.presentationml.slideLayout+xml"/>
  <Override PartName="/ppt/slideLayouts/slideLayout905.xml" ContentType="application/vnd.openxmlformats-officedocument.presentationml.slideLayout+xml"/>
  <Override PartName="/ppt/slideLayouts/slideLayout906.xml" ContentType="application/vnd.openxmlformats-officedocument.presentationml.slideLayout+xml"/>
  <Override PartName="/ppt/slideLayouts/slideLayout907.xml" ContentType="application/vnd.openxmlformats-officedocument.presentationml.slideLayout+xml"/>
  <Override PartName="/ppt/slideLayouts/slideLayout908.xml" ContentType="application/vnd.openxmlformats-officedocument.presentationml.slideLayout+xml"/>
  <Override PartName="/ppt/slideLayouts/slideLayout909.xml" ContentType="application/vnd.openxmlformats-officedocument.presentationml.slideLayout+xml"/>
  <Override PartName="/ppt/slideLayouts/slideLayout910.xml" ContentType="application/vnd.openxmlformats-officedocument.presentationml.slideLayout+xml"/>
  <Override PartName="/ppt/slideLayouts/slideLayout911.xml" ContentType="application/vnd.openxmlformats-officedocument.presentationml.slideLayout+xml"/>
  <Override PartName="/ppt/slideLayouts/slideLayout912.xml" ContentType="application/vnd.openxmlformats-officedocument.presentationml.slideLayout+xml"/>
  <Override PartName="/ppt/slideLayouts/slideLayout913.xml" ContentType="application/vnd.openxmlformats-officedocument.presentationml.slideLayout+xml"/>
  <Override PartName="/ppt/theme/theme83.xml" ContentType="application/vnd.openxmlformats-officedocument.theme+xml"/>
  <Override PartName="/ppt/slideLayouts/slideLayout914.xml" ContentType="application/vnd.openxmlformats-officedocument.presentationml.slideLayout+xml"/>
  <Override PartName="/ppt/slideLayouts/slideLayout915.xml" ContentType="application/vnd.openxmlformats-officedocument.presentationml.slideLayout+xml"/>
  <Override PartName="/ppt/slideLayouts/slideLayout916.xml" ContentType="application/vnd.openxmlformats-officedocument.presentationml.slideLayout+xml"/>
  <Override PartName="/ppt/slideLayouts/slideLayout917.xml" ContentType="application/vnd.openxmlformats-officedocument.presentationml.slideLayout+xml"/>
  <Override PartName="/ppt/slideLayouts/slideLayout918.xml" ContentType="application/vnd.openxmlformats-officedocument.presentationml.slideLayout+xml"/>
  <Override PartName="/ppt/slideLayouts/slideLayout919.xml" ContentType="application/vnd.openxmlformats-officedocument.presentationml.slideLayout+xml"/>
  <Override PartName="/ppt/slideLayouts/slideLayout920.xml" ContentType="application/vnd.openxmlformats-officedocument.presentationml.slideLayout+xml"/>
  <Override PartName="/ppt/slideLayouts/slideLayout921.xml" ContentType="application/vnd.openxmlformats-officedocument.presentationml.slideLayout+xml"/>
  <Override PartName="/ppt/slideLayouts/slideLayout922.xml" ContentType="application/vnd.openxmlformats-officedocument.presentationml.slideLayout+xml"/>
  <Override PartName="/ppt/slideLayouts/slideLayout923.xml" ContentType="application/vnd.openxmlformats-officedocument.presentationml.slideLayout+xml"/>
  <Override PartName="/ppt/slideLayouts/slideLayout924.xml" ContentType="application/vnd.openxmlformats-officedocument.presentationml.slideLayout+xml"/>
  <Override PartName="/ppt/theme/theme84.xml" ContentType="application/vnd.openxmlformats-officedocument.theme+xml"/>
  <Override PartName="/ppt/slideLayouts/slideLayout925.xml" ContentType="application/vnd.openxmlformats-officedocument.presentationml.slideLayout+xml"/>
  <Override PartName="/ppt/slideLayouts/slideLayout926.xml" ContentType="application/vnd.openxmlformats-officedocument.presentationml.slideLayout+xml"/>
  <Override PartName="/ppt/slideLayouts/slideLayout927.xml" ContentType="application/vnd.openxmlformats-officedocument.presentationml.slideLayout+xml"/>
  <Override PartName="/ppt/slideLayouts/slideLayout928.xml" ContentType="application/vnd.openxmlformats-officedocument.presentationml.slideLayout+xml"/>
  <Override PartName="/ppt/slideLayouts/slideLayout929.xml" ContentType="application/vnd.openxmlformats-officedocument.presentationml.slideLayout+xml"/>
  <Override PartName="/ppt/slideLayouts/slideLayout930.xml" ContentType="application/vnd.openxmlformats-officedocument.presentationml.slideLayout+xml"/>
  <Override PartName="/ppt/slideLayouts/slideLayout931.xml" ContentType="application/vnd.openxmlformats-officedocument.presentationml.slideLayout+xml"/>
  <Override PartName="/ppt/slideLayouts/slideLayout932.xml" ContentType="application/vnd.openxmlformats-officedocument.presentationml.slideLayout+xml"/>
  <Override PartName="/ppt/slideLayouts/slideLayout933.xml" ContentType="application/vnd.openxmlformats-officedocument.presentationml.slideLayout+xml"/>
  <Override PartName="/ppt/slideLayouts/slideLayout934.xml" ContentType="application/vnd.openxmlformats-officedocument.presentationml.slideLayout+xml"/>
  <Override PartName="/ppt/slideLayouts/slideLayout935.xml" ContentType="application/vnd.openxmlformats-officedocument.presentationml.slideLayout+xml"/>
  <Override PartName="/ppt/theme/theme85.xml" ContentType="application/vnd.openxmlformats-officedocument.theme+xml"/>
  <Override PartName="/ppt/slideLayouts/slideLayout936.xml" ContentType="application/vnd.openxmlformats-officedocument.presentationml.slideLayout+xml"/>
  <Override PartName="/ppt/slideLayouts/slideLayout937.xml" ContentType="application/vnd.openxmlformats-officedocument.presentationml.slideLayout+xml"/>
  <Override PartName="/ppt/slideLayouts/slideLayout938.xml" ContentType="application/vnd.openxmlformats-officedocument.presentationml.slideLayout+xml"/>
  <Override PartName="/ppt/slideLayouts/slideLayout939.xml" ContentType="application/vnd.openxmlformats-officedocument.presentationml.slideLayout+xml"/>
  <Override PartName="/ppt/slideLayouts/slideLayout940.xml" ContentType="application/vnd.openxmlformats-officedocument.presentationml.slideLayout+xml"/>
  <Override PartName="/ppt/slideLayouts/slideLayout941.xml" ContentType="application/vnd.openxmlformats-officedocument.presentationml.slideLayout+xml"/>
  <Override PartName="/ppt/slideLayouts/slideLayout942.xml" ContentType="application/vnd.openxmlformats-officedocument.presentationml.slideLayout+xml"/>
  <Override PartName="/ppt/slideLayouts/slideLayout943.xml" ContentType="application/vnd.openxmlformats-officedocument.presentationml.slideLayout+xml"/>
  <Override PartName="/ppt/slideLayouts/slideLayout944.xml" ContentType="application/vnd.openxmlformats-officedocument.presentationml.slideLayout+xml"/>
  <Override PartName="/ppt/slideLayouts/slideLayout945.xml" ContentType="application/vnd.openxmlformats-officedocument.presentationml.slideLayout+xml"/>
  <Override PartName="/ppt/slideLayouts/slideLayout946.xml" ContentType="application/vnd.openxmlformats-officedocument.presentationml.slideLayout+xml"/>
  <Override PartName="/ppt/theme/theme86.xml" ContentType="application/vnd.openxmlformats-officedocument.theme+xml"/>
  <Override PartName="/ppt/slideLayouts/slideLayout947.xml" ContentType="application/vnd.openxmlformats-officedocument.presentationml.slideLayout+xml"/>
  <Override PartName="/ppt/slideLayouts/slideLayout948.xml" ContentType="application/vnd.openxmlformats-officedocument.presentationml.slideLayout+xml"/>
  <Override PartName="/ppt/slideLayouts/slideLayout949.xml" ContentType="application/vnd.openxmlformats-officedocument.presentationml.slideLayout+xml"/>
  <Override PartName="/ppt/slideLayouts/slideLayout950.xml" ContentType="application/vnd.openxmlformats-officedocument.presentationml.slideLayout+xml"/>
  <Override PartName="/ppt/slideLayouts/slideLayout951.xml" ContentType="application/vnd.openxmlformats-officedocument.presentationml.slideLayout+xml"/>
  <Override PartName="/ppt/slideLayouts/slideLayout952.xml" ContentType="application/vnd.openxmlformats-officedocument.presentationml.slideLayout+xml"/>
  <Override PartName="/ppt/slideLayouts/slideLayout953.xml" ContentType="application/vnd.openxmlformats-officedocument.presentationml.slideLayout+xml"/>
  <Override PartName="/ppt/slideLayouts/slideLayout954.xml" ContentType="application/vnd.openxmlformats-officedocument.presentationml.slideLayout+xml"/>
  <Override PartName="/ppt/slideLayouts/slideLayout955.xml" ContentType="application/vnd.openxmlformats-officedocument.presentationml.slideLayout+xml"/>
  <Override PartName="/ppt/slideLayouts/slideLayout956.xml" ContentType="application/vnd.openxmlformats-officedocument.presentationml.slideLayout+xml"/>
  <Override PartName="/ppt/slideLayouts/slideLayout957.xml" ContentType="application/vnd.openxmlformats-officedocument.presentationml.slideLayout+xml"/>
  <Override PartName="/ppt/theme/theme87.xml" ContentType="application/vnd.openxmlformats-officedocument.theme+xml"/>
  <Override PartName="/ppt/slideLayouts/slideLayout958.xml" ContentType="application/vnd.openxmlformats-officedocument.presentationml.slideLayout+xml"/>
  <Override PartName="/ppt/slideLayouts/slideLayout959.xml" ContentType="application/vnd.openxmlformats-officedocument.presentationml.slideLayout+xml"/>
  <Override PartName="/ppt/slideLayouts/slideLayout960.xml" ContentType="application/vnd.openxmlformats-officedocument.presentationml.slideLayout+xml"/>
  <Override PartName="/ppt/slideLayouts/slideLayout961.xml" ContentType="application/vnd.openxmlformats-officedocument.presentationml.slideLayout+xml"/>
  <Override PartName="/ppt/slideLayouts/slideLayout962.xml" ContentType="application/vnd.openxmlformats-officedocument.presentationml.slideLayout+xml"/>
  <Override PartName="/ppt/slideLayouts/slideLayout963.xml" ContentType="application/vnd.openxmlformats-officedocument.presentationml.slideLayout+xml"/>
  <Override PartName="/ppt/slideLayouts/slideLayout964.xml" ContentType="application/vnd.openxmlformats-officedocument.presentationml.slideLayout+xml"/>
  <Override PartName="/ppt/slideLayouts/slideLayout965.xml" ContentType="application/vnd.openxmlformats-officedocument.presentationml.slideLayout+xml"/>
  <Override PartName="/ppt/slideLayouts/slideLayout966.xml" ContentType="application/vnd.openxmlformats-officedocument.presentationml.slideLayout+xml"/>
  <Override PartName="/ppt/slideLayouts/slideLayout967.xml" ContentType="application/vnd.openxmlformats-officedocument.presentationml.slideLayout+xml"/>
  <Override PartName="/ppt/slideLayouts/slideLayout968.xml" ContentType="application/vnd.openxmlformats-officedocument.presentationml.slideLayout+xml"/>
  <Override PartName="/ppt/theme/theme88.xml" ContentType="application/vnd.openxmlformats-officedocument.theme+xml"/>
  <Override PartName="/ppt/slideLayouts/slideLayout969.xml" ContentType="application/vnd.openxmlformats-officedocument.presentationml.slideLayout+xml"/>
  <Override PartName="/ppt/slideLayouts/slideLayout970.xml" ContentType="application/vnd.openxmlformats-officedocument.presentationml.slideLayout+xml"/>
  <Override PartName="/ppt/slideLayouts/slideLayout971.xml" ContentType="application/vnd.openxmlformats-officedocument.presentationml.slideLayout+xml"/>
  <Override PartName="/ppt/slideLayouts/slideLayout972.xml" ContentType="application/vnd.openxmlformats-officedocument.presentationml.slideLayout+xml"/>
  <Override PartName="/ppt/slideLayouts/slideLayout973.xml" ContentType="application/vnd.openxmlformats-officedocument.presentationml.slideLayout+xml"/>
  <Override PartName="/ppt/slideLayouts/slideLayout974.xml" ContentType="application/vnd.openxmlformats-officedocument.presentationml.slideLayout+xml"/>
  <Override PartName="/ppt/slideLayouts/slideLayout975.xml" ContentType="application/vnd.openxmlformats-officedocument.presentationml.slideLayout+xml"/>
  <Override PartName="/ppt/slideLayouts/slideLayout976.xml" ContentType="application/vnd.openxmlformats-officedocument.presentationml.slideLayout+xml"/>
  <Override PartName="/ppt/slideLayouts/slideLayout977.xml" ContentType="application/vnd.openxmlformats-officedocument.presentationml.slideLayout+xml"/>
  <Override PartName="/ppt/slideLayouts/slideLayout978.xml" ContentType="application/vnd.openxmlformats-officedocument.presentationml.slideLayout+xml"/>
  <Override PartName="/ppt/slideLayouts/slideLayout979.xml" ContentType="application/vnd.openxmlformats-officedocument.presentationml.slideLayout+xml"/>
  <Override PartName="/ppt/theme/theme89.xml" ContentType="application/vnd.openxmlformats-officedocument.theme+xml"/>
  <Override PartName="/ppt/slideLayouts/slideLayout980.xml" ContentType="application/vnd.openxmlformats-officedocument.presentationml.slideLayout+xml"/>
  <Override PartName="/ppt/slideLayouts/slideLayout981.xml" ContentType="application/vnd.openxmlformats-officedocument.presentationml.slideLayout+xml"/>
  <Override PartName="/ppt/slideLayouts/slideLayout982.xml" ContentType="application/vnd.openxmlformats-officedocument.presentationml.slideLayout+xml"/>
  <Override PartName="/ppt/slideLayouts/slideLayout983.xml" ContentType="application/vnd.openxmlformats-officedocument.presentationml.slideLayout+xml"/>
  <Override PartName="/ppt/slideLayouts/slideLayout984.xml" ContentType="application/vnd.openxmlformats-officedocument.presentationml.slideLayout+xml"/>
  <Override PartName="/ppt/slideLayouts/slideLayout985.xml" ContentType="application/vnd.openxmlformats-officedocument.presentationml.slideLayout+xml"/>
  <Override PartName="/ppt/slideLayouts/slideLayout986.xml" ContentType="application/vnd.openxmlformats-officedocument.presentationml.slideLayout+xml"/>
  <Override PartName="/ppt/slideLayouts/slideLayout987.xml" ContentType="application/vnd.openxmlformats-officedocument.presentationml.slideLayout+xml"/>
  <Override PartName="/ppt/slideLayouts/slideLayout988.xml" ContentType="application/vnd.openxmlformats-officedocument.presentationml.slideLayout+xml"/>
  <Override PartName="/ppt/slideLayouts/slideLayout989.xml" ContentType="application/vnd.openxmlformats-officedocument.presentationml.slideLayout+xml"/>
  <Override PartName="/ppt/slideLayouts/slideLayout990.xml" ContentType="application/vnd.openxmlformats-officedocument.presentationml.slideLayout+xml"/>
  <Override PartName="/ppt/theme/theme90.xml" ContentType="application/vnd.openxmlformats-officedocument.theme+xml"/>
  <Override PartName="/ppt/slideLayouts/slideLayout991.xml" ContentType="application/vnd.openxmlformats-officedocument.presentationml.slideLayout+xml"/>
  <Override PartName="/ppt/slideLayouts/slideLayout992.xml" ContentType="application/vnd.openxmlformats-officedocument.presentationml.slideLayout+xml"/>
  <Override PartName="/ppt/slideLayouts/slideLayout993.xml" ContentType="application/vnd.openxmlformats-officedocument.presentationml.slideLayout+xml"/>
  <Override PartName="/ppt/slideLayouts/slideLayout994.xml" ContentType="application/vnd.openxmlformats-officedocument.presentationml.slideLayout+xml"/>
  <Override PartName="/ppt/slideLayouts/slideLayout995.xml" ContentType="application/vnd.openxmlformats-officedocument.presentationml.slideLayout+xml"/>
  <Override PartName="/ppt/slideLayouts/slideLayout996.xml" ContentType="application/vnd.openxmlformats-officedocument.presentationml.slideLayout+xml"/>
  <Override PartName="/ppt/slideLayouts/slideLayout997.xml" ContentType="application/vnd.openxmlformats-officedocument.presentationml.slideLayout+xml"/>
  <Override PartName="/ppt/slideLayouts/slideLayout998.xml" ContentType="application/vnd.openxmlformats-officedocument.presentationml.slideLayout+xml"/>
  <Override PartName="/ppt/slideLayouts/slideLayout999.xml" ContentType="application/vnd.openxmlformats-officedocument.presentationml.slideLayout+xml"/>
  <Override PartName="/ppt/slideLayouts/slideLayout1000.xml" ContentType="application/vnd.openxmlformats-officedocument.presentationml.slideLayout+xml"/>
  <Override PartName="/ppt/slideLayouts/slideLayout1001.xml" ContentType="application/vnd.openxmlformats-officedocument.presentationml.slideLayout+xml"/>
  <Override PartName="/ppt/theme/theme91.xml" ContentType="application/vnd.openxmlformats-officedocument.theme+xml"/>
  <Override PartName="/ppt/slideLayouts/slideLayout1002.xml" ContentType="application/vnd.openxmlformats-officedocument.presentationml.slideLayout+xml"/>
  <Override PartName="/ppt/slideLayouts/slideLayout1003.xml" ContentType="application/vnd.openxmlformats-officedocument.presentationml.slideLayout+xml"/>
  <Override PartName="/ppt/slideLayouts/slideLayout1004.xml" ContentType="application/vnd.openxmlformats-officedocument.presentationml.slideLayout+xml"/>
  <Override PartName="/ppt/slideLayouts/slideLayout1005.xml" ContentType="application/vnd.openxmlformats-officedocument.presentationml.slideLayout+xml"/>
  <Override PartName="/ppt/slideLayouts/slideLayout1006.xml" ContentType="application/vnd.openxmlformats-officedocument.presentationml.slideLayout+xml"/>
  <Override PartName="/ppt/slideLayouts/slideLayout1007.xml" ContentType="application/vnd.openxmlformats-officedocument.presentationml.slideLayout+xml"/>
  <Override PartName="/ppt/slideLayouts/slideLayout1008.xml" ContentType="application/vnd.openxmlformats-officedocument.presentationml.slideLayout+xml"/>
  <Override PartName="/ppt/slideLayouts/slideLayout1009.xml" ContentType="application/vnd.openxmlformats-officedocument.presentationml.slideLayout+xml"/>
  <Override PartName="/ppt/slideLayouts/slideLayout1010.xml" ContentType="application/vnd.openxmlformats-officedocument.presentationml.slideLayout+xml"/>
  <Override PartName="/ppt/slideLayouts/slideLayout1011.xml" ContentType="application/vnd.openxmlformats-officedocument.presentationml.slideLayout+xml"/>
  <Override PartName="/ppt/slideLayouts/slideLayout1012.xml" ContentType="application/vnd.openxmlformats-officedocument.presentationml.slideLayout+xml"/>
  <Override PartName="/ppt/theme/theme92.xml" ContentType="application/vnd.openxmlformats-officedocument.theme+xml"/>
  <Override PartName="/ppt/slideLayouts/slideLayout1013.xml" ContentType="application/vnd.openxmlformats-officedocument.presentationml.slideLayout+xml"/>
  <Override PartName="/ppt/slideLayouts/slideLayout1014.xml" ContentType="application/vnd.openxmlformats-officedocument.presentationml.slideLayout+xml"/>
  <Override PartName="/ppt/slideLayouts/slideLayout1015.xml" ContentType="application/vnd.openxmlformats-officedocument.presentationml.slideLayout+xml"/>
  <Override PartName="/ppt/slideLayouts/slideLayout1016.xml" ContentType="application/vnd.openxmlformats-officedocument.presentationml.slideLayout+xml"/>
  <Override PartName="/ppt/slideLayouts/slideLayout1017.xml" ContentType="application/vnd.openxmlformats-officedocument.presentationml.slideLayout+xml"/>
  <Override PartName="/ppt/slideLayouts/slideLayout1018.xml" ContentType="application/vnd.openxmlformats-officedocument.presentationml.slideLayout+xml"/>
  <Override PartName="/ppt/slideLayouts/slideLayout1019.xml" ContentType="application/vnd.openxmlformats-officedocument.presentationml.slideLayout+xml"/>
  <Override PartName="/ppt/slideLayouts/slideLayout1020.xml" ContentType="application/vnd.openxmlformats-officedocument.presentationml.slideLayout+xml"/>
  <Override PartName="/ppt/slideLayouts/slideLayout1021.xml" ContentType="application/vnd.openxmlformats-officedocument.presentationml.slideLayout+xml"/>
  <Override PartName="/ppt/slideLayouts/slideLayout1022.xml" ContentType="application/vnd.openxmlformats-officedocument.presentationml.slideLayout+xml"/>
  <Override PartName="/ppt/slideLayouts/slideLayout1023.xml" ContentType="application/vnd.openxmlformats-officedocument.presentationml.slideLayout+xml"/>
  <Override PartName="/ppt/theme/theme93.xml" ContentType="application/vnd.openxmlformats-officedocument.theme+xml"/>
  <Override PartName="/ppt/slideLayouts/slideLayout1024.xml" ContentType="application/vnd.openxmlformats-officedocument.presentationml.slideLayout+xml"/>
  <Override PartName="/ppt/slideLayouts/slideLayout1025.xml" ContentType="application/vnd.openxmlformats-officedocument.presentationml.slideLayout+xml"/>
  <Override PartName="/ppt/slideLayouts/slideLayout1026.xml" ContentType="application/vnd.openxmlformats-officedocument.presentationml.slideLayout+xml"/>
  <Override PartName="/ppt/slideLayouts/slideLayout1027.xml" ContentType="application/vnd.openxmlformats-officedocument.presentationml.slideLayout+xml"/>
  <Override PartName="/ppt/slideLayouts/slideLayout1028.xml" ContentType="application/vnd.openxmlformats-officedocument.presentationml.slideLayout+xml"/>
  <Override PartName="/ppt/slideLayouts/slideLayout1029.xml" ContentType="application/vnd.openxmlformats-officedocument.presentationml.slideLayout+xml"/>
  <Override PartName="/ppt/slideLayouts/slideLayout1030.xml" ContentType="application/vnd.openxmlformats-officedocument.presentationml.slideLayout+xml"/>
  <Override PartName="/ppt/slideLayouts/slideLayout1031.xml" ContentType="application/vnd.openxmlformats-officedocument.presentationml.slideLayout+xml"/>
  <Override PartName="/ppt/slideLayouts/slideLayout1032.xml" ContentType="application/vnd.openxmlformats-officedocument.presentationml.slideLayout+xml"/>
  <Override PartName="/ppt/slideLayouts/slideLayout1033.xml" ContentType="application/vnd.openxmlformats-officedocument.presentationml.slideLayout+xml"/>
  <Override PartName="/ppt/slideLayouts/slideLayout1034.xml" ContentType="application/vnd.openxmlformats-officedocument.presentationml.slideLayout+xml"/>
  <Override PartName="/ppt/theme/theme94.xml" ContentType="application/vnd.openxmlformats-officedocument.theme+xml"/>
  <Override PartName="/ppt/slideLayouts/slideLayout1035.xml" ContentType="application/vnd.openxmlformats-officedocument.presentationml.slideLayout+xml"/>
  <Override PartName="/ppt/slideLayouts/slideLayout1036.xml" ContentType="application/vnd.openxmlformats-officedocument.presentationml.slideLayout+xml"/>
  <Override PartName="/ppt/slideLayouts/slideLayout1037.xml" ContentType="application/vnd.openxmlformats-officedocument.presentationml.slideLayout+xml"/>
  <Override PartName="/ppt/slideLayouts/slideLayout1038.xml" ContentType="application/vnd.openxmlformats-officedocument.presentationml.slideLayout+xml"/>
  <Override PartName="/ppt/slideLayouts/slideLayout1039.xml" ContentType="application/vnd.openxmlformats-officedocument.presentationml.slideLayout+xml"/>
  <Override PartName="/ppt/slideLayouts/slideLayout1040.xml" ContentType="application/vnd.openxmlformats-officedocument.presentationml.slideLayout+xml"/>
  <Override PartName="/ppt/slideLayouts/slideLayout1041.xml" ContentType="application/vnd.openxmlformats-officedocument.presentationml.slideLayout+xml"/>
  <Override PartName="/ppt/slideLayouts/slideLayout1042.xml" ContentType="application/vnd.openxmlformats-officedocument.presentationml.slideLayout+xml"/>
  <Override PartName="/ppt/slideLayouts/slideLayout1043.xml" ContentType="application/vnd.openxmlformats-officedocument.presentationml.slideLayout+xml"/>
  <Override PartName="/ppt/slideLayouts/slideLayout1044.xml" ContentType="application/vnd.openxmlformats-officedocument.presentationml.slideLayout+xml"/>
  <Override PartName="/ppt/slideLayouts/slideLayout1045.xml" ContentType="application/vnd.openxmlformats-officedocument.presentationml.slideLayout+xml"/>
  <Override PartName="/ppt/theme/theme95.xml" ContentType="application/vnd.openxmlformats-officedocument.theme+xml"/>
  <Override PartName="/ppt/slideLayouts/slideLayout1046.xml" ContentType="application/vnd.openxmlformats-officedocument.presentationml.slideLayout+xml"/>
  <Override PartName="/ppt/slideLayouts/slideLayout1047.xml" ContentType="application/vnd.openxmlformats-officedocument.presentationml.slideLayout+xml"/>
  <Override PartName="/ppt/slideLayouts/slideLayout1048.xml" ContentType="application/vnd.openxmlformats-officedocument.presentationml.slideLayout+xml"/>
  <Override PartName="/ppt/slideLayouts/slideLayout1049.xml" ContentType="application/vnd.openxmlformats-officedocument.presentationml.slideLayout+xml"/>
  <Override PartName="/ppt/slideLayouts/slideLayout1050.xml" ContentType="application/vnd.openxmlformats-officedocument.presentationml.slideLayout+xml"/>
  <Override PartName="/ppt/slideLayouts/slideLayout1051.xml" ContentType="application/vnd.openxmlformats-officedocument.presentationml.slideLayout+xml"/>
  <Override PartName="/ppt/slideLayouts/slideLayout1052.xml" ContentType="application/vnd.openxmlformats-officedocument.presentationml.slideLayout+xml"/>
  <Override PartName="/ppt/slideLayouts/slideLayout1053.xml" ContentType="application/vnd.openxmlformats-officedocument.presentationml.slideLayout+xml"/>
  <Override PartName="/ppt/slideLayouts/slideLayout1054.xml" ContentType="application/vnd.openxmlformats-officedocument.presentationml.slideLayout+xml"/>
  <Override PartName="/ppt/slideLayouts/slideLayout1055.xml" ContentType="application/vnd.openxmlformats-officedocument.presentationml.slideLayout+xml"/>
  <Override PartName="/ppt/slideLayouts/slideLayout1056.xml" ContentType="application/vnd.openxmlformats-officedocument.presentationml.slideLayout+xml"/>
  <Override PartName="/ppt/theme/theme96.xml" ContentType="application/vnd.openxmlformats-officedocument.theme+xml"/>
  <Override PartName="/ppt/slideLayouts/slideLayout1057.xml" ContentType="application/vnd.openxmlformats-officedocument.presentationml.slideLayout+xml"/>
  <Override PartName="/ppt/slideLayouts/slideLayout1058.xml" ContentType="application/vnd.openxmlformats-officedocument.presentationml.slideLayout+xml"/>
  <Override PartName="/ppt/slideLayouts/slideLayout1059.xml" ContentType="application/vnd.openxmlformats-officedocument.presentationml.slideLayout+xml"/>
  <Override PartName="/ppt/slideLayouts/slideLayout1060.xml" ContentType="application/vnd.openxmlformats-officedocument.presentationml.slideLayout+xml"/>
  <Override PartName="/ppt/slideLayouts/slideLayout1061.xml" ContentType="application/vnd.openxmlformats-officedocument.presentationml.slideLayout+xml"/>
  <Override PartName="/ppt/slideLayouts/slideLayout1062.xml" ContentType="application/vnd.openxmlformats-officedocument.presentationml.slideLayout+xml"/>
  <Override PartName="/ppt/slideLayouts/slideLayout1063.xml" ContentType="application/vnd.openxmlformats-officedocument.presentationml.slideLayout+xml"/>
  <Override PartName="/ppt/slideLayouts/slideLayout1064.xml" ContentType="application/vnd.openxmlformats-officedocument.presentationml.slideLayout+xml"/>
  <Override PartName="/ppt/slideLayouts/slideLayout1065.xml" ContentType="application/vnd.openxmlformats-officedocument.presentationml.slideLayout+xml"/>
  <Override PartName="/ppt/slideLayouts/slideLayout1066.xml" ContentType="application/vnd.openxmlformats-officedocument.presentationml.slideLayout+xml"/>
  <Override PartName="/ppt/slideLayouts/slideLayout1067.xml" ContentType="application/vnd.openxmlformats-officedocument.presentationml.slideLayout+xml"/>
  <Override PartName="/ppt/theme/theme97.xml" ContentType="application/vnd.openxmlformats-officedocument.theme+xml"/>
  <Override PartName="/ppt/slideLayouts/slideLayout1068.xml" ContentType="application/vnd.openxmlformats-officedocument.presentationml.slideLayout+xml"/>
  <Override PartName="/ppt/slideLayouts/slideLayout1069.xml" ContentType="application/vnd.openxmlformats-officedocument.presentationml.slideLayout+xml"/>
  <Override PartName="/ppt/slideLayouts/slideLayout1070.xml" ContentType="application/vnd.openxmlformats-officedocument.presentationml.slideLayout+xml"/>
  <Override PartName="/ppt/slideLayouts/slideLayout1071.xml" ContentType="application/vnd.openxmlformats-officedocument.presentationml.slideLayout+xml"/>
  <Override PartName="/ppt/slideLayouts/slideLayout1072.xml" ContentType="application/vnd.openxmlformats-officedocument.presentationml.slideLayout+xml"/>
  <Override PartName="/ppt/slideLayouts/slideLayout1073.xml" ContentType="application/vnd.openxmlformats-officedocument.presentationml.slideLayout+xml"/>
  <Override PartName="/ppt/slideLayouts/slideLayout1074.xml" ContentType="application/vnd.openxmlformats-officedocument.presentationml.slideLayout+xml"/>
  <Override PartName="/ppt/slideLayouts/slideLayout1075.xml" ContentType="application/vnd.openxmlformats-officedocument.presentationml.slideLayout+xml"/>
  <Override PartName="/ppt/slideLayouts/slideLayout1076.xml" ContentType="application/vnd.openxmlformats-officedocument.presentationml.slideLayout+xml"/>
  <Override PartName="/ppt/slideLayouts/slideLayout1077.xml" ContentType="application/vnd.openxmlformats-officedocument.presentationml.slideLayout+xml"/>
  <Override PartName="/ppt/slideLayouts/slideLayout1078.xml" ContentType="application/vnd.openxmlformats-officedocument.presentationml.slideLayout+xml"/>
  <Override PartName="/ppt/theme/theme98.xml" ContentType="application/vnd.openxmlformats-officedocument.theme+xml"/>
  <Override PartName="/ppt/slideLayouts/slideLayout1079.xml" ContentType="application/vnd.openxmlformats-officedocument.presentationml.slideLayout+xml"/>
  <Override PartName="/ppt/slideLayouts/slideLayout1080.xml" ContentType="application/vnd.openxmlformats-officedocument.presentationml.slideLayout+xml"/>
  <Override PartName="/ppt/slideLayouts/slideLayout1081.xml" ContentType="application/vnd.openxmlformats-officedocument.presentationml.slideLayout+xml"/>
  <Override PartName="/ppt/slideLayouts/slideLayout1082.xml" ContentType="application/vnd.openxmlformats-officedocument.presentationml.slideLayout+xml"/>
  <Override PartName="/ppt/slideLayouts/slideLayout1083.xml" ContentType="application/vnd.openxmlformats-officedocument.presentationml.slideLayout+xml"/>
  <Override PartName="/ppt/slideLayouts/slideLayout1084.xml" ContentType="application/vnd.openxmlformats-officedocument.presentationml.slideLayout+xml"/>
  <Override PartName="/ppt/slideLayouts/slideLayout1085.xml" ContentType="application/vnd.openxmlformats-officedocument.presentationml.slideLayout+xml"/>
  <Override PartName="/ppt/slideLayouts/slideLayout1086.xml" ContentType="application/vnd.openxmlformats-officedocument.presentationml.slideLayout+xml"/>
  <Override PartName="/ppt/slideLayouts/slideLayout1087.xml" ContentType="application/vnd.openxmlformats-officedocument.presentationml.slideLayout+xml"/>
  <Override PartName="/ppt/slideLayouts/slideLayout1088.xml" ContentType="application/vnd.openxmlformats-officedocument.presentationml.slideLayout+xml"/>
  <Override PartName="/ppt/slideLayouts/slideLayout1089.xml" ContentType="application/vnd.openxmlformats-officedocument.presentationml.slideLayout+xml"/>
  <Override PartName="/ppt/theme/theme99.xml" ContentType="application/vnd.openxmlformats-officedocument.theme+xml"/>
  <Override PartName="/ppt/slideLayouts/slideLayout1090.xml" ContentType="application/vnd.openxmlformats-officedocument.presentationml.slideLayout+xml"/>
  <Override PartName="/ppt/slideLayouts/slideLayout1091.xml" ContentType="application/vnd.openxmlformats-officedocument.presentationml.slideLayout+xml"/>
  <Override PartName="/ppt/slideLayouts/slideLayout1092.xml" ContentType="application/vnd.openxmlformats-officedocument.presentationml.slideLayout+xml"/>
  <Override PartName="/ppt/slideLayouts/slideLayout1093.xml" ContentType="application/vnd.openxmlformats-officedocument.presentationml.slideLayout+xml"/>
  <Override PartName="/ppt/slideLayouts/slideLayout1094.xml" ContentType="application/vnd.openxmlformats-officedocument.presentationml.slideLayout+xml"/>
  <Override PartName="/ppt/slideLayouts/slideLayout1095.xml" ContentType="application/vnd.openxmlformats-officedocument.presentationml.slideLayout+xml"/>
  <Override PartName="/ppt/slideLayouts/slideLayout1096.xml" ContentType="application/vnd.openxmlformats-officedocument.presentationml.slideLayout+xml"/>
  <Override PartName="/ppt/slideLayouts/slideLayout1097.xml" ContentType="application/vnd.openxmlformats-officedocument.presentationml.slideLayout+xml"/>
  <Override PartName="/ppt/slideLayouts/slideLayout1098.xml" ContentType="application/vnd.openxmlformats-officedocument.presentationml.slideLayout+xml"/>
  <Override PartName="/ppt/slideLayouts/slideLayout1099.xml" ContentType="application/vnd.openxmlformats-officedocument.presentationml.slideLayout+xml"/>
  <Override PartName="/ppt/slideLayouts/slideLayout1100.xml" ContentType="application/vnd.openxmlformats-officedocument.presentationml.slideLayout+xml"/>
  <Override PartName="/ppt/theme/theme100.xml" ContentType="application/vnd.openxmlformats-officedocument.theme+xml"/>
  <Override PartName="/ppt/slideLayouts/slideLayout1101.xml" ContentType="application/vnd.openxmlformats-officedocument.presentationml.slideLayout+xml"/>
  <Override PartName="/ppt/slideLayouts/slideLayout1102.xml" ContentType="application/vnd.openxmlformats-officedocument.presentationml.slideLayout+xml"/>
  <Override PartName="/ppt/slideLayouts/slideLayout1103.xml" ContentType="application/vnd.openxmlformats-officedocument.presentationml.slideLayout+xml"/>
  <Override PartName="/ppt/slideLayouts/slideLayout1104.xml" ContentType="application/vnd.openxmlformats-officedocument.presentationml.slideLayout+xml"/>
  <Override PartName="/ppt/slideLayouts/slideLayout1105.xml" ContentType="application/vnd.openxmlformats-officedocument.presentationml.slideLayout+xml"/>
  <Override PartName="/ppt/slideLayouts/slideLayout1106.xml" ContentType="application/vnd.openxmlformats-officedocument.presentationml.slideLayout+xml"/>
  <Override PartName="/ppt/slideLayouts/slideLayout1107.xml" ContentType="application/vnd.openxmlformats-officedocument.presentationml.slideLayout+xml"/>
  <Override PartName="/ppt/slideLayouts/slideLayout1108.xml" ContentType="application/vnd.openxmlformats-officedocument.presentationml.slideLayout+xml"/>
  <Override PartName="/ppt/slideLayouts/slideLayout1109.xml" ContentType="application/vnd.openxmlformats-officedocument.presentationml.slideLayout+xml"/>
  <Override PartName="/ppt/slideLayouts/slideLayout1110.xml" ContentType="application/vnd.openxmlformats-officedocument.presentationml.slideLayout+xml"/>
  <Override PartName="/ppt/slideLayouts/slideLayout1111.xml" ContentType="application/vnd.openxmlformats-officedocument.presentationml.slideLayout+xml"/>
  <Override PartName="/ppt/theme/theme101.xml" ContentType="application/vnd.openxmlformats-officedocument.theme+xml"/>
  <Override PartName="/ppt/slideLayouts/slideLayout1112.xml" ContentType="application/vnd.openxmlformats-officedocument.presentationml.slideLayout+xml"/>
  <Override PartName="/ppt/slideLayouts/slideLayout1113.xml" ContentType="application/vnd.openxmlformats-officedocument.presentationml.slideLayout+xml"/>
  <Override PartName="/ppt/slideLayouts/slideLayout1114.xml" ContentType="application/vnd.openxmlformats-officedocument.presentationml.slideLayout+xml"/>
  <Override PartName="/ppt/slideLayouts/slideLayout1115.xml" ContentType="application/vnd.openxmlformats-officedocument.presentationml.slideLayout+xml"/>
  <Override PartName="/ppt/slideLayouts/slideLayout1116.xml" ContentType="application/vnd.openxmlformats-officedocument.presentationml.slideLayout+xml"/>
  <Override PartName="/ppt/slideLayouts/slideLayout1117.xml" ContentType="application/vnd.openxmlformats-officedocument.presentationml.slideLayout+xml"/>
  <Override PartName="/ppt/slideLayouts/slideLayout1118.xml" ContentType="application/vnd.openxmlformats-officedocument.presentationml.slideLayout+xml"/>
  <Override PartName="/ppt/slideLayouts/slideLayout1119.xml" ContentType="application/vnd.openxmlformats-officedocument.presentationml.slideLayout+xml"/>
  <Override PartName="/ppt/slideLayouts/slideLayout1120.xml" ContentType="application/vnd.openxmlformats-officedocument.presentationml.slideLayout+xml"/>
  <Override PartName="/ppt/slideLayouts/slideLayout1121.xml" ContentType="application/vnd.openxmlformats-officedocument.presentationml.slideLayout+xml"/>
  <Override PartName="/ppt/slideLayouts/slideLayout1122.xml" ContentType="application/vnd.openxmlformats-officedocument.presentationml.slideLayout+xml"/>
  <Override PartName="/ppt/theme/theme102.xml" ContentType="application/vnd.openxmlformats-officedocument.theme+xml"/>
  <Override PartName="/ppt/theme/theme10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 id="2147483840" r:id="rId16"/>
    <p:sldMasterId id="2147483852" r:id="rId17"/>
    <p:sldMasterId id="2147483864" r:id="rId18"/>
    <p:sldMasterId id="2147483876" r:id="rId19"/>
    <p:sldMasterId id="2147483888" r:id="rId20"/>
    <p:sldMasterId id="2147483900" r:id="rId21"/>
    <p:sldMasterId id="2147483912" r:id="rId22"/>
    <p:sldMasterId id="2147483924" r:id="rId23"/>
    <p:sldMasterId id="2147483936" r:id="rId24"/>
    <p:sldMasterId id="2147483948" r:id="rId25"/>
    <p:sldMasterId id="2147483960" r:id="rId26"/>
    <p:sldMasterId id="2147483972" r:id="rId27"/>
    <p:sldMasterId id="2147483984" r:id="rId28"/>
    <p:sldMasterId id="2147483996" r:id="rId29"/>
    <p:sldMasterId id="2147484008" r:id="rId30"/>
    <p:sldMasterId id="2147484020" r:id="rId31"/>
    <p:sldMasterId id="2147484032" r:id="rId32"/>
    <p:sldMasterId id="2147484044" r:id="rId33"/>
    <p:sldMasterId id="2147484056" r:id="rId34"/>
    <p:sldMasterId id="2147484068" r:id="rId35"/>
    <p:sldMasterId id="2147484080" r:id="rId36"/>
    <p:sldMasterId id="2147484092" r:id="rId37"/>
    <p:sldMasterId id="2147484104" r:id="rId38"/>
    <p:sldMasterId id="2147484116" r:id="rId39"/>
    <p:sldMasterId id="2147484128" r:id="rId40"/>
    <p:sldMasterId id="2147484140" r:id="rId41"/>
    <p:sldMasterId id="2147484152" r:id="rId42"/>
    <p:sldMasterId id="2147484164" r:id="rId43"/>
    <p:sldMasterId id="2147484176" r:id="rId44"/>
    <p:sldMasterId id="2147484188" r:id="rId45"/>
    <p:sldMasterId id="2147484200" r:id="rId46"/>
    <p:sldMasterId id="2147484212" r:id="rId47"/>
    <p:sldMasterId id="2147484224" r:id="rId48"/>
    <p:sldMasterId id="2147484236" r:id="rId49"/>
    <p:sldMasterId id="2147484248" r:id="rId50"/>
    <p:sldMasterId id="2147484260" r:id="rId51"/>
    <p:sldMasterId id="2147484272" r:id="rId52"/>
    <p:sldMasterId id="2147484284" r:id="rId53"/>
    <p:sldMasterId id="2147484296" r:id="rId54"/>
    <p:sldMasterId id="2147484308" r:id="rId55"/>
    <p:sldMasterId id="2147484320" r:id="rId56"/>
    <p:sldMasterId id="2147484332" r:id="rId57"/>
    <p:sldMasterId id="2147484344" r:id="rId58"/>
    <p:sldMasterId id="2147484356" r:id="rId59"/>
    <p:sldMasterId id="2147484368" r:id="rId60"/>
    <p:sldMasterId id="2147484380" r:id="rId61"/>
    <p:sldMasterId id="2147484392" r:id="rId62"/>
    <p:sldMasterId id="2147484404" r:id="rId63"/>
    <p:sldMasterId id="2147484416" r:id="rId64"/>
    <p:sldMasterId id="2147484428" r:id="rId65"/>
    <p:sldMasterId id="2147484440" r:id="rId66"/>
    <p:sldMasterId id="2147484452" r:id="rId67"/>
    <p:sldMasterId id="2147484464" r:id="rId68"/>
    <p:sldMasterId id="2147484476" r:id="rId69"/>
    <p:sldMasterId id="2147484488" r:id="rId70"/>
    <p:sldMasterId id="2147484500" r:id="rId71"/>
    <p:sldMasterId id="2147484512" r:id="rId72"/>
    <p:sldMasterId id="2147484524" r:id="rId73"/>
    <p:sldMasterId id="2147484536" r:id="rId74"/>
    <p:sldMasterId id="2147484548" r:id="rId75"/>
    <p:sldMasterId id="2147484560" r:id="rId76"/>
    <p:sldMasterId id="2147484572" r:id="rId77"/>
    <p:sldMasterId id="2147484584" r:id="rId78"/>
    <p:sldMasterId id="2147484596" r:id="rId79"/>
    <p:sldMasterId id="2147484608" r:id="rId80"/>
    <p:sldMasterId id="2147484620" r:id="rId81"/>
    <p:sldMasterId id="2147484632" r:id="rId82"/>
    <p:sldMasterId id="2147484644" r:id="rId83"/>
    <p:sldMasterId id="2147484656" r:id="rId84"/>
    <p:sldMasterId id="2147484668" r:id="rId85"/>
    <p:sldMasterId id="2147484680" r:id="rId86"/>
    <p:sldMasterId id="2147484692" r:id="rId87"/>
    <p:sldMasterId id="2147484704" r:id="rId88"/>
    <p:sldMasterId id="2147484716" r:id="rId89"/>
    <p:sldMasterId id="2147484728" r:id="rId90"/>
    <p:sldMasterId id="2147484740" r:id="rId91"/>
    <p:sldMasterId id="2147484752" r:id="rId92"/>
    <p:sldMasterId id="2147484764" r:id="rId93"/>
    <p:sldMasterId id="2147484776" r:id="rId94"/>
    <p:sldMasterId id="2147484788" r:id="rId95"/>
    <p:sldMasterId id="2147484800" r:id="rId96"/>
    <p:sldMasterId id="2147484812" r:id="rId97"/>
    <p:sldMasterId id="2147484824" r:id="rId98"/>
    <p:sldMasterId id="2147484836" r:id="rId99"/>
    <p:sldMasterId id="2147484848" r:id="rId100"/>
    <p:sldMasterId id="2147484860" r:id="rId101"/>
    <p:sldMasterId id="2147484872" r:id="rId102"/>
  </p:sldMasterIdLst>
  <p:notesMasterIdLst>
    <p:notesMasterId r:id="rId206"/>
  </p:notesMasterIdLst>
  <p:sldIdLst>
    <p:sldId id="257" r:id="rId103"/>
    <p:sldId id="258" r:id="rId104"/>
    <p:sldId id="259" r:id="rId105"/>
    <p:sldId id="260" r:id="rId106"/>
    <p:sldId id="261" r:id="rId107"/>
    <p:sldId id="262" r:id="rId108"/>
    <p:sldId id="263" r:id="rId109"/>
    <p:sldId id="264" r:id="rId110"/>
    <p:sldId id="265" r:id="rId111"/>
    <p:sldId id="266" r:id="rId112"/>
    <p:sldId id="267" r:id="rId113"/>
    <p:sldId id="268" r:id="rId114"/>
    <p:sldId id="269" r:id="rId115"/>
    <p:sldId id="270" r:id="rId116"/>
    <p:sldId id="271" r:id="rId117"/>
    <p:sldId id="273" r:id="rId118"/>
    <p:sldId id="272" r:id="rId119"/>
    <p:sldId id="274" r:id="rId120"/>
    <p:sldId id="275" r:id="rId121"/>
    <p:sldId id="276" r:id="rId122"/>
    <p:sldId id="277" r:id="rId123"/>
    <p:sldId id="278" r:id="rId124"/>
    <p:sldId id="279" r:id="rId125"/>
    <p:sldId id="280" r:id="rId126"/>
    <p:sldId id="281" r:id="rId127"/>
    <p:sldId id="282" r:id="rId128"/>
    <p:sldId id="283" r:id="rId129"/>
    <p:sldId id="284" r:id="rId130"/>
    <p:sldId id="285" r:id="rId131"/>
    <p:sldId id="286" r:id="rId132"/>
    <p:sldId id="287" r:id="rId133"/>
    <p:sldId id="288" r:id="rId134"/>
    <p:sldId id="289" r:id="rId135"/>
    <p:sldId id="290" r:id="rId136"/>
    <p:sldId id="292" r:id="rId137"/>
    <p:sldId id="291" r:id="rId138"/>
    <p:sldId id="293" r:id="rId139"/>
    <p:sldId id="294" r:id="rId140"/>
    <p:sldId id="295" r:id="rId141"/>
    <p:sldId id="296" r:id="rId142"/>
    <p:sldId id="297" r:id="rId143"/>
    <p:sldId id="298" r:id="rId144"/>
    <p:sldId id="299" r:id="rId145"/>
    <p:sldId id="300" r:id="rId146"/>
    <p:sldId id="301" r:id="rId147"/>
    <p:sldId id="302" r:id="rId148"/>
    <p:sldId id="303" r:id="rId149"/>
    <p:sldId id="304" r:id="rId150"/>
    <p:sldId id="305" r:id="rId151"/>
    <p:sldId id="306" r:id="rId152"/>
    <p:sldId id="307" r:id="rId153"/>
    <p:sldId id="308" r:id="rId154"/>
    <p:sldId id="309" r:id="rId155"/>
    <p:sldId id="310" r:id="rId156"/>
    <p:sldId id="311" r:id="rId157"/>
    <p:sldId id="319" r:id="rId158"/>
    <p:sldId id="312" r:id="rId159"/>
    <p:sldId id="313" r:id="rId160"/>
    <p:sldId id="314" r:id="rId161"/>
    <p:sldId id="315" r:id="rId162"/>
    <p:sldId id="317" r:id="rId163"/>
    <p:sldId id="316" r:id="rId164"/>
    <p:sldId id="318" r:id="rId165"/>
    <p:sldId id="320" r:id="rId166"/>
    <p:sldId id="321" r:id="rId167"/>
    <p:sldId id="324" r:id="rId168"/>
    <p:sldId id="322" r:id="rId169"/>
    <p:sldId id="323" r:id="rId170"/>
    <p:sldId id="325" r:id="rId171"/>
    <p:sldId id="326" r:id="rId172"/>
    <p:sldId id="327" r:id="rId173"/>
    <p:sldId id="328" r:id="rId174"/>
    <p:sldId id="329" r:id="rId175"/>
    <p:sldId id="330" r:id="rId176"/>
    <p:sldId id="331" r:id="rId177"/>
    <p:sldId id="332" r:id="rId178"/>
    <p:sldId id="333" r:id="rId179"/>
    <p:sldId id="334" r:id="rId180"/>
    <p:sldId id="335" r:id="rId181"/>
    <p:sldId id="336" r:id="rId182"/>
    <p:sldId id="337" r:id="rId183"/>
    <p:sldId id="338" r:id="rId184"/>
    <p:sldId id="339" r:id="rId185"/>
    <p:sldId id="340" r:id="rId186"/>
    <p:sldId id="341" r:id="rId187"/>
    <p:sldId id="342" r:id="rId188"/>
    <p:sldId id="343" r:id="rId189"/>
    <p:sldId id="344" r:id="rId190"/>
    <p:sldId id="345" r:id="rId191"/>
    <p:sldId id="346" r:id="rId192"/>
    <p:sldId id="347" r:id="rId193"/>
    <p:sldId id="348" r:id="rId194"/>
    <p:sldId id="349" r:id="rId195"/>
    <p:sldId id="350" r:id="rId196"/>
    <p:sldId id="351" r:id="rId197"/>
    <p:sldId id="352" r:id="rId198"/>
    <p:sldId id="353" r:id="rId199"/>
    <p:sldId id="354" r:id="rId200"/>
    <p:sldId id="355" r:id="rId201"/>
    <p:sldId id="356" r:id="rId202"/>
    <p:sldId id="357" r:id="rId203"/>
    <p:sldId id="358" r:id="rId204"/>
    <p:sldId id="359" r:id="rId205"/>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59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5.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 Target="slides/slide36.xml"/><Relationship Id="rId159" Type="http://schemas.openxmlformats.org/officeDocument/2006/relationships/slide" Target="slides/slide57.xml"/><Relationship Id="rId170" Type="http://schemas.openxmlformats.org/officeDocument/2006/relationships/slide" Target="slides/slide68.xml"/><Relationship Id="rId191" Type="http://schemas.openxmlformats.org/officeDocument/2006/relationships/slide" Target="slides/slide89.xml"/><Relationship Id="rId205" Type="http://schemas.openxmlformats.org/officeDocument/2006/relationships/slide" Target="slides/slide103.xml"/><Relationship Id="rId16" Type="http://schemas.openxmlformats.org/officeDocument/2006/relationships/slideMaster" Target="slideMasters/slideMaster16.xml"/><Relationship Id="rId107"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Master" Target="slideMasters/slideMaster74.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 Target="slides/slide21.xml"/><Relationship Id="rId128" Type="http://schemas.openxmlformats.org/officeDocument/2006/relationships/slide" Target="slides/slide26.xml"/><Relationship Id="rId144" Type="http://schemas.openxmlformats.org/officeDocument/2006/relationships/slide" Target="slides/slide42.xml"/><Relationship Id="rId149" Type="http://schemas.openxmlformats.org/officeDocument/2006/relationships/slide" Target="slides/slide47.xml"/><Relationship Id="rId5" Type="http://schemas.openxmlformats.org/officeDocument/2006/relationships/slideMaster" Target="slideMasters/slideMaster5.xml"/><Relationship Id="rId90" Type="http://schemas.openxmlformats.org/officeDocument/2006/relationships/slideMaster" Target="slideMasters/slideMaster90.xml"/><Relationship Id="rId95" Type="http://schemas.openxmlformats.org/officeDocument/2006/relationships/slideMaster" Target="slideMasters/slideMaster95.xml"/><Relationship Id="rId160" Type="http://schemas.openxmlformats.org/officeDocument/2006/relationships/slide" Target="slides/slide58.xml"/><Relationship Id="rId165" Type="http://schemas.openxmlformats.org/officeDocument/2006/relationships/slide" Target="slides/slide63.xml"/><Relationship Id="rId181" Type="http://schemas.openxmlformats.org/officeDocument/2006/relationships/slide" Target="slides/slide79.xml"/><Relationship Id="rId186" Type="http://schemas.openxmlformats.org/officeDocument/2006/relationships/slide" Target="slides/slide8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113" Type="http://schemas.openxmlformats.org/officeDocument/2006/relationships/slide" Target="slides/slide11.xml"/><Relationship Id="rId118" Type="http://schemas.openxmlformats.org/officeDocument/2006/relationships/slide" Target="slides/slide16.xml"/><Relationship Id="rId134" Type="http://schemas.openxmlformats.org/officeDocument/2006/relationships/slide" Target="slides/slide32.xml"/><Relationship Id="rId139" Type="http://schemas.openxmlformats.org/officeDocument/2006/relationships/slide" Target="slides/slide37.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150" Type="http://schemas.openxmlformats.org/officeDocument/2006/relationships/slide" Target="slides/slide48.xml"/><Relationship Id="rId155" Type="http://schemas.openxmlformats.org/officeDocument/2006/relationships/slide" Target="slides/slide53.xml"/><Relationship Id="rId171" Type="http://schemas.openxmlformats.org/officeDocument/2006/relationships/slide" Target="slides/slide69.xml"/><Relationship Id="rId176" Type="http://schemas.openxmlformats.org/officeDocument/2006/relationships/slide" Target="slides/slide74.xml"/><Relationship Id="rId192" Type="http://schemas.openxmlformats.org/officeDocument/2006/relationships/slide" Target="slides/slide90.xml"/><Relationship Id="rId197" Type="http://schemas.openxmlformats.org/officeDocument/2006/relationships/slide" Target="slides/slide95.xml"/><Relationship Id="rId206" Type="http://schemas.openxmlformats.org/officeDocument/2006/relationships/notesMaster" Target="notesMasters/notesMaster1.xml"/><Relationship Id="rId201" Type="http://schemas.openxmlformats.org/officeDocument/2006/relationships/slide" Target="slides/slide99.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 Target="slides/slide1.xml"/><Relationship Id="rId108" Type="http://schemas.openxmlformats.org/officeDocument/2006/relationships/slide" Target="slides/slide6.xml"/><Relationship Id="rId124" Type="http://schemas.openxmlformats.org/officeDocument/2006/relationships/slide" Target="slides/slide22.xml"/><Relationship Id="rId129" Type="http://schemas.openxmlformats.org/officeDocument/2006/relationships/slide" Target="slides/slide27.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40" Type="http://schemas.openxmlformats.org/officeDocument/2006/relationships/slide" Target="slides/slide38.xml"/><Relationship Id="rId145" Type="http://schemas.openxmlformats.org/officeDocument/2006/relationships/slide" Target="slides/slide43.xml"/><Relationship Id="rId161" Type="http://schemas.openxmlformats.org/officeDocument/2006/relationships/slide" Target="slides/slide59.xml"/><Relationship Id="rId166" Type="http://schemas.openxmlformats.org/officeDocument/2006/relationships/slide" Target="slides/slide64.xml"/><Relationship Id="rId182" Type="http://schemas.openxmlformats.org/officeDocument/2006/relationships/slide" Target="slides/slide80.xml"/><Relationship Id="rId187" Type="http://schemas.openxmlformats.org/officeDocument/2006/relationships/slide" Target="slides/slide85.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 Target="slides/slide12.xml"/><Relationship Id="rId119" Type="http://schemas.openxmlformats.org/officeDocument/2006/relationships/slide" Target="slides/slide17.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130" Type="http://schemas.openxmlformats.org/officeDocument/2006/relationships/slide" Target="slides/slide28.xml"/><Relationship Id="rId135" Type="http://schemas.openxmlformats.org/officeDocument/2006/relationships/slide" Target="slides/slide33.xml"/><Relationship Id="rId151" Type="http://schemas.openxmlformats.org/officeDocument/2006/relationships/slide" Target="slides/slide49.xml"/><Relationship Id="rId156" Type="http://schemas.openxmlformats.org/officeDocument/2006/relationships/slide" Target="slides/slide54.xml"/><Relationship Id="rId177" Type="http://schemas.openxmlformats.org/officeDocument/2006/relationships/slide" Target="slides/slide75.xml"/><Relationship Id="rId198" Type="http://schemas.openxmlformats.org/officeDocument/2006/relationships/slide" Target="slides/slide96.xml"/><Relationship Id="rId172" Type="http://schemas.openxmlformats.org/officeDocument/2006/relationships/slide" Target="slides/slide70.xml"/><Relationship Id="rId193" Type="http://schemas.openxmlformats.org/officeDocument/2006/relationships/slide" Target="slides/slide91.xml"/><Relationship Id="rId202" Type="http://schemas.openxmlformats.org/officeDocument/2006/relationships/slide" Target="slides/slide100.xml"/><Relationship Id="rId207" Type="http://schemas.openxmlformats.org/officeDocument/2006/relationships/presProps" Target="presProps.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7.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 Target="slides/slide2.xml"/><Relationship Id="rId120" Type="http://schemas.openxmlformats.org/officeDocument/2006/relationships/slide" Target="slides/slide18.xml"/><Relationship Id="rId125" Type="http://schemas.openxmlformats.org/officeDocument/2006/relationships/slide" Target="slides/slide23.xml"/><Relationship Id="rId141" Type="http://schemas.openxmlformats.org/officeDocument/2006/relationships/slide" Target="slides/slide39.xml"/><Relationship Id="rId146" Type="http://schemas.openxmlformats.org/officeDocument/2006/relationships/slide" Target="slides/slide44.xml"/><Relationship Id="rId167" Type="http://schemas.openxmlformats.org/officeDocument/2006/relationships/slide" Target="slides/slide65.xml"/><Relationship Id="rId188" Type="http://schemas.openxmlformats.org/officeDocument/2006/relationships/slide" Target="slides/slide86.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 Target="slides/slide60.xml"/><Relationship Id="rId183"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 Target="slides/slide8.xml"/><Relationship Id="rId115" Type="http://schemas.openxmlformats.org/officeDocument/2006/relationships/slide" Target="slides/slide13.xml"/><Relationship Id="rId131" Type="http://schemas.openxmlformats.org/officeDocument/2006/relationships/slide" Target="slides/slide29.xml"/><Relationship Id="rId136" Type="http://schemas.openxmlformats.org/officeDocument/2006/relationships/slide" Target="slides/slide34.xml"/><Relationship Id="rId157" Type="http://schemas.openxmlformats.org/officeDocument/2006/relationships/slide" Target="slides/slide55.xml"/><Relationship Id="rId178" Type="http://schemas.openxmlformats.org/officeDocument/2006/relationships/slide" Target="slides/slide76.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 Target="slides/slide50.xml"/><Relationship Id="rId173" Type="http://schemas.openxmlformats.org/officeDocument/2006/relationships/slide" Target="slides/slide71.xml"/><Relationship Id="rId194" Type="http://schemas.openxmlformats.org/officeDocument/2006/relationships/slide" Target="slides/slide92.xml"/><Relationship Id="rId199" Type="http://schemas.openxmlformats.org/officeDocument/2006/relationships/slide" Target="slides/slide97.xml"/><Relationship Id="rId203" Type="http://schemas.openxmlformats.org/officeDocument/2006/relationships/slide" Target="slides/slide101.xml"/><Relationship Id="rId208" Type="http://schemas.openxmlformats.org/officeDocument/2006/relationships/viewProps" Target="view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 Target="slides/slide3.xml"/><Relationship Id="rId126" Type="http://schemas.openxmlformats.org/officeDocument/2006/relationships/slide" Target="slides/slide24.xml"/><Relationship Id="rId147" Type="http://schemas.openxmlformats.org/officeDocument/2006/relationships/slide" Target="slides/slide45.xml"/><Relationship Id="rId168"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 Target="slides/slide19.xml"/><Relationship Id="rId142" Type="http://schemas.openxmlformats.org/officeDocument/2006/relationships/slide" Target="slides/slide40.xml"/><Relationship Id="rId163" Type="http://schemas.openxmlformats.org/officeDocument/2006/relationships/slide" Target="slides/slide61.xml"/><Relationship Id="rId184" Type="http://schemas.openxmlformats.org/officeDocument/2006/relationships/slide" Target="slides/slide82.xml"/><Relationship Id="rId189" Type="http://schemas.openxmlformats.org/officeDocument/2006/relationships/slide" Target="slides/slide87.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 Target="slides/slide14.xml"/><Relationship Id="rId137" Type="http://schemas.openxmlformats.org/officeDocument/2006/relationships/slide" Target="slides/slide35.xml"/><Relationship Id="rId158" Type="http://schemas.openxmlformats.org/officeDocument/2006/relationships/slide" Target="slides/slide56.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 Target="slides/slide9.xml"/><Relationship Id="rId132" Type="http://schemas.openxmlformats.org/officeDocument/2006/relationships/slide" Target="slides/slide30.xml"/><Relationship Id="rId153" Type="http://schemas.openxmlformats.org/officeDocument/2006/relationships/slide" Target="slides/slide51.xml"/><Relationship Id="rId174" Type="http://schemas.openxmlformats.org/officeDocument/2006/relationships/slide" Target="slides/slide72.xml"/><Relationship Id="rId179" Type="http://schemas.openxmlformats.org/officeDocument/2006/relationships/slide" Target="slides/slide77.xml"/><Relationship Id="rId195" Type="http://schemas.openxmlformats.org/officeDocument/2006/relationships/slide" Target="slides/slide93.xml"/><Relationship Id="rId209" Type="http://schemas.openxmlformats.org/officeDocument/2006/relationships/theme" Target="theme/theme1.xml"/><Relationship Id="rId190" Type="http://schemas.openxmlformats.org/officeDocument/2006/relationships/slide" Target="slides/slide88.xml"/><Relationship Id="rId204" Type="http://schemas.openxmlformats.org/officeDocument/2006/relationships/slide" Target="slides/slide102.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 Target="slides/slide4.xml"/><Relationship Id="rId127" Type="http://schemas.openxmlformats.org/officeDocument/2006/relationships/slide" Target="slides/slide25.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 Target="slides/slide20.xml"/><Relationship Id="rId143" Type="http://schemas.openxmlformats.org/officeDocument/2006/relationships/slide" Target="slides/slide41.xml"/><Relationship Id="rId148" Type="http://schemas.openxmlformats.org/officeDocument/2006/relationships/slide" Target="slides/slide46.xml"/><Relationship Id="rId164" Type="http://schemas.openxmlformats.org/officeDocument/2006/relationships/slide" Target="slides/slide62.xml"/><Relationship Id="rId169" Type="http://schemas.openxmlformats.org/officeDocument/2006/relationships/slide" Target="slides/slide67.xml"/><Relationship Id="rId185" Type="http://schemas.openxmlformats.org/officeDocument/2006/relationships/slide" Target="slides/slide83.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78.xml"/><Relationship Id="rId210" Type="http://schemas.openxmlformats.org/officeDocument/2006/relationships/tableStyles" Target="tableStyles.xml"/><Relationship Id="rId26" Type="http://schemas.openxmlformats.org/officeDocument/2006/relationships/slideMaster" Target="slideMasters/slideMaster26.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 Target="slides/slide10.xml"/><Relationship Id="rId133" Type="http://schemas.openxmlformats.org/officeDocument/2006/relationships/slide" Target="slides/slide31.xml"/><Relationship Id="rId154" Type="http://schemas.openxmlformats.org/officeDocument/2006/relationships/slide" Target="slides/slide52.xml"/><Relationship Id="rId175" Type="http://schemas.openxmlformats.org/officeDocument/2006/relationships/slide" Target="slides/slide73.xml"/><Relationship Id="rId196" Type="http://schemas.openxmlformats.org/officeDocument/2006/relationships/slide" Target="slides/slide94.xml"/><Relationship Id="rId200" Type="http://schemas.openxmlformats.org/officeDocument/2006/relationships/slide" Target="slides/slide9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BD1BBE-8CB8-4697-8B9D-E7949E85E3E6}"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fi-FI"/>
        </a:p>
      </dgm:t>
    </dgm:pt>
    <dgm:pt modelId="{74E96A9C-EB6C-41E4-9A8C-6DDF5639C172}">
      <dgm:prSet phldrT="[Teksti]" custT="1"/>
      <dgm:spPr>
        <a:solidFill>
          <a:schemeClr val="accent2"/>
        </a:solidFill>
      </dgm:spPr>
      <dgm:t>
        <a:bodyPr/>
        <a:lstStyle/>
        <a:p>
          <a:r>
            <a:rPr lang="sv-FI" sz="1200" dirty="0" smtClean="0"/>
            <a:t>Bedömning av servicebehovet och klientplan</a:t>
          </a:r>
          <a:endParaRPr lang="fi-FI" sz="1200" dirty="0"/>
        </a:p>
      </dgm:t>
    </dgm:pt>
    <dgm:pt modelId="{088D1462-DB9F-4642-8017-09AC60783848}" type="parTrans" cxnId="{820EBBCE-4D6A-4060-8AB4-7AED590356A4}">
      <dgm:prSet/>
      <dgm:spPr/>
      <dgm:t>
        <a:bodyPr/>
        <a:lstStyle/>
        <a:p>
          <a:endParaRPr lang="fi-FI"/>
        </a:p>
      </dgm:t>
    </dgm:pt>
    <dgm:pt modelId="{5A428BEB-02C7-4926-B29E-D3FAF2254561}" type="sibTrans" cxnId="{820EBBCE-4D6A-4060-8AB4-7AED590356A4}">
      <dgm:prSet/>
      <dgm:spPr/>
      <dgm:t>
        <a:bodyPr/>
        <a:lstStyle/>
        <a:p>
          <a:endParaRPr lang="fi-FI"/>
        </a:p>
      </dgm:t>
    </dgm:pt>
    <dgm:pt modelId="{2BBC2669-FBAB-43A0-9C15-371F9115E093}">
      <dgm:prSet phldrT="[Teksti]" custT="1"/>
      <dgm:spPr/>
      <dgm:t>
        <a:bodyPr/>
        <a:lstStyle/>
        <a:p>
          <a:r>
            <a:rPr lang="sv-FI" sz="1200" dirty="0" smtClean="0"/>
            <a:t>Socialarbete och social handledning</a:t>
          </a:r>
          <a:endParaRPr lang="fi-FI" sz="1200" dirty="0"/>
        </a:p>
      </dgm:t>
    </dgm:pt>
    <dgm:pt modelId="{ADA97126-37D8-46F9-972D-CA7D1C9280B7}" type="parTrans" cxnId="{6454428E-F295-4412-9E4E-3112890823B3}">
      <dgm:prSet/>
      <dgm:spPr/>
      <dgm:t>
        <a:bodyPr/>
        <a:lstStyle/>
        <a:p>
          <a:endParaRPr lang="fi-FI"/>
        </a:p>
      </dgm:t>
    </dgm:pt>
    <dgm:pt modelId="{581AACC8-3720-41E3-B801-7A02AF20A40F}" type="sibTrans" cxnId="{6454428E-F295-4412-9E4E-3112890823B3}">
      <dgm:prSet/>
      <dgm:spPr/>
      <dgm:t>
        <a:bodyPr/>
        <a:lstStyle/>
        <a:p>
          <a:endParaRPr lang="fi-FI"/>
        </a:p>
      </dgm:t>
    </dgm:pt>
    <dgm:pt modelId="{5B456B10-4685-47BE-B105-3B0A8F2DF6D5}">
      <dgm:prSet phldrT="[Teksti]" custT="1"/>
      <dgm:spPr>
        <a:solidFill>
          <a:schemeClr val="accent6">
            <a:lumMod val="75000"/>
          </a:schemeClr>
        </a:solidFill>
      </dgm:spPr>
      <dgm:t>
        <a:bodyPr/>
        <a:lstStyle/>
        <a:p>
          <a:r>
            <a:rPr lang="sv-FI" sz="1200" dirty="0" smtClean="0"/>
            <a:t>Socialservice enligt annan lagstiftning</a:t>
          </a:r>
          <a:endParaRPr lang="fi-FI" sz="1200" dirty="0"/>
        </a:p>
      </dgm:t>
    </dgm:pt>
    <dgm:pt modelId="{DB0FBC61-2ADC-4938-92CD-2DD98588ECA0}" type="parTrans" cxnId="{087DAA67-B145-45C7-89C5-6777BF76A42E}">
      <dgm:prSet/>
      <dgm:spPr/>
      <dgm:t>
        <a:bodyPr/>
        <a:lstStyle/>
        <a:p>
          <a:endParaRPr lang="fi-FI"/>
        </a:p>
      </dgm:t>
    </dgm:pt>
    <dgm:pt modelId="{2DB27445-F03F-4340-BEEE-EE4C45BE63B2}" type="sibTrans" cxnId="{087DAA67-B145-45C7-89C5-6777BF76A42E}">
      <dgm:prSet/>
      <dgm:spPr/>
      <dgm:t>
        <a:bodyPr/>
        <a:lstStyle/>
        <a:p>
          <a:endParaRPr lang="fi-FI"/>
        </a:p>
      </dgm:t>
    </dgm:pt>
    <dgm:pt modelId="{7D47021A-0AF8-4A1D-B208-31D501D2AAE8}">
      <dgm:prSet phldrT="[Teksti]" custT="1"/>
      <dgm:spPr/>
      <dgm:t>
        <a:bodyPr/>
        <a:lstStyle/>
        <a:p>
          <a:r>
            <a:rPr lang="sv-FI" sz="1200" dirty="0" smtClean="0"/>
            <a:t>Social rehabilitering</a:t>
          </a:r>
          <a:endParaRPr lang="fi-FI" sz="1200" dirty="0"/>
        </a:p>
      </dgm:t>
    </dgm:pt>
    <dgm:pt modelId="{0E77E205-B097-4832-B2DC-57F1E674DACB}" type="parTrans" cxnId="{B1C9666D-38F5-4FE4-99D6-3D40444C4E91}">
      <dgm:prSet/>
      <dgm:spPr/>
      <dgm:t>
        <a:bodyPr/>
        <a:lstStyle/>
        <a:p>
          <a:endParaRPr lang="fi-FI"/>
        </a:p>
      </dgm:t>
    </dgm:pt>
    <dgm:pt modelId="{320354D2-4598-475F-A418-77CE1979B5C8}" type="sibTrans" cxnId="{B1C9666D-38F5-4FE4-99D6-3D40444C4E91}">
      <dgm:prSet/>
      <dgm:spPr/>
      <dgm:t>
        <a:bodyPr/>
        <a:lstStyle/>
        <a:p>
          <a:endParaRPr lang="fi-FI"/>
        </a:p>
      </dgm:t>
    </dgm:pt>
    <dgm:pt modelId="{9EBB4393-4CF0-4738-A831-D8CAF027B65D}">
      <dgm:prSet phldrT="[Teksti]" custT="1"/>
      <dgm:spPr/>
      <dgm:t>
        <a:bodyPr/>
        <a:lstStyle/>
        <a:p>
          <a:r>
            <a:rPr lang="sv-FI" sz="1200" dirty="0" smtClean="0"/>
            <a:t>Familjearbete</a:t>
          </a:r>
          <a:endParaRPr lang="fi-FI" sz="1200" dirty="0"/>
        </a:p>
      </dgm:t>
    </dgm:pt>
    <dgm:pt modelId="{BC6D12CA-588F-4FC9-8C7B-E076E8EA0812}" type="parTrans" cxnId="{714CAD76-97DE-481A-908C-F8DFA0EA85A6}">
      <dgm:prSet/>
      <dgm:spPr/>
      <dgm:t>
        <a:bodyPr/>
        <a:lstStyle/>
        <a:p>
          <a:endParaRPr lang="fi-FI"/>
        </a:p>
      </dgm:t>
    </dgm:pt>
    <dgm:pt modelId="{2741B523-985C-49AF-B303-156B02C90FEE}" type="sibTrans" cxnId="{714CAD76-97DE-481A-908C-F8DFA0EA85A6}">
      <dgm:prSet/>
      <dgm:spPr/>
      <dgm:t>
        <a:bodyPr/>
        <a:lstStyle/>
        <a:p>
          <a:endParaRPr lang="fi-FI"/>
        </a:p>
      </dgm:t>
    </dgm:pt>
    <dgm:pt modelId="{0B56A0BA-BC76-4F25-B3C1-99D1AC11A0D1}">
      <dgm:prSet phldrT="[Teksti]" custT="1"/>
      <dgm:spPr/>
      <dgm:t>
        <a:bodyPr/>
        <a:lstStyle/>
        <a:p>
          <a:r>
            <a:rPr lang="sv-FI" sz="1200" dirty="0" smtClean="0"/>
            <a:t>Missbrukar- och mentalvårdsarbete</a:t>
          </a:r>
          <a:endParaRPr lang="fi-FI" sz="1200" dirty="0"/>
        </a:p>
      </dgm:t>
    </dgm:pt>
    <dgm:pt modelId="{5745A914-BF5D-47B5-8B5C-03F38DD097D0}" type="parTrans" cxnId="{8964FE6F-82DE-4796-9E91-3195E6800D28}">
      <dgm:prSet/>
      <dgm:spPr/>
      <dgm:t>
        <a:bodyPr/>
        <a:lstStyle/>
        <a:p>
          <a:endParaRPr lang="fi-FI"/>
        </a:p>
      </dgm:t>
    </dgm:pt>
    <dgm:pt modelId="{C3B6FBEC-F11C-45A9-8F7C-CF9B2579F0AD}" type="sibTrans" cxnId="{8964FE6F-82DE-4796-9E91-3195E6800D28}">
      <dgm:prSet/>
      <dgm:spPr/>
      <dgm:t>
        <a:bodyPr/>
        <a:lstStyle/>
        <a:p>
          <a:endParaRPr lang="fi-FI"/>
        </a:p>
      </dgm:t>
    </dgm:pt>
    <dgm:pt modelId="{6393A268-9B42-40F9-A036-6D127B6AD577}">
      <dgm:prSet phldrT="[Teksti]" custT="1"/>
      <dgm:spPr/>
      <dgm:t>
        <a:bodyPr/>
        <a:lstStyle/>
        <a:p>
          <a:r>
            <a:rPr lang="sv-FI" sz="1200" dirty="0" smtClean="0"/>
            <a:t>Boende- och institutionsservice</a:t>
          </a:r>
          <a:endParaRPr lang="fi-FI" sz="1200" dirty="0"/>
        </a:p>
      </dgm:t>
    </dgm:pt>
    <dgm:pt modelId="{6DE53493-0D84-4D4D-B0F4-D28441E8D06B}" type="parTrans" cxnId="{6F003FD1-80CC-4D7B-95DD-69340D0BFBC1}">
      <dgm:prSet/>
      <dgm:spPr/>
      <dgm:t>
        <a:bodyPr/>
        <a:lstStyle/>
        <a:p>
          <a:endParaRPr lang="fi-FI"/>
        </a:p>
      </dgm:t>
    </dgm:pt>
    <dgm:pt modelId="{F1F68690-FE33-47D7-8514-8CCEC237CE7B}" type="sibTrans" cxnId="{6F003FD1-80CC-4D7B-95DD-69340D0BFBC1}">
      <dgm:prSet/>
      <dgm:spPr/>
      <dgm:t>
        <a:bodyPr/>
        <a:lstStyle/>
        <a:p>
          <a:endParaRPr lang="fi-FI"/>
        </a:p>
      </dgm:t>
    </dgm:pt>
    <dgm:pt modelId="{8CEED27B-3546-4C0C-A0F0-395C0CBB6418}">
      <dgm:prSet phldrT="[Teksti]" custT="1"/>
      <dgm:spPr/>
      <dgm:t>
        <a:bodyPr/>
        <a:lstStyle/>
        <a:p>
          <a:r>
            <a:rPr lang="sv-FI" sz="1200" dirty="0" smtClean="0"/>
            <a:t>Hemservice, hemvård</a:t>
          </a:r>
          <a:endParaRPr lang="fi-FI" sz="1200" dirty="0"/>
        </a:p>
      </dgm:t>
    </dgm:pt>
    <dgm:pt modelId="{084D30B0-22A1-4365-A4D7-635EB2163117}" type="parTrans" cxnId="{6963E1B8-9725-45FC-B807-1522397B017C}">
      <dgm:prSet/>
      <dgm:spPr/>
      <dgm:t>
        <a:bodyPr/>
        <a:lstStyle/>
        <a:p>
          <a:endParaRPr lang="fi-FI"/>
        </a:p>
      </dgm:t>
    </dgm:pt>
    <dgm:pt modelId="{23367679-6B7D-4241-BB78-E845201097F6}" type="sibTrans" cxnId="{6963E1B8-9725-45FC-B807-1522397B017C}">
      <dgm:prSet/>
      <dgm:spPr/>
      <dgm:t>
        <a:bodyPr/>
        <a:lstStyle/>
        <a:p>
          <a:endParaRPr lang="fi-FI"/>
        </a:p>
      </dgm:t>
    </dgm:pt>
    <dgm:pt modelId="{FB9839C2-60A4-45ED-AE9E-BE884A3A5A38}">
      <dgm:prSet phldrT="[Teksti]" custT="1"/>
      <dgm:spPr/>
      <dgm:t>
        <a:bodyPr/>
        <a:lstStyle/>
        <a:p>
          <a:r>
            <a:rPr lang="sv-FI" sz="1200" dirty="0" smtClean="0"/>
            <a:t>Rådgivning i uppfostrings- och familjefrågor</a:t>
          </a:r>
          <a:endParaRPr lang="fi-FI" sz="1200" dirty="0"/>
        </a:p>
      </dgm:t>
    </dgm:pt>
    <dgm:pt modelId="{FAB56911-26E4-416F-80CA-7876110D0260}" type="parTrans" cxnId="{FB4814BE-4F8C-41C7-A464-D9FEA0861BDD}">
      <dgm:prSet/>
      <dgm:spPr/>
      <dgm:t>
        <a:bodyPr/>
        <a:lstStyle/>
        <a:p>
          <a:endParaRPr lang="fi-FI"/>
        </a:p>
      </dgm:t>
    </dgm:pt>
    <dgm:pt modelId="{E97FEC36-EB4F-453A-9F4E-0042FC0638F3}" type="sibTrans" cxnId="{FB4814BE-4F8C-41C7-A464-D9FEA0861BDD}">
      <dgm:prSet/>
      <dgm:spPr/>
      <dgm:t>
        <a:bodyPr/>
        <a:lstStyle/>
        <a:p>
          <a:endParaRPr lang="fi-FI"/>
        </a:p>
      </dgm:t>
    </dgm:pt>
    <dgm:pt modelId="{C4DF08E5-BD85-4D97-B67B-4F3464812197}">
      <dgm:prSet phldrT="[Teksti]" custT="1"/>
      <dgm:spPr/>
      <dgm:t>
        <a:bodyPr/>
        <a:lstStyle/>
        <a:p>
          <a:r>
            <a:rPr lang="sv-FI" sz="1200" dirty="0" smtClean="0"/>
            <a:t>Övervakat och stött umgänge</a:t>
          </a:r>
          <a:endParaRPr lang="fi-FI" sz="1200" dirty="0"/>
        </a:p>
      </dgm:t>
    </dgm:pt>
    <dgm:pt modelId="{D291CCAB-3AF2-473F-9815-BCEE6CCCA73F}" type="parTrans" cxnId="{AF7AD775-1F1B-4C27-B7B8-2913C1F204FD}">
      <dgm:prSet/>
      <dgm:spPr/>
      <dgm:t>
        <a:bodyPr/>
        <a:lstStyle/>
        <a:p>
          <a:endParaRPr lang="fi-FI"/>
        </a:p>
      </dgm:t>
    </dgm:pt>
    <dgm:pt modelId="{31902BC1-E56F-4360-9968-CF8CBB309DCB}" type="sibTrans" cxnId="{AF7AD775-1F1B-4C27-B7B8-2913C1F204FD}">
      <dgm:prSet/>
      <dgm:spPr/>
      <dgm:t>
        <a:bodyPr/>
        <a:lstStyle/>
        <a:p>
          <a:endParaRPr lang="fi-FI"/>
        </a:p>
      </dgm:t>
    </dgm:pt>
    <dgm:pt modelId="{FFB02C2D-BE61-42C9-9993-DD9268E4AAC0}">
      <dgm:prSet phldrT="[Teksti]" custT="1"/>
      <dgm:spPr>
        <a:solidFill>
          <a:srgbClr val="F0AB00"/>
        </a:solidFill>
      </dgm:spPr>
      <dgm:t>
        <a:bodyPr/>
        <a:lstStyle/>
        <a:p>
          <a:r>
            <a:rPr lang="sv-FI" sz="1200" dirty="0" smtClean="0"/>
            <a:t>Övrig service som tillgodoser klienternas behov och ökar välfärden</a:t>
          </a:r>
          <a:endParaRPr lang="fi-FI" sz="1200" dirty="0"/>
        </a:p>
      </dgm:t>
    </dgm:pt>
    <dgm:pt modelId="{1DDEAB93-F73F-4859-9A66-027E1BA0FEE8}" type="parTrans" cxnId="{8131E0AD-FBBA-4533-A256-89839084094F}">
      <dgm:prSet/>
      <dgm:spPr/>
      <dgm:t>
        <a:bodyPr/>
        <a:lstStyle/>
        <a:p>
          <a:endParaRPr lang="fi-FI"/>
        </a:p>
      </dgm:t>
    </dgm:pt>
    <dgm:pt modelId="{0952C8ED-1336-4F37-B8DA-D38172359103}" type="sibTrans" cxnId="{8131E0AD-FBBA-4533-A256-89839084094F}">
      <dgm:prSet/>
      <dgm:spPr/>
      <dgm:t>
        <a:bodyPr/>
        <a:lstStyle/>
        <a:p>
          <a:endParaRPr lang="fi-FI"/>
        </a:p>
      </dgm:t>
    </dgm:pt>
    <dgm:pt modelId="{176FEEA7-6E22-4107-B420-EF5129DF0EE8}">
      <dgm:prSet phldrT="[Teksti]" custT="1"/>
      <dgm:spPr/>
      <dgm:t>
        <a:bodyPr/>
        <a:lstStyle/>
        <a:p>
          <a:r>
            <a:rPr lang="fi-FI" sz="1200" dirty="0" smtClean="0"/>
            <a:t> </a:t>
          </a:r>
          <a:r>
            <a:rPr lang="sv-FI" sz="1200" dirty="0" smtClean="0"/>
            <a:t>Service som stöder rörlighet</a:t>
          </a:r>
          <a:endParaRPr lang="fi-FI" sz="1200" dirty="0"/>
        </a:p>
      </dgm:t>
    </dgm:pt>
    <dgm:pt modelId="{FD5DCC7C-6228-45CD-AFB4-5151FC2DFA74}" type="parTrans" cxnId="{1D1E2634-772C-486B-92B6-08C12D41C664}">
      <dgm:prSet/>
      <dgm:spPr/>
      <dgm:t>
        <a:bodyPr/>
        <a:lstStyle/>
        <a:p>
          <a:endParaRPr lang="fi-FI"/>
        </a:p>
      </dgm:t>
    </dgm:pt>
    <dgm:pt modelId="{EFF4A8A0-3EBA-43FA-B43B-18ED8A86E469}" type="sibTrans" cxnId="{1D1E2634-772C-486B-92B6-08C12D41C664}">
      <dgm:prSet/>
      <dgm:spPr/>
      <dgm:t>
        <a:bodyPr/>
        <a:lstStyle/>
        <a:p>
          <a:endParaRPr lang="fi-FI"/>
        </a:p>
      </dgm:t>
    </dgm:pt>
    <dgm:pt modelId="{5D529E71-99FB-4C8E-86C5-546EF3FB7DE5}" type="pres">
      <dgm:prSet presAssocID="{1ABD1BBE-8CB8-4697-8B9D-E7949E85E3E6}" presName="cycle" presStyleCnt="0">
        <dgm:presLayoutVars>
          <dgm:chMax val="1"/>
          <dgm:dir/>
          <dgm:animLvl val="ctr"/>
          <dgm:resizeHandles val="exact"/>
        </dgm:presLayoutVars>
      </dgm:prSet>
      <dgm:spPr/>
      <dgm:t>
        <a:bodyPr/>
        <a:lstStyle/>
        <a:p>
          <a:endParaRPr lang="fi-FI"/>
        </a:p>
      </dgm:t>
    </dgm:pt>
    <dgm:pt modelId="{0450EA45-7FD7-4D1C-96AF-1BD5DDFF6291}" type="pres">
      <dgm:prSet presAssocID="{74E96A9C-EB6C-41E4-9A8C-6DDF5639C172}" presName="centerShape" presStyleLbl="node0" presStyleIdx="0" presStyleCnt="1" custScaleX="239493" custScaleY="148715"/>
      <dgm:spPr/>
      <dgm:t>
        <a:bodyPr/>
        <a:lstStyle/>
        <a:p>
          <a:endParaRPr lang="fi-FI"/>
        </a:p>
      </dgm:t>
    </dgm:pt>
    <dgm:pt modelId="{9FDA4ADD-0253-4137-9A17-4A26C5C17FC9}" type="pres">
      <dgm:prSet presAssocID="{ADA97126-37D8-46F9-972D-CA7D1C9280B7}" presName="Name9" presStyleLbl="parChTrans1D2" presStyleIdx="0" presStyleCnt="11"/>
      <dgm:spPr/>
      <dgm:t>
        <a:bodyPr/>
        <a:lstStyle/>
        <a:p>
          <a:endParaRPr lang="fi-FI"/>
        </a:p>
      </dgm:t>
    </dgm:pt>
    <dgm:pt modelId="{D53EE20D-7D5D-458D-93C8-1DF68E7EC3D2}" type="pres">
      <dgm:prSet presAssocID="{ADA97126-37D8-46F9-972D-CA7D1C9280B7}" presName="connTx" presStyleLbl="parChTrans1D2" presStyleIdx="0" presStyleCnt="11"/>
      <dgm:spPr/>
      <dgm:t>
        <a:bodyPr/>
        <a:lstStyle/>
        <a:p>
          <a:endParaRPr lang="fi-FI"/>
        </a:p>
      </dgm:t>
    </dgm:pt>
    <dgm:pt modelId="{5A393D50-1755-443F-A082-20C2241CDCC1}" type="pres">
      <dgm:prSet presAssocID="{2BBC2669-FBAB-43A0-9C15-371F9115E093}" presName="node" presStyleLbl="node1" presStyleIdx="0" presStyleCnt="11" custScaleX="177156" custScaleY="177156" custRadScaleRad="108242" custRadScaleInc="187559">
        <dgm:presLayoutVars>
          <dgm:bulletEnabled val="1"/>
        </dgm:presLayoutVars>
      </dgm:prSet>
      <dgm:spPr/>
      <dgm:t>
        <a:bodyPr/>
        <a:lstStyle/>
        <a:p>
          <a:endParaRPr lang="fi-FI"/>
        </a:p>
      </dgm:t>
    </dgm:pt>
    <dgm:pt modelId="{DEB036D9-8681-4EE9-BAE5-FCB244D22360}" type="pres">
      <dgm:prSet presAssocID="{DB0FBC61-2ADC-4938-92CD-2DD98588ECA0}" presName="Name9" presStyleLbl="parChTrans1D2" presStyleIdx="1" presStyleCnt="11"/>
      <dgm:spPr/>
      <dgm:t>
        <a:bodyPr/>
        <a:lstStyle/>
        <a:p>
          <a:endParaRPr lang="fi-FI"/>
        </a:p>
      </dgm:t>
    </dgm:pt>
    <dgm:pt modelId="{F7A322D1-FBB7-4B26-B82B-3736EDACC00A}" type="pres">
      <dgm:prSet presAssocID="{DB0FBC61-2ADC-4938-92CD-2DD98588ECA0}" presName="connTx" presStyleLbl="parChTrans1D2" presStyleIdx="1" presStyleCnt="11"/>
      <dgm:spPr/>
      <dgm:t>
        <a:bodyPr/>
        <a:lstStyle/>
        <a:p>
          <a:endParaRPr lang="fi-FI"/>
        </a:p>
      </dgm:t>
    </dgm:pt>
    <dgm:pt modelId="{2F08D1FD-B375-4D35-A379-C9504554AB40}" type="pres">
      <dgm:prSet presAssocID="{5B456B10-4685-47BE-B105-3B0A8F2DF6D5}" presName="node" presStyleLbl="node1" presStyleIdx="1" presStyleCnt="11" custScaleX="194872" custScaleY="194872" custRadScaleRad="187396" custRadScaleInc="188929">
        <dgm:presLayoutVars>
          <dgm:bulletEnabled val="1"/>
        </dgm:presLayoutVars>
      </dgm:prSet>
      <dgm:spPr/>
      <dgm:t>
        <a:bodyPr/>
        <a:lstStyle/>
        <a:p>
          <a:endParaRPr lang="fi-FI"/>
        </a:p>
      </dgm:t>
    </dgm:pt>
    <dgm:pt modelId="{50641389-37B5-45B9-B586-3BEF83465A59}" type="pres">
      <dgm:prSet presAssocID="{0E77E205-B097-4832-B2DC-57F1E674DACB}" presName="Name9" presStyleLbl="parChTrans1D2" presStyleIdx="2" presStyleCnt="11"/>
      <dgm:spPr/>
      <dgm:t>
        <a:bodyPr/>
        <a:lstStyle/>
        <a:p>
          <a:endParaRPr lang="fi-FI"/>
        </a:p>
      </dgm:t>
    </dgm:pt>
    <dgm:pt modelId="{9C91A845-2914-45A2-A647-F9C045922215}" type="pres">
      <dgm:prSet presAssocID="{0E77E205-B097-4832-B2DC-57F1E674DACB}" presName="connTx" presStyleLbl="parChTrans1D2" presStyleIdx="2" presStyleCnt="11"/>
      <dgm:spPr/>
      <dgm:t>
        <a:bodyPr/>
        <a:lstStyle/>
        <a:p>
          <a:endParaRPr lang="fi-FI"/>
        </a:p>
      </dgm:t>
    </dgm:pt>
    <dgm:pt modelId="{67CA4E24-2E2B-43E0-A280-E927A04971AC}" type="pres">
      <dgm:prSet presAssocID="{7D47021A-0AF8-4A1D-B208-31D501D2AAE8}" presName="node" presStyleLbl="node1" presStyleIdx="2" presStyleCnt="11" custScaleX="177156" custScaleY="177156" custRadScaleRad="127549" custRadScaleInc="119350">
        <dgm:presLayoutVars>
          <dgm:bulletEnabled val="1"/>
        </dgm:presLayoutVars>
      </dgm:prSet>
      <dgm:spPr/>
      <dgm:t>
        <a:bodyPr/>
        <a:lstStyle/>
        <a:p>
          <a:endParaRPr lang="fi-FI"/>
        </a:p>
      </dgm:t>
    </dgm:pt>
    <dgm:pt modelId="{B7A0DB58-ED68-4BB0-B63A-CB25E8A56977}" type="pres">
      <dgm:prSet presAssocID="{BC6D12CA-588F-4FC9-8C7B-E076E8EA0812}" presName="Name9" presStyleLbl="parChTrans1D2" presStyleIdx="3" presStyleCnt="11"/>
      <dgm:spPr/>
      <dgm:t>
        <a:bodyPr/>
        <a:lstStyle/>
        <a:p>
          <a:endParaRPr lang="fi-FI"/>
        </a:p>
      </dgm:t>
    </dgm:pt>
    <dgm:pt modelId="{7D181FDD-1903-4DAC-BB8B-485F7192E2AC}" type="pres">
      <dgm:prSet presAssocID="{BC6D12CA-588F-4FC9-8C7B-E076E8EA0812}" presName="connTx" presStyleLbl="parChTrans1D2" presStyleIdx="3" presStyleCnt="11"/>
      <dgm:spPr/>
      <dgm:t>
        <a:bodyPr/>
        <a:lstStyle/>
        <a:p>
          <a:endParaRPr lang="fi-FI"/>
        </a:p>
      </dgm:t>
    </dgm:pt>
    <dgm:pt modelId="{A9D87CB1-4E8C-4E8B-95C2-3112CFE1F44A}" type="pres">
      <dgm:prSet presAssocID="{9EBB4393-4CF0-4738-A831-D8CAF027B65D}" presName="node" presStyleLbl="node1" presStyleIdx="3" presStyleCnt="11" custScaleX="177156" custScaleY="177156" custRadScaleRad="186253" custRadScaleInc="57029">
        <dgm:presLayoutVars>
          <dgm:bulletEnabled val="1"/>
        </dgm:presLayoutVars>
      </dgm:prSet>
      <dgm:spPr/>
      <dgm:t>
        <a:bodyPr/>
        <a:lstStyle/>
        <a:p>
          <a:endParaRPr lang="fi-FI"/>
        </a:p>
      </dgm:t>
    </dgm:pt>
    <dgm:pt modelId="{EA2808B5-E8B4-45B0-BF86-599427319A76}" type="pres">
      <dgm:prSet presAssocID="{5745A914-BF5D-47B5-8B5C-03F38DD097D0}" presName="Name9" presStyleLbl="parChTrans1D2" presStyleIdx="4" presStyleCnt="11"/>
      <dgm:spPr/>
      <dgm:t>
        <a:bodyPr/>
        <a:lstStyle/>
        <a:p>
          <a:endParaRPr lang="fi-FI"/>
        </a:p>
      </dgm:t>
    </dgm:pt>
    <dgm:pt modelId="{0BD252A0-59D1-47D8-9159-3CA2CA99055E}" type="pres">
      <dgm:prSet presAssocID="{5745A914-BF5D-47B5-8B5C-03F38DD097D0}" presName="connTx" presStyleLbl="parChTrans1D2" presStyleIdx="4" presStyleCnt="11"/>
      <dgm:spPr/>
      <dgm:t>
        <a:bodyPr/>
        <a:lstStyle/>
        <a:p>
          <a:endParaRPr lang="fi-FI"/>
        </a:p>
      </dgm:t>
    </dgm:pt>
    <dgm:pt modelId="{B1A80DD6-014C-48F5-9084-1A9A083F0730}" type="pres">
      <dgm:prSet presAssocID="{0B56A0BA-BC76-4F25-B3C1-99D1AC11A0D1}" presName="node" presStyleLbl="node1" presStyleIdx="4" presStyleCnt="11" custScaleX="177156" custScaleY="177156" custRadScaleRad="124689" custRadScaleInc="-12448">
        <dgm:presLayoutVars>
          <dgm:bulletEnabled val="1"/>
        </dgm:presLayoutVars>
      </dgm:prSet>
      <dgm:spPr/>
      <dgm:t>
        <a:bodyPr/>
        <a:lstStyle/>
        <a:p>
          <a:endParaRPr lang="fi-FI"/>
        </a:p>
      </dgm:t>
    </dgm:pt>
    <dgm:pt modelId="{0A7CBEDE-8190-4412-961F-8DC9C0CC136F}" type="pres">
      <dgm:prSet presAssocID="{6DE53493-0D84-4D4D-B0F4-D28441E8D06B}" presName="Name9" presStyleLbl="parChTrans1D2" presStyleIdx="5" presStyleCnt="11"/>
      <dgm:spPr/>
      <dgm:t>
        <a:bodyPr/>
        <a:lstStyle/>
        <a:p>
          <a:endParaRPr lang="fi-FI"/>
        </a:p>
      </dgm:t>
    </dgm:pt>
    <dgm:pt modelId="{FDC53791-8036-4B95-BDE0-5385AE79431F}" type="pres">
      <dgm:prSet presAssocID="{6DE53493-0D84-4D4D-B0F4-D28441E8D06B}" presName="connTx" presStyleLbl="parChTrans1D2" presStyleIdx="5" presStyleCnt="11"/>
      <dgm:spPr/>
      <dgm:t>
        <a:bodyPr/>
        <a:lstStyle/>
        <a:p>
          <a:endParaRPr lang="fi-FI"/>
        </a:p>
      </dgm:t>
    </dgm:pt>
    <dgm:pt modelId="{77DF0A0E-09F7-40AA-9317-559725E6EE90}" type="pres">
      <dgm:prSet presAssocID="{6393A268-9B42-40F9-A036-6D127B6AD577}" presName="node" presStyleLbl="node1" presStyleIdx="5" presStyleCnt="11" custScaleX="177156" custScaleY="177156" custRadScaleRad="97944" custRadScaleInc="43573">
        <dgm:presLayoutVars>
          <dgm:bulletEnabled val="1"/>
        </dgm:presLayoutVars>
      </dgm:prSet>
      <dgm:spPr/>
      <dgm:t>
        <a:bodyPr/>
        <a:lstStyle/>
        <a:p>
          <a:endParaRPr lang="fi-FI"/>
        </a:p>
      </dgm:t>
    </dgm:pt>
    <dgm:pt modelId="{438DCA42-7A1E-4640-AE52-E735C1FB1509}" type="pres">
      <dgm:prSet presAssocID="{084D30B0-22A1-4365-A4D7-635EB2163117}" presName="Name9" presStyleLbl="parChTrans1D2" presStyleIdx="6" presStyleCnt="11"/>
      <dgm:spPr/>
      <dgm:t>
        <a:bodyPr/>
        <a:lstStyle/>
        <a:p>
          <a:endParaRPr lang="fi-FI"/>
        </a:p>
      </dgm:t>
    </dgm:pt>
    <dgm:pt modelId="{D952D1FA-8EDF-486C-8893-D20EF5996AE0}" type="pres">
      <dgm:prSet presAssocID="{084D30B0-22A1-4365-A4D7-635EB2163117}" presName="connTx" presStyleLbl="parChTrans1D2" presStyleIdx="6" presStyleCnt="11"/>
      <dgm:spPr/>
      <dgm:t>
        <a:bodyPr/>
        <a:lstStyle/>
        <a:p>
          <a:endParaRPr lang="fi-FI"/>
        </a:p>
      </dgm:t>
    </dgm:pt>
    <dgm:pt modelId="{4D4F2D48-12F8-4489-97B8-4EDC593EAC1F}" type="pres">
      <dgm:prSet presAssocID="{8CEED27B-3546-4C0C-A0F0-395C0CBB6418}" presName="node" presStyleLbl="node1" presStyleIdx="6" presStyleCnt="11" custScaleX="177156" custScaleY="177156" custRadScaleRad="97573" custRadScaleInc="764826">
        <dgm:presLayoutVars>
          <dgm:bulletEnabled val="1"/>
        </dgm:presLayoutVars>
      </dgm:prSet>
      <dgm:spPr/>
      <dgm:t>
        <a:bodyPr/>
        <a:lstStyle/>
        <a:p>
          <a:endParaRPr lang="fi-FI"/>
        </a:p>
      </dgm:t>
    </dgm:pt>
    <dgm:pt modelId="{9736CE65-E537-49C2-B039-06E26B7446F4}" type="pres">
      <dgm:prSet presAssocID="{FAB56911-26E4-416F-80CA-7876110D0260}" presName="Name9" presStyleLbl="parChTrans1D2" presStyleIdx="7" presStyleCnt="11"/>
      <dgm:spPr/>
      <dgm:t>
        <a:bodyPr/>
        <a:lstStyle/>
        <a:p>
          <a:endParaRPr lang="fi-FI"/>
        </a:p>
      </dgm:t>
    </dgm:pt>
    <dgm:pt modelId="{2C3291AB-8168-4E78-B9FB-BAC095E8FCFA}" type="pres">
      <dgm:prSet presAssocID="{FAB56911-26E4-416F-80CA-7876110D0260}" presName="connTx" presStyleLbl="parChTrans1D2" presStyleIdx="7" presStyleCnt="11"/>
      <dgm:spPr/>
      <dgm:t>
        <a:bodyPr/>
        <a:lstStyle/>
        <a:p>
          <a:endParaRPr lang="fi-FI"/>
        </a:p>
      </dgm:t>
    </dgm:pt>
    <dgm:pt modelId="{30E89617-84EB-4948-94DB-07E1C8AC43DD}" type="pres">
      <dgm:prSet presAssocID="{FB9839C2-60A4-45ED-AE9E-BE884A3A5A38}" presName="node" presStyleLbl="node1" presStyleIdx="7" presStyleCnt="11" custScaleX="194872" custScaleY="194872" custRadScaleRad="181455" custRadScaleInc="111558">
        <dgm:presLayoutVars>
          <dgm:bulletEnabled val="1"/>
        </dgm:presLayoutVars>
      </dgm:prSet>
      <dgm:spPr/>
      <dgm:t>
        <a:bodyPr/>
        <a:lstStyle/>
        <a:p>
          <a:endParaRPr lang="fi-FI"/>
        </a:p>
      </dgm:t>
    </dgm:pt>
    <dgm:pt modelId="{8ED1FE94-4161-4C55-97A2-2A0F4B47E0C2}" type="pres">
      <dgm:prSet presAssocID="{D291CCAB-3AF2-473F-9815-BCEE6CCCA73F}" presName="Name9" presStyleLbl="parChTrans1D2" presStyleIdx="8" presStyleCnt="11"/>
      <dgm:spPr/>
      <dgm:t>
        <a:bodyPr/>
        <a:lstStyle/>
        <a:p>
          <a:endParaRPr lang="fi-FI"/>
        </a:p>
      </dgm:t>
    </dgm:pt>
    <dgm:pt modelId="{DA28F53D-DF2F-4365-AD03-A6211AC57DB0}" type="pres">
      <dgm:prSet presAssocID="{D291CCAB-3AF2-473F-9815-BCEE6CCCA73F}" presName="connTx" presStyleLbl="parChTrans1D2" presStyleIdx="8" presStyleCnt="11"/>
      <dgm:spPr/>
      <dgm:t>
        <a:bodyPr/>
        <a:lstStyle/>
        <a:p>
          <a:endParaRPr lang="fi-FI"/>
        </a:p>
      </dgm:t>
    </dgm:pt>
    <dgm:pt modelId="{BD7E005A-B514-48BD-9CF0-4754C7C35AF0}" type="pres">
      <dgm:prSet presAssocID="{C4DF08E5-BD85-4D97-B67B-4F3464812197}" presName="node" presStyleLbl="node1" presStyleIdx="8" presStyleCnt="11" custScaleX="177156" custScaleY="177156" custRadScaleRad="119581" custRadScaleInc="58132">
        <dgm:presLayoutVars>
          <dgm:bulletEnabled val="1"/>
        </dgm:presLayoutVars>
      </dgm:prSet>
      <dgm:spPr/>
      <dgm:t>
        <a:bodyPr/>
        <a:lstStyle/>
        <a:p>
          <a:endParaRPr lang="fi-FI"/>
        </a:p>
      </dgm:t>
    </dgm:pt>
    <dgm:pt modelId="{4A1E980D-CA26-4DCF-9246-9D1238B41314}" type="pres">
      <dgm:prSet presAssocID="{1DDEAB93-F73F-4859-9A66-027E1BA0FEE8}" presName="Name9" presStyleLbl="parChTrans1D2" presStyleIdx="9" presStyleCnt="11"/>
      <dgm:spPr/>
      <dgm:t>
        <a:bodyPr/>
        <a:lstStyle/>
        <a:p>
          <a:endParaRPr lang="fi-FI"/>
        </a:p>
      </dgm:t>
    </dgm:pt>
    <dgm:pt modelId="{72930FB3-59A4-40F2-90C1-D15CB3D1E2A0}" type="pres">
      <dgm:prSet presAssocID="{1DDEAB93-F73F-4859-9A66-027E1BA0FEE8}" presName="connTx" presStyleLbl="parChTrans1D2" presStyleIdx="9" presStyleCnt="11"/>
      <dgm:spPr/>
      <dgm:t>
        <a:bodyPr/>
        <a:lstStyle/>
        <a:p>
          <a:endParaRPr lang="fi-FI"/>
        </a:p>
      </dgm:t>
    </dgm:pt>
    <dgm:pt modelId="{977A412C-8ACA-4307-9034-0D2E9FD9C53B}" type="pres">
      <dgm:prSet presAssocID="{FFB02C2D-BE61-42C9-9993-DD9268E4AAC0}" presName="node" presStyleLbl="node1" presStyleIdx="9" presStyleCnt="11" custScaleX="177156" custScaleY="177156" custRadScaleRad="183685" custRadScaleInc="-14422">
        <dgm:presLayoutVars>
          <dgm:bulletEnabled val="1"/>
        </dgm:presLayoutVars>
      </dgm:prSet>
      <dgm:spPr/>
      <dgm:t>
        <a:bodyPr/>
        <a:lstStyle/>
        <a:p>
          <a:endParaRPr lang="fi-FI"/>
        </a:p>
      </dgm:t>
    </dgm:pt>
    <dgm:pt modelId="{E09CA335-4D42-4B7B-9289-93EF936713E0}" type="pres">
      <dgm:prSet presAssocID="{FD5DCC7C-6228-45CD-AFB4-5151FC2DFA74}" presName="Name9" presStyleLbl="parChTrans1D2" presStyleIdx="10" presStyleCnt="11"/>
      <dgm:spPr/>
      <dgm:t>
        <a:bodyPr/>
        <a:lstStyle/>
        <a:p>
          <a:endParaRPr lang="fi-FI"/>
        </a:p>
      </dgm:t>
    </dgm:pt>
    <dgm:pt modelId="{D2095F4F-17BA-4C37-B371-E14663A19F43}" type="pres">
      <dgm:prSet presAssocID="{FD5DCC7C-6228-45CD-AFB4-5151FC2DFA74}" presName="connTx" presStyleLbl="parChTrans1D2" presStyleIdx="10" presStyleCnt="11"/>
      <dgm:spPr/>
      <dgm:t>
        <a:bodyPr/>
        <a:lstStyle/>
        <a:p>
          <a:endParaRPr lang="fi-FI"/>
        </a:p>
      </dgm:t>
    </dgm:pt>
    <dgm:pt modelId="{6D35406D-32B1-4392-9139-1C6DC562165C}" type="pres">
      <dgm:prSet presAssocID="{176FEEA7-6E22-4107-B420-EF5129DF0EE8}" presName="node" presStyleLbl="node1" presStyleIdx="10" presStyleCnt="11" custScaleX="194872" custScaleY="194872" custRadScaleRad="104237" custRadScaleInc="-665659">
        <dgm:presLayoutVars>
          <dgm:bulletEnabled val="1"/>
        </dgm:presLayoutVars>
      </dgm:prSet>
      <dgm:spPr/>
      <dgm:t>
        <a:bodyPr/>
        <a:lstStyle/>
        <a:p>
          <a:endParaRPr lang="fi-FI"/>
        </a:p>
      </dgm:t>
    </dgm:pt>
  </dgm:ptLst>
  <dgm:cxnLst>
    <dgm:cxn modelId="{63AA9369-9345-4CF8-A739-5A6055D5138B}" type="presOf" srcId="{ADA97126-37D8-46F9-972D-CA7D1C9280B7}" destId="{D53EE20D-7D5D-458D-93C8-1DF68E7EC3D2}" srcOrd="1" destOrd="0" presId="urn:microsoft.com/office/officeart/2005/8/layout/radial1"/>
    <dgm:cxn modelId="{454955C3-109B-4DE0-A434-7E582AD28326}" type="presOf" srcId="{FD5DCC7C-6228-45CD-AFB4-5151FC2DFA74}" destId="{D2095F4F-17BA-4C37-B371-E14663A19F43}" srcOrd="1" destOrd="0" presId="urn:microsoft.com/office/officeart/2005/8/layout/radial1"/>
    <dgm:cxn modelId="{4B7E71AD-93C6-47AC-ABA0-855F651930FF}" type="presOf" srcId="{BC6D12CA-588F-4FC9-8C7B-E076E8EA0812}" destId="{7D181FDD-1903-4DAC-BB8B-485F7192E2AC}" srcOrd="1" destOrd="0" presId="urn:microsoft.com/office/officeart/2005/8/layout/radial1"/>
    <dgm:cxn modelId="{4F077A89-97C7-40F4-AF6F-2A6A6673F7E8}" type="presOf" srcId="{9EBB4393-4CF0-4738-A831-D8CAF027B65D}" destId="{A9D87CB1-4E8C-4E8B-95C2-3112CFE1F44A}" srcOrd="0" destOrd="0" presId="urn:microsoft.com/office/officeart/2005/8/layout/radial1"/>
    <dgm:cxn modelId="{9CCD864C-5B4D-484C-9B2E-B13140DE69C3}" type="presOf" srcId="{D291CCAB-3AF2-473F-9815-BCEE6CCCA73F}" destId="{8ED1FE94-4161-4C55-97A2-2A0F4B47E0C2}" srcOrd="0" destOrd="0" presId="urn:microsoft.com/office/officeart/2005/8/layout/radial1"/>
    <dgm:cxn modelId="{D652DCD1-CEBC-41F2-80EA-31FB13CBC564}" type="presOf" srcId="{5B456B10-4685-47BE-B105-3B0A8F2DF6D5}" destId="{2F08D1FD-B375-4D35-A379-C9504554AB40}" srcOrd="0" destOrd="0" presId="urn:microsoft.com/office/officeart/2005/8/layout/radial1"/>
    <dgm:cxn modelId="{F9290BA4-2A14-4938-ABAB-E2DD1A939EDD}" type="presOf" srcId="{FB9839C2-60A4-45ED-AE9E-BE884A3A5A38}" destId="{30E89617-84EB-4948-94DB-07E1C8AC43DD}" srcOrd="0" destOrd="0" presId="urn:microsoft.com/office/officeart/2005/8/layout/radial1"/>
    <dgm:cxn modelId="{B7978EC0-B490-40E4-ADE4-063BE6B30207}" type="presOf" srcId="{0B56A0BA-BC76-4F25-B3C1-99D1AC11A0D1}" destId="{B1A80DD6-014C-48F5-9084-1A9A083F0730}" srcOrd="0" destOrd="0" presId="urn:microsoft.com/office/officeart/2005/8/layout/radial1"/>
    <dgm:cxn modelId="{6454428E-F295-4412-9E4E-3112890823B3}" srcId="{74E96A9C-EB6C-41E4-9A8C-6DDF5639C172}" destId="{2BBC2669-FBAB-43A0-9C15-371F9115E093}" srcOrd="0" destOrd="0" parTransId="{ADA97126-37D8-46F9-972D-CA7D1C9280B7}" sibTransId="{581AACC8-3720-41E3-B801-7A02AF20A40F}"/>
    <dgm:cxn modelId="{07584532-B5A4-4B17-9885-C2A4503C0BE0}" type="presOf" srcId="{084D30B0-22A1-4365-A4D7-635EB2163117}" destId="{438DCA42-7A1E-4640-AE52-E735C1FB1509}" srcOrd="0" destOrd="0" presId="urn:microsoft.com/office/officeart/2005/8/layout/radial1"/>
    <dgm:cxn modelId="{39D48A42-FC14-4D63-9FBC-8D534962DB1E}" type="presOf" srcId="{1DDEAB93-F73F-4859-9A66-027E1BA0FEE8}" destId="{72930FB3-59A4-40F2-90C1-D15CB3D1E2A0}" srcOrd="1" destOrd="0" presId="urn:microsoft.com/office/officeart/2005/8/layout/radial1"/>
    <dgm:cxn modelId="{0ECB8B91-13EC-4984-AEE1-C619DBB8F76D}" type="presOf" srcId="{8CEED27B-3546-4C0C-A0F0-395C0CBB6418}" destId="{4D4F2D48-12F8-4489-97B8-4EDC593EAC1F}" srcOrd="0" destOrd="0" presId="urn:microsoft.com/office/officeart/2005/8/layout/radial1"/>
    <dgm:cxn modelId="{6963E1B8-9725-45FC-B807-1522397B017C}" srcId="{74E96A9C-EB6C-41E4-9A8C-6DDF5639C172}" destId="{8CEED27B-3546-4C0C-A0F0-395C0CBB6418}" srcOrd="6" destOrd="0" parTransId="{084D30B0-22A1-4365-A4D7-635EB2163117}" sibTransId="{23367679-6B7D-4241-BB78-E845201097F6}"/>
    <dgm:cxn modelId="{6F003FD1-80CC-4D7B-95DD-69340D0BFBC1}" srcId="{74E96A9C-EB6C-41E4-9A8C-6DDF5639C172}" destId="{6393A268-9B42-40F9-A036-6D127B6AD577}" srcOrd="5" destOrd="0" parTransId="{6DE53493-0D84-4D4D-B0F4-D28441E8D06B}" sibTransId="{F1F68690-FE33-47D7-8514-8CCEC237CE7B}"/>
    <dgm:cxn modelId="{BCEA912B-483F-4C86-A9DA-AB5E0452914A}" type="presOf" srcId="{FD5DCC7C-6228-45CD-AFB4-5151FC2DFA74}" destId="{E09CA335-4D42-4B7B-9289-93EF936713E0}" srcOrd="0" destOrd="0" presId="urn:microsoft.com/office/officeart/2005/8/layout/radial1"/>
    <dgm:cxn modelId="{98F331A3-617E-442C-88C8-EBE0A188965F}" type="presOf" srcId="{5745A914-BF5D-47B5-8B5C-03F38DD097D0}" destId="{EA2808B5-E8B4-45B0-BF86-599427319A76}" srcOrd="0" destOrd="0" presId="urn:microsoft.com/office/officeart/2005/8/layout/radial1"/>
    <dgm:cxn modelId="{C1E0B148-61BD-4765-B25C-844D4AD8FBC0}" type="presOf" srcId="{FAB56911-26E4-416F-80CA-7876110D0260}" destId="{2C3291AB-8168-4E78-B9FB-BAC095E8FCFA}" srcOrd="1" destOrd="0" presId="urn:microsoft.com/office/officeart/2005/8/layout/radial1"/>
    <dgm:cxn modelId="{70670234-8C8F-4901-B55A-06EC6E450435}" type="presOf" srcId="{5745A914-BF5D-47B5-8B5C-03F38DD097D0}" destId="{0BD252A0-59D1-47D8-9159-3CA2CA99055E}" srcOrd="1" destOrd="0" presId="urn:microsoft.com/office/officeart/2005/8/layout/radial1"/>
    <dgm:cxn modelId="{B13EB1D6-D1D2-4452-8837-0EA2CDE3F801}" type="presOf" srcId="{0E77E205-B097-4832-B2DC-57F1E674DACB}" destId="{50641389-37B5-45B9-B586-3BEF83465A59}" srcOrd="0" destOrd="0" presId="urn:microsoft.com/office/officeart/2005/8/layout/radial1"/>
    <dgm:cxn modelId="{8131E0AD-FBBA-4533-A256-89839084094F}" srcId="{74E96A9C-EB6C-41E4-9A8C-6DDF5639C172}" destId="{FFB02C2D-BE61-42C9-9993-DD9268E4AAC0}" srcOrd="9" destOrd="0" parTransId="{1DDEAB93-F73F-4859-9A66-027E1BA0FEE8}" sibTransId="{0952C8ED-1336-4F37-B8DA-D38172359103}"/>
    <dgm:cxn modelId="{7E4CAD51-2AD4-495E-A5E2-90FBE0DFF09E}" type="presOf" srcId="{1DDEAB93-F73F-4859-9A66-027E1BA0FEE8}" destId="{4A1E980D-CA26-4DCF-9246-9D1238B41314}" srcOrd="0" destOrd="0" presId="urn:microsoft.com/office/officeart/2005/8/layout/radial1"/>
    <dgm:cxn modelId="{714CAD76-97DE-481A-908C-F8DFA0EA85A6}" srcId="{74E96A9C-EB6C-41E4-9A8C-6DDF5639C172}" destId="{9EBB4393-4CF0-4738-A831-D8CAF027B65D}" srcOrd="3" destOrd="0" parTransId="{BC6D12CA-588F-4FC9-8C7B-E076E8EA0812}" sibTransId="{2741B523-985C-49AF-B303-156B02C90FEE}"/>
    <dgm:cxn modelId="{45E9ED54-4D35-40DD-95B9-8A633E5DA802}" type="presOf" srcId="{DB0FBC61-2ADC-4938-92CD-2DD98588ECA0}" destId="{DEB036D9-8681-4EE9-BAE5-FCB244D22360}" srcOrd="0" destOrd="0" presId="urn:microsoft.com/office/officeart/2005/8/layout/radial1"/>
    <dgm:cxn modelId="{AA7B2AF8-418F-4FCF-B21F-6A23A9F4795F}" type="presOf" srcId="{0E77E205-B097-4832-B2DC-57F1E674DACB}" destId="{9C91A845-2914-45A2-A647-F9C045922215}" srcOrd="1" destOrd="0" presId="urn:microsoft.com/office/officeart/2005/8/layout/radial1"/>
    <dgm:cxn modelId="{B1C9666D-38F5-4FE4-99D6-3D40444C4E91}" srcId="{74E96A9C-EB6C-41E4-9A8C-6DDF5639C172}" destId="{7D47021A-0AF8-4A1D-B208-31D501D2AAE8}" srcOrd="2" destOrd="0" parTransId="{0E77E205-B097-4832-B2DC-57F1E674DACB}" sibTransId="{320354D2-4598-475F-A418-77CE1979B5C8}"/>
    <dgm:cxn modelId="{213F814E-90B0-4B1A-836E-9789C0B736F6}" type="presOf" srcId="{176FEEA7-6E22-4107-B420-EF5129DF0EE8}" destId="{6D35406D-32B1-4392-9139-1C6DC562165C}" srcOrd="0" destOrd="0" presId="urn:microsoft.com/office/officeart/2005/8/layout/radial1"/>
    <dgm:cxn modelId="{1FD12EEA-C2CD-473B-8284-DE2EBDAA5B11}" type="presOf" srcId="{6DE53493-0D84-4D4D-B0F4-D28441E8D06B}" destId="{0A7CBEDE-8190-4412-961F-8DC9C0CC136F}" srcOrd="0" destOrd="0" presId="urn:microsoft.com/office/officeart/2005/8/layout/radial1"/>
    <dgm:cxn modelId="{820EBBCE-4D6A-4060-8AB4-7AED590356A4}" srcId="{1ABD1BBE-8CB8-4697-8B9D-E7949E85E3E6}" destId="{74E96A9C-EB6C-41E4-9A8C-6DDF5639C172}" srcOrd="0" destOrd="0" parTransId="{088D1462-DB9F-4642-8017-09AC60783848}" sibTransId="{5A428BEB-02C7-4926-B29E-D3FAF2254561}"/>
    <dgm:cxn modelId="{D1772F92-3018-4D6E-AA80-2A76EDB2F50E}" type="presOf" srcId="{084D30B0-22A1-4365-A4D7-635EB2163117}" destId="{D952D1FA-8EDF-486C-8893-D20EF5996AE0}" srcOrd="1" destOrd="0" presId="urn:microsoft.com/office/officeart/2005/8/layout/radial1"/>
    <dgm:cxn modelId="{DCFD526A-50A6-4A4F-8650-3A288D763E65}" type="presOf" srcId="{FFB02C2D-BE61-42C9-9993-DD9268E4AAC0}" destId="{977A412C-8ACA-4307-9034-0D2E9FD9C53B}" srcOrd="0" destOrd="0" presId="urn:microsoft.com/office/officeart/2005/8/layout/radial1"/>
    <dgm:cxn modelId="{AC6CC7F7-8F65-4640-96CF-A41AA1763AB0}" type="presOf" srcId="{D291CCAB-3AF2-473F-9815-BCEE6CCCA73F}" destId="{DA28F53D-DF2F-4365-AD03-A6211AC57DB0}" srcOrd="1" destOrd="0" presId="urn:microsoft.com/office/officeart/2005/8/layout/radial1"/>
    <dgm:cxn modelId="{8964FE6F-82DE-4796-9E91-3195E6800D28}" srcId="{74E96A9C-EB6C-41E4-9A8C-6DDF5639C172}" destId="{0B56A0BA-BC76-4F25-B3C1-99D1AC11A0D1}" srcOrd="4" destOrd="0" parTransId="{5745A914-BF5D-47B5-8B5C-03F38DD097D0}" sibTransId="{C3B6FBEC-F11C-45A9-8F7C-CF9B2579F0AD}"/>
    <dgm:cxn modelId="{087DAA67-B145-45C7-89C5-6777BF76A42E}" srcId="{74E96A9C-EB6C-41E4-9A8C-6DDF5639C172}" destId="{5B456B10-4685-47BE-B105-3B0A8F2DF6D5}" srcOrd="1" destOrd="0" parTransId="{DB0FBC61-2ADC-4938-92CD-2DD98588ECA0}" sibTransId="{2DB27445-F03F-4340-BEEE-EE4C45BE63B2}"/>
    <dgm:cxn modelId="{AF7AD775-1F1B-4C27-B7B8-2913C1F204FD}" srcId="{74E96A9C-EB6C-41E4-9A8C-6DDF5639C172}" destId="{C4DF08E5-BD85-4D97-B67B-4F3464812197}" srcOrd="8" destOrd="0" parTransId="{D291CCAB-3AF2-473F-9815-BCEE6CCCA73F}" sibTransId="{31902BC1-E56F-4360-9968-CF8CBB309DCB}"/>
    <dgm:cxn modelId="{3A64044F-05C8-49E3-BF4E-73D11AF21F89}" type="presOf" srcId="{2BBC2669-FBAB-43A0-9C15-371F9115E093}" destId="{5A393D50-1755-443F-A082-20C2241CDCC1}" srcOrd="0" destOrd="0" presId="urn:microsoft.com/office/officeart/2005/8/layout/radial1"/>
    <dgm:cxn modelId="{72065898-D131-47A0-95E0-7FFC6C70A642}" type="presOf" srcId="{1ABD1BBE-8CB8-4697-8B9D-E7949E85E3E6}" destId="{5D529E71-99FB-4C8E-86C5-546EF3FB7DE5}" srcOrd="0" destOrd="0" presId="urn:microsoft.com/office/officeart/2005/8/layout/radial1"/>
    <dgm:cxn modelId="{7924FBD4-D6C0-45F9-89F3-D5180B972568}" type="presOf" srcId="{ADA97126-37D8-46F9-972D-CA7D1C9280B7}" destId="{9FDA4ADD-0253-4137-9A17-4A26C5C17FC9}" srcOrd="0" destOrd="0" presId="urn:microsoft.com/office/officeart/2005/8/layout/radial1"/>
    <dgm:cxn modelId="{A9DF35E3-9290-4038-A152-88BD53FDB52C}" type="presOf" srcId="{74E96A9C-EB6C-41E4-9A8C-6DDF5639C172}" destId="{0450EA45-7FD7-4D1C-96AF-1BD5DDFF6291}" srcOrd="0" destOrd="0" presId="urn:microsoft.com/office/officeart/2005/8/layout/radial1"/>
    <dgm:cxn modelId="{547D3E7D-9741-4D26-AC36-23C3FD53B588}" type="presOf" srcId="{6393A268-9B42-40F9-A036-6D127B6AD577}" destId="{77DF0A0E-09F7-40AA-9317-559725E6EE90}" srcOrd="0" destOrd="0" presId="urn:microsoft.com/office/officeart/2005/8/layout/radial1"/>
    <dgm:cxn modelId="{FB4814BE-4F8C-41C7-A464-D9FEA0861BDD}" srcId="{74E96A9C-EB6C-41E4-9A8C-6DDF5639C172}" destId="{FB9839C2-60A4-45ED-AE9E-BE884A3A5A38}" srcOrd="7" destOrd="0" parTransId="{FAB56911-26E4-416F-80CA-7876110D0260}" sibTransId="{E97FEC36-EB4F-453A-9F4E-0042FC0638F3}"/>
    <dgm:cxn modelId="{CE37C1B0-577C-4FF7-903B-61C4B2033A06}" type="presOf" srcId="{DB0FBC61-2ADC-4938-92CD-2DD98588ECA0}" destId="{F7A322D1-FBB7-4B26-B82B-3736EDACC00A}" srcOrd="1" destOrd="0" presId="urn:microsoft.com/office/officeart/2005/8/layout/radial1"/>
    <dgm:cxn modelId="{06D0276A-3F9D-4272-8BD4-D979D426515D}" type="presOf" srcId="{BC6D12CA-588F-4FC9-8C7B-E076E8EA0812}" destId="{B7A0DB58-ED68-4BB0-B63A-CB25E8A56977}" srcOrd="0" destOrd="0" presId="urn:microsoft.com/office/officeart/2005/8/layout/radial1"/>
    <dgm:cxn modelId="{08AD52F6-6DAB-4C7E-A766-7CCACF22598A}" type="presOf" srcId="{7D47021A-0AF8-4A1D-B208-31D501D2AAE8}" destId="{67CA4E24-2E2B-43E0-A280-E927A04971AC}" srcOrd="0" destOrd="0" presId="urn:microsoft.com/office/officeart/2005/8/layout/radial1"/>
    <dgm:cxn modelId="{310AB5C4-1414-4223-84E6-F449B5CB52AF}" type="presOf" srcId="{6DE53493-0D84-4D4D-B0F4-D28441E8D06B}" destId="{FDC53791-8036-4B95-BDE0-5385AE79431F}" srcOrd="1" destOrd="0" presId="urn:microsoft.com/office/officeart/2005/8/layout/radial1"/>
    <dgm:cxn modelId="{37D5B04A-3E8F-47EB-A799-866426288C6A}" type="presOf" srcId="{C4DF08E5-BD85-4D97-B67B-4F3464812197}" destId="{BD7E005A-B514-48BD-9CF0-4754C7C35AF0}" srcOrd="0" destOrd="0" presId="urn:microsoft.com/office/officeart/2005/8/layout/radial1"/>
    <dgm:cxn modelId="{1D1E2634-772C-486B-92B6-08C12D41C664}" srcId="{74E96A9C-EB6C-41E4-9A8C-6DDF5639C172}" destId="{176FEEA7-6E22-4107-B420-EF5129DF0EE8}" srcOrd="10" destOrd="0" parTransId="{FD5DCC7C-6228-45CD-AFB4-5151FC2DFA74}" sibTransId="{EFF4A8A0-3EBA-43FA-B43B-18ED8A86E469}"/>
    <dgm:cxn modelId="{78AA042E-3724-4336-BB8E-A7E174EC074B}" type="presOf" srcId="{FAB56911-26E4-416F-80CA-7876110D0260}" destId="{9736CE65-E537-49C2-B039-06E26B7446F4}" srcOrd="0" destOrd="0" presId="urn:microsoft.com/office/officeart/2005/8/layout/radial1"/>
    <dgm:cxn modelId="{9C662795-C6B4-4B43-80DF-4137003A9DAC}" type="presParOf" srcId="{5D529E71-99FB-4C8E-86C5-546EF3FB7DE5}" destId="{0450EA45-7FD7-4D1C-96AF-1BD5DDFF6291}" srcOrd="0" destOrd="0" presId="urn:microsoft.com/office/officeart/2005/8/layout/radial1"/>
    <dgm:cxn modelId="{A1DDD719-382F-491D-8CFA-F00F7962DF34}" type="presParOf" srcId="{5D529E71-99FB-4C8E-86C5-546EF3FB7DE5}" destId="{9FDA4ADD-0253-4137-9A17-4A26C5C17FC9}" srcOrd="1" destOrd="0" presId="urn:microsoft.com/office/officeart/2005/8/layout/radial1"/>
    <dgm:cxn modelId="{FF2D89A5-EE76-40F1-B8B7-3D7742060F0B}" type="presParOf" srcId="{9FDA4ADD-0253-4137-9A17-4A26C5C17FC9}" destId="{D53EE20D-7D5D-458D-93C8-1DF68E7EC3D2}" srcOrd="0" destOrd="0" presId="urn:microsoft.com/office/officeart/2005/8/layout/radial1"/>
    <dgm:cxn modelId="{C2B8434D-830B-4769-8F1C-1B1E47551D7F}" type="presParOf" srcId="{5D529E71-99FB-4C8E-86C5-546EF3FB7DE5}" destId="{5A393D50-1755-443F-A082-20C2241CDCC1}" srcOrd="2" destOrd="0" presId="urn:microsoft.com/office/officeart/2005/8/layout/radial1"/>
    <dgm:cxn modelId="{48068DB8-4C39-48D0-B758-0E30F5354E76}" type="presParOf" srcId="{5D529E71-99FB-4C8E-86C5-546EF3FB7DE5}" destId="{DEB036D9-8681-4EE9-BAE5-FCB244D22360}" srcOrd="3" destOrd="0" presId="urn:microsoft.com/office/officeart/2005/8/layout/radial1"/>
    <dgm:cxn modelId="{6AFDFB29-EF28-47F9-9CFA-05308615B64D}" type="presParOf" srcId="{DEB036D9-8681-4EE9-BAE5-FCB244D22360}" destId="{F7A322D1-FBB7-4B26-B82B-3736EDACC00A}" srcOrd="0" destOrd="0" presId="urn:microsoft.com/office/officeart/2005/8/layout/radial1"/>
    <dgm:cxn modelId="{98A7AAEC-266A-4500-B45D-D741261E3FAD}" type="presParOf" srcId="{5D529E71-99FB-4C8E-86C5-546EF3FB7DE5}" destId="{2F08D1FD-B375-4D35-A379-C9504554AB40}" srcOrd="4" destOrd="0" presId="urn:microsoft.com/office/officeart/2005/8/layout/radial1"/>
    <dgm:cxn modelId="{D3B6AE0E-4779-42AE-A435-7BE2D69ED7BC}" type="presParOf" srcId="{5D529E71-99FB-4C8E-86C5-546EF3FB7DE5}" destId="{50641389-37B5-45B9-B586-3BEF83465A59}" srcOrd="5" destOrd="0" presId="urn:microsoft.com/office/officeart/2005/8/layout/radial1"/>
    <dgm:cxn modelId="{822EA56A-FD8C-47EF-89E5-FCEE6F19F22E}" type="presParOf" srcId="{50641389-37B5-45B9-B586-3BEF83465A59}" destId="{9C91A845-2914-45A2-A647-F9C045922215}" srcOrd="0" destOrd="0" presId="urn:microsoft.com/office/officeart/2005/8/layout/radial1"/>
    <dgm:cxn modelId="{F809C355-30C6-4E89-81AC-995DBB0990E6}" type="presParOf" srcId="{5D529E71-99FB-4C8E-86C5-546EF3FB7DE5}" destId="{67CA4E24-2E2B-43E0-A280-E927A04971AC}" srcOrd="6" destOrd="0" presId="urn:microsoft.com/office/officeart/2005/8/layout/radial1"/>
    <dgm:cxn modelId="{3A6AE80A-D543-43DF-BF41-3310C8326569}" type="presParOf" srcId="{5D529E71-99FB-4C8E-86C5-546EF3FB7DE5}" destId="{B7A0DB58-ED68-4BB0-B63A-CB25E8A56977}" srcOrd="7" destOrd="0" presId="urn:microsoft.com/office/officeart/2005/8/layout/radial1"/>
    <dgm:cxn modelId="{0073E958-E535-465A-AA9A-79D039907302}" type="presParOf" srcId="{B7A0DB58-ED68-4BB0-B63A-CB25E8A56977}" destId="{7D181FDD-1903-4DAC-BB8B-485F7192E2AC}" srcOrd="0" destOrd="0" presId="urn:microsoft.com/office/officeart/2005/8/layout/radial1"/>
    <dgm:cxn modelId="{1C12F310-6F62-482A-8C3B-11F93D1BED38}" type="presParOf" srcId="{5D529E71-99FB-4C8E-86C5-546EF3FB7DE5}" destId="{A9D87CB1-4E8C-4E8B-95C2-3112CFE1F44A}" srcOrd="8" destOrd="0" presId="urn:microsoft.com/office/officeart/2005/8/layout/radial1"/>
    <dgm:cxn modelId="{3D9DBDD1-9B6E-4C87-8C1E-370FE85237BB}" type="presParOf" srcId="{5D529E71-99FB-4C8E-86C5-546EF3FB7DE5}" destId="{EA2808B5-E8B4-45B0-BF86-599427319A76}" srcOrd="9" destOrd="0" presId="urn:microsoft.com/office/officeart/2005/8/layout/radial1"/>
    <dgm:cxn modelId="{33EB2FAF-8753-4182-84ED-544D52FB9C5D}" type="presParOf" srcId="{EA2808B5-E8B4-45B0-BF86-599427319A76}" destId="{0BD252A0-59D1-47D8-9159-3CA2CA99055E}" srcOrd="0" destOrd="0" presId="urn:microsoft.com/office/officeart/2005/8/layout/radial1"/>
    <dgm:cxn modelId="{2E25B247-CB7A-44EA-AAAC-651B1E74C7D9}" type="presParOf" srcId="{5D529E71-99FB-4C8E-86C5-546EF3FB7DE5}" destId="{B1A80DD6-014C-48F5-9084-1A9A083F0730}" srcOrd="10" destOrd="0" presId="urn:microsoft.com/office/officeart/2005/8/layout/radial1"/>
    <dgm:cxn modelId="{34AF5806-47E2-41A4-B414-EFDC6B4C993B}" type="presParOf" srcId="{5D529E71-99FB-4C8E-86C5-546EF3FB7DE5}" destId="{0A7CBEDE-8190-4412-961F-8DC9C0CC136F}" srcOrd="11" destOrd="0" presId="urn:microsoft.com/office/officeart/2005/8/layout/radial1"/>
    <dgm:cxn modelId="{9D7E64DA-CE58-4D97-ABE8-227BD5E25B42}" type="presParOf" srcId="{0A7CBEDE-8190-4412-961F-8DC9C0CC136F}" destId="{FDC53791-8036-4B95-BDE0-5385AE79431F}" srcOrd="0" destOrd="0" presId="urn:microsoft.com/office/officeart/2005/8/layout/radial1"/>
    <dgm:cxn modelId="{B4F477F5-AAF8-43E8-AA4E-EF5524B85CAD}" type="presParOf" srcId="{5D529E71-99FB-4C8E-86C5-546EF3FB7DE5}" destId="{77DF0A0E-09F7-40AA-9317-559725E6EE90}" srcOrd="12" destOrd="0" presId="urn:microsoft.com/office/officeart/2005/8/layout/radial1"/>
    <dgm:cxn modelId="{D2263D01-BCE2-4B97-A6CB-0C9F151B815A}" type="presParOf" srcId="{5D529E71-99FB-4C8E-86C5-546EF3FB7DE5}" destId="{438DCA42-7A1E-4640-AE52-E735C1FB1509}" srcOrd="13" destOrd="0" presId="urn:microsoft.com/office/officeart/2005/8/layout/radial1"/>
    <dgm:cxn modelId="{3E2C5ABC-377E-4170-9528-B57D0FB3D2FD}" type="presParOf" srcId="{438DCA42-7A1E-4640-AE52-E735C1FB1509}" destId="{D952D1FA-8EDF-486C-8893-D20EF5996AE0}" srcOrd="0" destOrd="0" presId="urn:microsoft.com/office/officeart/2005/8/layout/radial1"/>
    <dgm:cxn modelId="{AA50FD20-66FC-4B55-A4C7-4DC95942CDAB}" type="presParOf" srcId="{5D529E71-99FB-4C8E-86C5-546EF3FB7DE5}" destId="{4D4F2D48-12F8-4489-97B8-4EDC593EAC1F}" srcOrd="14" destOrd="0" presId="urn:microsoft.com/office/officeart/2005/8/layout/radial1"/>
    <dgm:cxn modelId="{985BC07B-F976-4CDE-AB7D-1CA265FFECD8}" type="presParOf" srcId="{5D529E71-99FB-4C8E-86C5-546EF3FB7DE5}" destId="{9736CE65-E537-49C2-B039-06E26B7446F4}" srcOrd="15" destOrd="0" presId="urn:microsoft.com/office/officeart/2005/8/layout/radial1"/>
    <dgm:cxn modelId="{8C27CF8D-71FF-43D9-8DD1-9CE5B3EDF161}" type="presParOf" srcId="{9736CE65-E537-49C2-B039-06E26B7446F4}" destId="{2C3291AB-8168-4E78-B9FB-BAC095E8FCFA}" srcOrd="0" destOrd="0" presId="urn:microsoft.com/office/officeart/2005/8/layout/radial1"/>
    <dgm:cxn modelId="{652D69E6-5879-4B56-B67B-3CA0DB5F08FB}" type="presParOf" srcId="{5D529E71-99FB-4C8E-86C5-546EF3FB7DE5}" destId="{30E89617-84EB-4948-94DB-07E1C8AC43DD}" srcOrd="16" destOrd="0" presId="urn:microsoft.com/office/officeart/2005/8/layout/radial1"/>
    <dgm:cxn modelId="{9B69789B-C01B-4998-8D82-55DC44F92A24}" type="presParOf" srcId="{5D529E71-99FB-4C8E-86C5-546EF3FB7DE5}" destId="{8ED1FE94-4161-4C55-97A2-2A0F4B47E0C2}" srcOrd="17" destOrd="0" presId="urn:microsoft.com/office/officeart/2005/8/layout/radial1"/>
    <dgm:cxn modelId="{26EE23C1-9EB7-442B-9BDD-E7BB880E1E9A}" type="presParOf" srcId="{8ED1FE94-4161-4C55-97A2-2A0F4B47E0C2}" destId="{DA28F53D-DF2F-4365-AD03-A6211AC57DB0}" srcOrd="0" destOrd="0" presId="urn:microsoft.com/office/officeart/2005/8/layout/radial1"/>
    <dgm:cxn modelId="{1C5BE4D7-888E-4BA4-9E4C-85F2FAB2E406}" type="presParOf" srcId="{5D529E71-99FB-4C8E-86C5-546EF3FB7DE5}" destId="{BD7E005A-B514-48BD-9CF0-4754C7C35AF0}" srcOrd="18" destOrd="0" presId="urn:microsoft.com/office/officeart/2005/8/layout/radial1"/>
    <dgm:cxn modelId="{0EFEE1FD-5126-4CF7-A0AB-522A84B7F4C2}" type="presParOf" srcId="{5D529E71-99FB-4C8E-86C5-546EF3FB7DE5}" destId="{4A1E980D-CA26-4DCF-9246-9D1238B41314}" srcOrd="19" destOrd="0" presId="urn:microsoft.com/office/officeart/2005/8/layout/radial1"/>
    <dgm:cxn modelId="{21C1DE71-7DD4-4F35-8C56-C5302C848D23}" type="presParOf" srcId="{4A1E980D-CA26-4DCF-9246-9D1238B41314}" destId="{72930FB3-59A4-40F2-90C1-D15CB3D1E2A0}" srcOrd="0" destOrd="0" presId="urn:microsoft.com/office/officeart/2005/8/layout/radial1"/>
    <dgm:cxn modelId="{FA4255E4-3B65-46DF-85DC-4F50555ADA52}" type="presParOf" srcId="{5D529E71-99FB-4C8E-86C5-546EF3FB7DE5}" destId="{977A412C-8ACA-4307-9034-0D2E9FD9C53B}" srcOrd="20" destOrd="0" presId="urn:microsoft.com/office/officeart/2005/8/layout/radial1"/>
    <dgm:cxn modelId="{A924E7BB-1CF7-480A-A5B1-EE7CF142B955}" type="presParOf" srcId="{5D529E71-99FB-4C8E-86C5-546EF3FB7DE5}" destId="{E09CA335-4D42-4B7B-9289-93EF936713E0}" srcOrd="21" destOrd="0" presId="urn:microsoft.com/office/officeart/2005/8/layout/radial1"/>
    <dgm:cxn modelId="{2B94F99C-3752-4C15-97A5-82EF638D31A2}" type="presParOf" srcId="{E09CA335-4D42-4B7B-9289-93EF936713E0}" destId="{D2095F4F-17BA-4C37-B371-E14663A19F43}" srcOrd="0" destOrd="0" presId="urn:microsoft.com/office/officeart/2005/8/layout/radial1"/>
    <dgm:cxn modelId="{2650C6AF-A659-439A-A2FC-372823AE0F1B}" type="presParOf" srcId="{5D529E71-99FB-4C8E-86C5-546EF3FB7DE5}" destId="{6D35406D-32B1-4392-9139-1C6DC562165C}" srcOrd="2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903D00-63AC-40E4-86A7-45F68726D961}" type="datetimeFigureOut">
              <a:rPr lang="fi-FI" smtClean="0"/>
              <a:t>23.3.2015</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6EA3F9-2A01-4BDE-9D3D-393DEC772659}" type="slidenum">
              <a:rPr lang="fi-FI" smtClean="0"/>
              <a:t>‹#›</a:t>
            </a:fld>
            <a:endParaRPr lang="fi-FI"/>
          </a:p>
        </p:txBody>
      </p:sp>
    </p:spTree>
    <p:extLst>
      <p:ext uri="{BB962C8B-B14F-4D97-AF65-F5344CB8AC3E}">
        <p14:creationId xmlns:p14="http://schemas.microsoft.com/office/powerpoint/2010/main" val="809535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Dian kuvan paikkamerkki 1"/>
          <p:cNvSpPr>
            <a:spLocks noGrp="1" noRot="1" noChangeAspect="1" noTextEdit="1"/>
          </p:cNvSpPr>
          <p:nvPr>
            <p:ph type="sldImg"/>
          </p:nvPr>
        </p:nvSpPr>
        <p:spPr>
          <a:ln/>
        </p:spPr>
      </p:sp>
      <p:sp>
        <p:nvSpPr>
          <p:cNvPr id="602115" name="Huomautusten paikkamerkki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smtClean="0"/>
          </a:p>
        </p:txBody>
      </p:sp>
      <p:sp>
        <p:nvSpPr>
          <p:cNvPr id="602116" name="Dian numeron paikkamerkki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34480" indent="-282492" eaLnBrk="0" hangingPunct="0">
              <a:defRPr sz="2400">
                <a:solidFill>
                  <a:schemeClr val="tx1"/>
                </a:solidFill>
                <a:latin typeface="Microsoft Sans Serif" pitchFamily="34" charset="0"/>
                <a:ea typeface="ＭＳ Ｐゴシック" pitchFamily="34" charset="-128"/>
              </a:defRPr>
            </a:lvl2pPr>
            <a:lvl3pPr marL="1129970" indent="-225994" eaLnBrk="0" hangingPunct="0">
              <a:defRPr sz="2400">
                <a:solidFill>
                  <a:schemeClr val="tx1"/>
                </a:solidFill>
                <a:latin typeface="Microsoft Sans Serif" pitchFamily="34" charset="0"/>
                <a:ea typeface="ＭＳ Ｐゴシック" pitchFamily="34" charset="-128"/>
              </a:defRPr>
            </a:lvl3pPr>
            <a:lvl4pPr marL="1581958" indent="-225994" eaLnBrk="0" hangingPunct="0">
              <a:defRPr sz="2400">
                <a:solidFill>
                  <a:schemeClr val="tx1"/>
                </a:solidFill>
                <a:latin typeface="Microsoft Sans Serif" pitchFamily="34" charset="0"/>
                <a:ea typeface="ＭＳ Ｐゴシック" pitchFamily="34" charset="-128"/>
              </a:defRPr>
            </a:lvl4pPr>
            <a:lvl5pPr marL="2033946" indent="-225994" eaLnBrk="0" hangingPunct="0">
              <a:defRPr sz="2400">
                <a:solidFill>
                  <a:schemeClr val="tx1"/>
                </a:solidFill>
                <a:latin typeface="Microsoft Sans Serif" pitchFamily="34" charset="0"/>
                <a:ea typeface="ＭＳ Ｐゴシック" pitchFamily="34" charset="-128"/>
              </a:defRPr>
            </a:lvl5pPr>
            <a:lvl6pPr marL="2485934" indent="-225994"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37921" indent="-225994"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389909" indent="-225994"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41897" indent="-225994"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defRPr/>
            </a:pPr>
            <a:fld id="{DB869A1F-E8EB-4646-B10E-93D944F797B8}" type="slidenum">
              <a:rPr lang="fi-FI" altLang="fi-FI" sz="800">
                <a:solidFill>
                  <a:srgbClr val="616365"/>
                </a:solidFill>
                <a:latin typeface="Arial" charset="0"/>
              </a:rPr>
              <a:pPr>
                <a:defRPr/>
              </a:pPr>
              <a:t>1</a:t>
            </a:fld>
            <a:endParaRPr lang="fi-FI" altLang="fi-FI" sz="800">
              <a:solidFill>
                <a:srgbClr val="616365"/>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Dian kuvan paikkamerkki 1"/>
          <p:cNvSpPr>
            <a:spLocks noGrp="1" noRot="1" noChangeAspect="1" noTextEdit="1"/>
          </p:cNvSpPr>
          <p:nvPr>
            <p:ph type="sldImg"/>
          </p:nvPr>
        </p:nvSpPr>
        <p:spPr>
          <a:ln/>
        </p:spPr>
      </p:sp>
      <p:sp>
        <p:nvSpPr>
          <p:cNvPr id="603139" name="Huomautusten paikkamerkki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smtClean="0"/>
          </a:p>
        </p:txBody>
      </p:sp>
      <p:sp>
        <p:nvSpPr>
          <p:cNvPr id="603140" name="Dian numeron paikkamerkki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34480" indent="-282492" eaLnBrk="0" hangingPunct="0">
              <a:defRPr sz="2400">
                <a:solidFill>
                  <a:schemeClr val="tx1"/>
                </a:solidFill>
                <a:latin typeface="Microsoft Sans Serif" pitchFamily="34" charset="0"/>
                <a:ea typeface="ＭＳ Ｐゴシック" pitchFamily="34" charset="-128"/>
              </a:defRPr>
            </a:lvl2pPr>
            <a:lvl3pPr marL="1129970" indent="-225994" eaLnBrk="0" hangingPunct="0">
              <a:defRPr sz="2400">
                <a:solidFill>
                  <a:schemeClr val="tx1"/>
                </a:solidFill>
                <a:latin typeface="Microsoft Sans Serif" pitchFamily="34" charset="0"/>
                <a:ea typeface="ＭＳ Ｐゴシック" pitchFamily="34" charset="-128"/>
              </a:defRPr>
            </a:lvl3pPr>
            <a:lvl4pPr marL="1581958" indent="-225994" eaLnBrk="0" hangingPunct="0">
              <a:defRPr sz="2400">
                <a:solidFill>
                  <a:schemeClr val="tx1"/>
                </a:solidFill>
                <a:latin typeface="Microsoft Sans Serif" pitchFamily="34" charset="0"/>
                <a:ea typeface="ＭＳ Ｐゴシック" pitchFamily="34" charset="-128"/>
              </a:defRPr>
            </a:lvl4pPr>
            <a:lvl5pPr marL="2033946" indent="-225994" eaLnBrk="0" hangingPunct="0">
              <a:defRPr sz="2400">
                <a:solidFill>
                  <a:schemeClr val="tx1"/>
                </a:solidFill>
                <a:latin typeface="Microsoft Sans Serif" pitchFamily="34" charset="0"/>
                <a:ea typeface="ＭＳ Ｐゴシック" pitchFamily="34" charset="-128"/>
              </a:defRPr>
            </a:lvl5pPr>
            <a:lvl6pPr marL="2485934" indent="-225994"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37921" indent="-225994"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389909" indent="-225994"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41897" indent="-225994"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defRPr/>
            </a:pPr>
            <a:fld id="{FDBC79EE-7BA0-4CBC-B720-968BC09CC815}" type="slidenum">
              <a:rPr lang="fi-FI" altLang="fi-FI" sz="800">
                <a:solidFill>
                  <a:srgbClr val="616365"/>
                </a:solidFill>
                <a:latin typeface="Arial" charset="0"/>
              </a:rPr>
              <a:pPr>
                <a:defRPr/>
              </a:pPr>
              <a:t>23</a:t>
            </a:fld>
            <a:endParaRPr lang="fi-FI" altLang="fi-FI" sz="800">
              <a:solidFill>
                <a:srgbClr val="616365"/>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D56EA3F9-2A01-4BDE-9D3D-393DEC772659}" type="slidenum">
              <a:rPr lang="fi-FI" smtClean="0"/>
              <a:t>47</a:t>
            </a:fld>
            <a:endParaRPr lang="fi-FI"/>
          </a:p>
        </p:txBody>
      </p:sp>
    </p:spTree>
    <p:extLst>
      <p:ext uri="{BB962C8B-B14F-4D97-AF65-F5344CB8AC3E}">
        <p14:creationId xmlns:p14="http://schemas.microsoft.com/office/powerpoint/2010/main" val="1225776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D56EA3F9-2A01-4BDE-9D3D-393DEC772659}" type="slidenum">
              <a:rPr lang="fi-FI" smtClean="0"/>
              <a:t>52</a:t>
            </a:fld>
            <a:endParaRPr lang="fi-FI"/>
          </a:p>
        </p:txBody>
      </p:sp>
    </p:spTree>
    <p:extLst>
      <p:ext uri="{BB962C8B-B14F-4D97-AF65-F5344CB8AC3E}">
        <p14:creationId xmlns:p14="http://schemas.microsoft.com/office/powerpoint/2010/main" val="1825586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Dian kuvan paikkamerkki 1"/>
          <p:cNvSpPr>
            <a:spLocks noGrp="1" noRot="1" noChangeAspect="1" noTextEdit="1"/>
          </p:cNvSpPr>
          <p:nvPr>
            <p:ph type="sldImg"/>
          </p:nvPr>
        </p:nvSpPr>
        <p:spPr>
          <a:ln/>
        </p:spPr>
      </p:sp>
      <p:sp>
        <p:nvSpPr>
          <p:cNvPr id="605187" name="Huomautusten paikkamerkki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smtClean="0"/>
          </a:p>
        </p:txBody>
      </p:sp>
      <p:sp>
        <p:nvSpPr>
          <p:cNvPr id="605188" name="Dian numeron paikkamerkki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34480" indent="-282492" eaLnBrk="0" hangingPunct="0">
              <a:defRPr sz="2400">
                <a:solidFill>
                  <a:schemeClr val="tx1"/>
                </a:solidFill>
                <a:latin typeface="Microsoft Sans Serif" pitchFamily="34" charset="0"/>
                <a:ea typeface="ＭＳ Ｐゴシック" pitchFamily="34" charset="-128"/>
              </a:defRPr>
            </a:lvl2pPr>
            <a:lvl3pPr marL="1129970" indent="-225994" eaLnBrk="0" hangingPunct="0">
              <a:defRPr sz="2400">
                <a:solidFill>
                  <a:schemeClr val="tx1"/>
                </a:solidFill>
                <a:latin typeface="Microsoft Sans Serif" pitchFamily="34" charset="0"/>
                <a:ea typeface="ＭＳ Ｐゴシック" pitchFamily="34" charset="-128"/>
              </a:defRPr>
            </a:lvl3pPr>
            <a:lvl4pPr marL="1581958" indent="-225994" eaLnBrk="0" hangingPunct="0">
              <a:defRPr sz="2400">
                <a:solidFill>
                  <a:schemeClr val="tx1"/>
                </a:solidFill>
                <a:latin typeface="Microsoft Sans Serif" pitchFamily="34" charset="0"/>
                <a:ea typeface="ＭＳ Ｐゴシック" pitchFamily="34" charset="-128"/>
              </a:defRPr>
            </a:lvl4pPr>
            <a:lvl5pPr marL="2033946" indent="-225994" eaLnBrk="0" hangingPunct="0">
              <a:defRPr sz="2400">
                <a:solidFill>
                  <a:schemeClr val="tx1"/>
                </a:solidFill>
                <a:latin typeface="Microsoft Sans Serif" pitchFamily="34" charset="0"/>
                <a:ea typeface="ＭＳ Ｐゴシック" pitchFamily="34" charset="-128"/>
              </a:defRPr>
            </a:lvl5pPr>
            <a:lvl6pPr marL="2485934" indent="-225994"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37921" indent="-225994"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389909" indent="-225994"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41897" indent="-225994"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defRPr/>
            </a:pPr>
            <a:fld id="{8B040E0C-2A29-46C6-9044-2C030240862A}" type="slidenum">
              <a:rPr lang="fi-FI" altLang="fi-FI" sz="800">
                <a:solidFill>
                  <a:srgbClr val="616365"/>
                </a:solidFill>
                <a:latin typeface="Arial" charset="0"/>
              </a:rPr>
              <a:pPr>
                <a:defRPr/>
              </a:pPr>
              <a:t>55</a:t>
            </a:fld>
            <a:endParaRPr lang="fi-FI" altLang="fi-FI" sz="800">
              <a:solidFill>
                <a:srgbClr val="616365"/>
              </a:solidFill>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Dian kuvan paikkamerkki 1"/>
          <p:cNvSpPr>
            <a:spLocks noGrp="1" noRot="1" noChangeAspect="1" noTextEdit="1"/>
          </p:cNvSpPr>
          <p:nvPr>
            <p:ph type="sldImg"/>
          </p:nvPr>
        </p:nvSpPr>
        <p:spPr>
          <a:ln/>
        </p:spPr>
      </p:sp>
      <p:sp>
        <p:nvSpPr>
          <p:cNvPr id="406531" name="Huomautusten paikkamerkki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smtClean="0"/>
          </a:p>
        </p:txBody>
      </p:sp>
      <p:sp>
        <p:nvSpPr>
          <p:cNvPr id="406532" name="Dian numeron paikkamerkki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EC19E7F7-8AE2-4806-9213-494CF00E867E}" type="slidenum">
              <a:rPr lang="fi-FI" altLang="fi-FI" sz="800">
                <a:solidFill>
                  <a:srgbClr val="616365"/>
                </a:solidFill>
                <a:cs typeface="Arial" charset="0"/>
              </a:rPr>
              <a:pPr>
                <a:spcBef>
                  <a:spcPct val="0"/>
                </a:spcBef>
              </a:pPr>
              <a:t>84</a:t>
            </a:fld>
            <a:endParaRPr lang="fi-FI" altLang="fi-FI" sz="800">
              <a:solidFill>
                <a:srgbClr val="616365"/>
              </a:solidFill>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Dian kuvan paikkamerkki 1"/>
          <p:cNvSpPr>
            <a:spLocks noGrp="1" noRot="1" noChangeAspect="1" noTextEdit="1"/>
          </p:cNvSpPr>
          <p:nvPr>
            <p:ph type="sldImg"/>
          </p:nvPr>
        </p:nvSpPr>
        <p:spPr>
          <a:ln/>
        </p:spPr>
      </p:sp>
      <p:sp>
        <p:nvSpPr>
          <p:cNvPr id="616451" name="Huomautusten paikkamerkki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smtClean="0"/>
          </a:p>
        </p:txBody>
      </p:sp>
      <p:sp>
        <p:nvSpPr>
          <p:cNvPr id="616452" name="Dian numeron paikkamerkki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34480" indent="-282492" eaLnBrk="0" hangingPunct="0">
              <a:defRPr sz="2400">
                <a:solidFill>
                  <a:schemeClr val="tx1"/>
                </a:solidFill>
                <a:latin typeface="Microsoft Sans Serif" pitchFamily="34" charset="0"/>
                <a:ea typeface="ＭＳ Ｐゴシック" pitchFamily="34" charset="-128"/>
              </a:defRPr>
            </a:lvl2pPr>
            <a:lvl3pPr marL="1129970" indent="-225994" eaLnBrk="0" hangingPunct="0">
              <a:defRPr sz="2400">
                <a:solidFill>
                  <a:schemeClr val="tx1"/>
                </a:solidFill>
                <a:latin typeface="Microsoft Sans Serif" pitchFamily="34" charset="0"/>
                <a:ea typeface="ＭＳ Ｐゴシック" pitchFamily="34" charset="-128"/>
              </a:defRPr>
            </a:lvl3pPr>
            <a:lvl4pPr marL="1581958" indent="-225994" eaLnBrk="0" hangingPunct="0">
              <a:defRPr sz="2400">
                <a:solidFill>
                  <a:schemeClr val="tx1"/>
                </a:solidFill>
                <a:latin typeface="Microsoft Sans Serif" pitchFamily="34" charset="0"/>
                <a:ea typeface="ＭＳ Ｐゴシック" pitchFamily="34" charset="-128"/>
              </a:defRPr>
            </a:lvl4pPr>
            <a:lvl5pPr marL="2033946" indent="-225994" eaLnBrk="0" hangingPunct="0">
              <a:defRPr sz="2400">
                <a:solidFill>
                  <a:schemeClr val="tx1"/>
                </a:solidFill>
                <a:latin typeface="Microsoft Sans Serif" pitchFamily="34" charset="0"/>
                <a:ea typeface="ＭＳ Ｐゴシック" pitchFamily="34" charset="-128"/>
              </a:defRPr>
            </a:lvl5pPr>
            <a:lvl6pPr marL="2485934" indent="-225994"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37921" indent="-225994"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389909" indent="-225994"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41897" indent="-225994"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defRPr/>
            </a:pPr>
            <a:fld id="{483EAC89-4D42-4401-A9A4-668C4DC1ECBC}" type="slidenum">
              <a:rPr lang="fi-FI" altLang="fi-FI" sz="800">
                <a:solidFill>
                  <a:srgbClr val="000000"/>
                </a:solidFill>
                <a:latin typeface="Arial" charset="0"/>
              </a:rPr>
              <a:pPr>
                <a:defRPr/>
              </a:pPr>
              <a:t>90</a:t>
            </a:fld>
            <a:endParaRPr lang="fi-FI" altLang="fi-FI" sz="800">
              <a:solidFill>
                <a:srgbClr val="000000"/>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00.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001.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0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2.xml"/></Relationships>
</file>

<file path=ppt/slideLayouts/_rels/slideLayout1003.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4.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5.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6.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7.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8.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9.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0.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11.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12.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3.xml"/></Relationships>
</file>

<file path=ppt/slideLayouts/_rels/slideLayout1014.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5.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6.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7.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8.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9.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0.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21.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22.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23.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4.xml"/></Relationships>
</file>

<file path=ppt/slideLayouts/_rels/slideLayout1025.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6.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7.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8.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9.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0.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1.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2.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3.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4.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5.xml"/></Relationships>
</file>

<file path=ppt/slideLayouts/_rels/slideLayout1036.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37.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38.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39.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0.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1.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2.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3.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4.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5.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6.xml"/></Relationships>
</file>

<file path=ppt/slideLayouts/_rels/slideLayout1047.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48.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49.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0.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1.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2.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3.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4.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5.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6.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7.xml"/></Relationships>
</file>

<file path=ppt/slideLayouts/_rels/slideLayout1058.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59.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0.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1.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2.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3.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4.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5.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6.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7.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8.xml"/></Relationships>
</file>

<file path=ppt/slideLayouts/_rels/slideLayout1069.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0.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1.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2.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3.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4.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5.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6.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7.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8.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0.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1.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2.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3.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4.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5.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6.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7.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8.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9.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0.xml"/></Relationships>
</file>

<file path=ppt/slideLayouts/_rels/slideLayout1091.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2.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3.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4.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5.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6.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7.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8.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9.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00.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1.xml"/></Relationships>
</file>

<file path=ppt/slideLayouts/_rels/slideLayout1102.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3.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4.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5.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6.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7.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8.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9.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110.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11.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2.xml"/></Relationships>
</file>

<file path=ppt/slideLayouts/_rels/slideLayout1113.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4.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5.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6.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7.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8.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9.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0.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21.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22.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6.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8.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0.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1.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2.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3.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4.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5.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6.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7.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8.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0.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1.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2.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3.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4.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5.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6.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7.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1.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4.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5.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6.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7.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8.xml"/></Relationships>
</file>

<file path=ppt/slideLayouts/_rels/slideLayout849.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0.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1.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2.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3.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4.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5.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6.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7.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8.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0.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1.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2.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3.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4.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5.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6.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7.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8.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9.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0.xml"/></Relationships>
</file>

<file path=ppt/slideLayouts/_rels/slideLayout871.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2.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3.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4.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5.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6.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7.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8.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9.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0.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1.xml"/></Relationships>
</file>

<file path=ppt/slideLayouts/_rels/slideLayout882.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3.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4.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5.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6.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7.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8.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9.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890.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91.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2.xml"/></Relationships>
</file>

<file path=ppt/slideLayouts/_rels/slideLayout893.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4.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5.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6.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7.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8.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9.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00.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01.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02.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3.xml"/></Relationships>
</file>

<file path=ppt/slideLayouts/_rels/slideLayout904.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5.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6.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7.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8.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9.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0.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1.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2.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3.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4.xml"/></Relationships>
</file>

<file path=ppt/slideLayouts/_rels/slideLayout915.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6.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7.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8.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9.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0.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1.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2.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3.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4.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5.xml"/></Relationships>
</file>

<file path=ppt/slideLayouts/_rels/slideLayout926.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7.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8.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9.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0.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1.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2.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3.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4.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5.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6.xml"/></Relationships>
</file>

<file path=ppt/slideLayouts/_rels/slideLayout937.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38.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39.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0.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1.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2.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3.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4.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5.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6.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7.xml"/></Relationships>
</file>

<file path=ppt/slideLayouts/_rels/slideLayout948.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49.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0.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1.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2.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3.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4.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5.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6.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7.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8.xml"/></Relationships>
</file>

<file path=ppt/slideLayouts/_rels/slideLayout959.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0.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1.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2.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3.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4.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5.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6.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7.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8.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0.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1.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2.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3.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4.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5.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6.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7.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8.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9.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0.xml"/></Relationships>
</file>

<file path=ppt/slideLayouts/_rels/slideLayout981.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2.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3.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4.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5.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6.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7.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8.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9.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0.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1.xml"/></Relationships>
</file>

<file path=ppt/slideLayouts/_rels/slideLayout992.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3.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4.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5.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6.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7.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8.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9.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721645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99603904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687148553"/>
      </p:ext>
    </p:extLst>
  </p:cSld>
  <p:clrMapOvr>
    <a:masterClrMapping/>
  </p:clrMapOvr>
</p:sldLayout>
</file>

<file path=ppt/slideLayouts/slideLayout100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5"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04799D36-B02D-457D-B660-E5950024D976}" type="slidenum">
              <a:rPr lang="en-US"/>
              <a:pPr>
                <a:defRPr/>
              </a:pPr>
              <a:t>‹#›</a:t>
            </a:fld>
            <a:endParaRPr lang="en-US"/>
          </a:p>
        </p:txBody>
      </p:sp>
      <p:sp>
        <p:nvSpPr>
          <p:cNvPr id="6"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A1177BD3-DE8F-4D83-BCB5-40038C0DA415}" type="datetime1">
              <a:rPr lang="fi-FI"/>
              <a:pPr>
                <a:defRPr/>
              </a:pPr>
              <a:t>23.3.2015</a:t>
            </a:fld>
            <a:endParaRPr lang="en-US"/>
          </a:p>
        </p:txBody>
      </p:sp>
    </p:spTree>
    <p:extLst>
      <p:ext uri="{BB962C8B-B14F-4D97-AF65-F5344CB8AC3E}">
        <p14:creationId xmlns:p14="http://schemas.microsoft.com/office/powerpoint/2010/main" val="1159573530"/>
      </p:ext>
    </p:extLst>
  </p:cSld>
  <p:clrMapOvr>
    <a:masterClrMapping/>
  </p:clrMapOvr>
</p:sldLayout>
</file>

<file path=ppt/slideLayouts/slideLayout100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5"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990D96A0-D4DB-4C07-BAF6-25973B78AF1C}" type="slidenum">
              <a:rPr lang="en-US"/>
              <a:pPr>
                <a:defRPr/>
              </a:pPr>
              <a:t>‹#›</a:t>
            </a:fld>
            <a:endParaRPr lang="en-US"/>
          </a:p>
        </p:txBody>
      </p:sp>
      <p:sp>
        <p:nvSpPr>
          <p:cNvPr id="6"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72523C7A-01C5-4DAB-A8BD-348213D8D3F8}" type="datetime1">
              <a:rPr lang="fi-FI"/>
              <a:pPr>
                <a:defRPr/>
              </a:pPr>
              <a:t>23.3.2015</a:t>
            </a:fld>
            <a:endParaRPr lang="en-US"/>
          </a:p>
        </p:txBody>
      </p:sp>
    </p:spTree>
    <p:extLst>
      <p:ext uri="{BB962C8B-B14F-4D97-AF65-F5344CB8AC3E}">
        <p14:creationId xmlns:p14="http://schemas.microsoft.com/office/powerpoint/2010/main" val="4035737533"/>
      </p:ext>
    </p:extLst>
  </p:cSld>
  <p:clrMapOvr>
    <a:masterClrMapping/>
  </p:clrMapOvr>
</p:sldLayout>
</file>

<file path=ppt/slideLayouts/slideLayout1002.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C4A0879C-1A18-4BB5-952B-779ADEA1CEF1}" type="datetime1">
              <a:rPr lang="fi-FI"/>
              <a:pPr>
                <a:defRPr/>
              </a:pPr>
              <a:t>23.3.2015</a:t>
            </a:fld>
            <a:endParaRPr lang="fi-FI"/>
          </a:p>
        </p:txBody>
      </p:sp>
    </p:spTree>
    <p:extLst>
      <p:ext uri="{BB962C8B-B14F-4D97-AF65-F5344CB8AC3E}">
        <p14:creationId xmlns:p14="http://schemas.microsoft.com/office/powerpoint/2010/main" val="4249679970"/>
      </p:ext>
    </p:extLst>
  </p:cSld>
  <p:clrMapOvr>
    <a:masterClrMapping/>
  </p:clrMapOvr>
</p:sldLayout>
</file>

<file path=ppt/slideLayouts/slideLayout100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C07180D3-F068-4493-B2C5-1D6704F8571A}" type="datetime1">
              <a:rPr lang="fi-FI"/>
              <a:pPr>
                <a:defRPr/>
              </a:pPr>
              <a:t>23.3.2015</a:t>
            </a:fld>
            <a:endParaRPr lang="fi-FI"/>
          </a:p>
        </p:txBody>
      </p:sp>
    </p:spTree>
    <p:extLst>
      <p:ext uri="{BB962C8B-B14F-4D97-AF65-F5344CB8AC3E}">
        <p14:creationId xmlns:p14="http://schemas.microsoft.com/office/powerpoint/2010/main" val="2950983158"/>
      </p:ext>
    </p:extLst>
  </p:cSld>
  <p:clrMapOvr>
    <a:masterClrMapping/>
  </p:clrMapOvr>
</p:sldLayout>
</file>

<file path=ppt/slideLayouts/slideLayout100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B3C5F256-C292-469B-A00A-723869396783}" type="datetime1">
              <a:rPr lang="fi-FI"/>
              <a:pPr>
                <a:defRPr/>
              </a:pPr>
              <a:t>23.3.2015</a:t>
            </a:fld>
            <a:endParaRPr lang="fi-FI"/>
          </a:p>
        </p:txBody>
      </p:sp>
    </p:spTree>
    <p:extLst>
      <p:ext uri="{BB962C8B-B14F-4D97-AF65-F5344CB8AC3E}">
        <p14:creationId xmlns:p14="http://schemas.microsoft.com/office/powerpoint/2010/main" val="4268056563"/>
      </p:ext>
    </p:extLst>
  </p:cSld>
  <p:clrMapOvr>
    <a:masterClrMapping/>
  </p:clrMapOvr>
</p:sldLayout>
</file>

<file path=ppt/slideLayouts/slideLayout100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D46B0C63-8A0E-43F1-940F-4C9C9EE926F0}" type="datetime1">
              <a:rPr lang="fi-FI"/>
              <a:pPr>
                <a:defRPr/>
              </a:pPr>
              <a:t>23.3.2015</a:t>
            </a:fld>
            <a:endParaRPr lang="fi-FI"/>
          </a:p>
        </p:txBody>
      </p:sp>
    </p:spTree>
    <p:extLst>
      <p:ext uri="{BB962C8B-B14F-4D97-AF65-F5344CB8AC3E}">
        <p14:creationId xmlns:p14="http://schemas.microsoft.com/office/powerpoint/2010/main" val="2826958766"/>
      </p:ext>
    </p:extLst>
  </p:cSld>
  <p:clrMapOvr>
    <a:masterClrMapping/>
  </p:clrMapOvr>
</p:sldLayout>
</file>

<file path=ppt/slideLayouts/slideLayout100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D506204-34EB-4D17-9A0A-18812B400BA9}" type="datetime1">
              <a:rPr lang="fi-FI"/>
              <a:pPr>
                <a:defRPr/>
              </a:pPr>
              <a:t>23.3.2015</a:t>
            </a:fld>
            <a:endParaRPr lang="fi-FI"/>
          </a:p>
        </p:txBody>
      </p:sp>
    </p:spTree>
    <p:extLst>
      <p:ext uri="{BB962C8B-B14F-4D97-AF65-F5344CB8AC3E}">
        <p14:creationId xmlns:p14="http://schemas.microsoft.com/office/powerpoint/2010/main" val="3670605435"/>
      </p:ext>
    </p:extLst>
  </p:cSld>
  <p:clrMapOvr>
    <a:masterClrMapping/>
  </p:clrMapOvr>
</p:sldLayout>
</file>

<file path=ppt/slideLayouts/slideLayout100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0DF12AD5-B1AC-47C9-A744-76072D6BC9F8}" type="datetime1">
              <a:rPr lang="fi-FI"/>
              <a:pPr>
                <a:defRPr/>
              </a:pPr>
              <a:t>23.3.2015</a:t>
            </a:fld>
            <a:endParaRPr lang="fi-FI"/>
          </a:p>
        </p:txBody>
      </p:sp>
    </p:spTree>
    <p:extLst>
      <p:ext uri="{BB962C8B-B14F-4D97-AF65-F5344CB8AC3E}">
        <p14:creationId xmlns:p14="http://schemas.microsoft.com/office/powerpoint/2010/main" val="259824396"/>
      </p:ext>
    </p:extLst>
  </p:cSld>
  <p:clrMapOvr>
    <a:masterClrMapping/>
  </p:clrMapOvr>
</p:sldLayout>
</file>

<file path=ppt/slideLayouts/slideLayout100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F32F27A-39E9-413A-9EEF-A620CA63F1C1}" type="datetime1">
              <a:rPr lang="fi-FI"/>
              <a:pPr>
                <a:defRPr/>
              </a:pPr>
              <a:t>23.3.2015</a:t>
            </a:fld>
            <a:endParaRPr lang="fi-FI"/>
          </a:p>
        </p:txBody>
      </p:sp>
    </p:spTree>
    <p:extLst>
      <p:ext uri="{BB962C8B-B14F-4D97-AF65-F5344CB8AC3E}">
        <p14:creationId xmlns:p14="http://schemas.microsoft.com/office/powerpoint/2010/main" val="1808760323"/>
      </p:ext>
    </p:extLst>
  </p:cSld>
  <p:clrMapOvr>
    <a:masterClrMapping/>
  </p:clrMapOvr>
</p:sldLayout>
</file>

<file path=ppt/slideLayouts/slideLayout100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76C54627-020F-4A7D-9EE5-688BEE7BF8A5}" type="datetime1">
              <a:rPr lang="fi-FI"/>
              <a:pPr>
                <a:defRPr/>
              </a:pPr>
              <a:t>23.3.2015</a:t>
            </a:fld>
            <a:endParaRPr lang="fi-FI"/>
          </a:p>
        </p:txBody>
      </p:sp>
    </p:spTree>
    <p:extLst>
      <p:ext uri="{BB962C8B-B14F-4D97-AF65-F5344CB8AC3E}">
        <p14:creationId xmlns:p14="http://schemas.microsoft.com/office/powerpoint/2010/main" val="5040032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837571425"/>
      </p:ext>
    </p:extLst>
  </p:cSld>
  <p:clrMapOvr>
    <a:masterClrMapping/>
  </p:clrMapOvr>
</p:sldLayout>
</file>

<file path=ppt/slideLayouts/slideLayout101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813A7269-F3C8-498C-B2DB-69706FC0D5D8}" type="datetime1">
              <a:rPr lang="fi-FI"/>
              <a:pPr>
                <a:defRPr/>
              </a:pPr>
              <a:t>23.3.2015</a:t>
            </a:fld>
            <a:endParaRPr lang="fi-FI"/>
          </a:p>
        </p:txBody>
      </p:sp>
    </p:spTree>
    <p:extLst>
      <p:ext uri="{BB962C8B-B14F-4D97-AF65-F5344CB8AC3E}">
        <p14:creationId xmlns:p14="http://schemas.microsoft.com/office/powerpoint/2010/main" val="479726603"/>
      </p:ext>
    </p:extLst>
  </p:cSld>
  <p:clrMapOvr>
    <a:masterClrMapping/>
  </p:clrMapOvr>
</p:sldLayout>
</file>

<file path=ppt/slideLayouts/slideLayout101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48B9888A-EB0A-4272-AFB4-8F330A531426}" type="datetime1">
              <a:rPr lang="fi-FI"/>
              <a:pPr>
                <a:defRPr/>
              </a:pPr>
              <a:t>23.3.2015</a:t>
            </a:fld>
            <a:endParaRPr lang="fi-FI"/>
          </a:p>
        </p:txBody>
      </p:sp>
    </p:spTree>
    <p:extLst>
      <p:ext uri="{BB962C8B-B14F-4D97-AF65-F5344CB8AC3E}">
        <p14:creationId xmlns:p14="http://schemas.microsoft.com/office/powerpoint/2010/main" val="3656295331"/>
      </p:ext>
    </p:extLst>
  </p:cSld>
  <p:clrMapOvr>
    <a:masterClrMapping/>
  </p:clrMapOvr>
</p:sldLayout>
</file>

<file path=ppt/slideLayouts/slideLayout101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4763CC13-2449-4480-BD10-A456771BC8E0}" type="datetime1">
              <a:rPr lang="fi-FI"/>
              <a:pPr>
                <a:defRPr/>
              </a:pPr>
              <a:t>23.3.2015</a:t>
            </a:fld>
            <a:endParaRPr lang="fi-FI"/>
          </a:p>
        </p:txBody>
      </p:sp>
    </p:spTree>
    <p:extLst>
      <p:ext uri="{BB962C8B-B14F-4D97-AF65-F5344CB8AC3E}">
        <p14:creationId xmlns:p14="http://schemas.microsoft.com/office/powerpoint/2010/main" val="732363045"/>
      </p:ext>
    </p:extLst>
  </p:cSld>
  <p:clrMapOvr>
    <a:masterClrMapping/>
  </p:clrMapOvr>
</p:sldLayout>
</file>

<file path=ppt/slideLayouts/slideLayout1013.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661963390"/>
      </p:ext>
    </p:extLst>
  </p:cSld>
  <p:clrMapOvr>
    <a:masterClrMapping/>
  </p:clrMapOvr>
</p:sldLayout>
</file>

<file path=ppt/slideLayouts/slideLayout101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240961937"/>
      </p:ext>
    </p:extLst>
  </p:cSld>
  <p:clrMapOvr>
    <a:masterClrMapping/>
  </p:clrMapOvr>
</p:sldLayout>
</file>

<file path=ppt/slideLayouts/slideLayout101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189671735"/>
      </p:ext>
    </p:extLst>
  </p:cSld>
  <p:clrMapOvr>
    <a:masterClrMapping/>
  </p:clrMapOvr>
</p:sldLayout>
</file>

<file path=ppt/slideLayouts/slideLayout101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100019351"/>
      </p:ext>
    </p:extLst>
  </p:cSld>
  <p:clrMapOvr>
    <a:masterClrMapping/>
  </p:clrMapOvr>
</p:sldLayout>
</file>

<file path=ppt/slideLayouts/slideLayout101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540040872"/>
      </p:ext>
    </p:extLst>
  </p:cSld>
  <p:clrMapOvr>
    <a:masterClrMapping/>
  </p:clrMapOvr>
</p:sldLayout>
</file>

<file path=ppt/slideLayouts/slideLayout101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391066392"/>
      </p:ext>
    </p:extLst>
  </p:cSld>
  <p:clrMapOvr>
    <a:masterClrMapping/>
  </p:clrMapOvr>
</p:sldLayout>
</file>

<file path=ppt/slideLayouts/slideLayout101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0825115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981104498"/>
      </p:ext>
    </p:extLst>
  </p:cSld>
  <p:clrMapOvr>
    <a:masterClrMapping/>
  </p:clrMapOvr>
</p:sldLayout>
</file>

<file path=ppt/slideLayouts/slideLayout102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488186233"/>
      </p:ext>
    </p:extLst>
  </p:cSld>
  <p:clrMapOvr>
    <a:masterClrMapping/>
  </p:clrMapOvr>
</p:sldLayout>
</file>

<file path=ppt/slideLayouts/slideLayout102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913086768"/>
      </p:ext>
    </p:extLst>
  </p:cSld>
  <p:clrMapOvr>
    <a:masterClrMapping/>
  </p:clrMapOvr>
</p:sldLayout>
</file>

<file path=ppt/slideLayouts/slideLayout102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76649703"/>
      </p:ext>
    </p:extLst>
  </p:cSld>
  <p:clrMapOvr>
    <a:masterClrMapping/>
  </p:clrMapOvr>
</p:sldLayout>
</file>

<file path=ppt/slideLayouts/slideLayout102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434140568"/>
      </p:ext>
    </p:extLst>
  </p:cSld>
  <p:clrMapOvr>
    <a:masterClrMapping/>
  </p:clrMapOvr>
</p:sldLayout>
</file>

<file path=ppt/slideLayouts/slideLayout1024.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361370334"/>
      </p:ext>
    </p:extLst>
  </p:cSld>
  <p:clrMapOvr>
    <a:masterClrMapping/>
  </p:clrMapOvr>
</p:sldLayout>
</file>

<file path=ppt/slideLayouts/slideLayout102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975711642"/>
      </p:ext>
    </p:extLst>
  </p:cSld>
  <p:clrMapOvr>
    <a:masterClrMapping/>
  </p:clrMapOvr>
</p:sldLayout>
</file>

<file path=ppt/slideLayouts/slideLayout102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301380427"/>
      </p:ext>
    </p:extLst>
  </p:cSld>
  <p:clrMapOvr>
    <a:masterClrMapping/>
  </p:clrMapOvr>
</p:sldLayout>
</file>

<file path=ppt/slideLayouts/slideLayout102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089041991"/>
      </p:ext>
    </p:extLst>
  </p:cSld>
  <p:clrMapOvr>
    <a:masterClrMapping/>
  </p:clrMapOvr>
</p:sldLayout>
</file>

<file path=ppt/slideLayouts/slideLayout102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784427743"/>
      </p:ext>
    </p:extLst>
  </p:cSld>
  <p:clrMapOvr>
    <a:masterClrMapping/>
  </p:clrMapOvr>
</p:sldLayout>
</file>

<file path=ppt/slideLayouts/slideLayout102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20513097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397696458"/>
      </p:ext>
    </p:extLst>
  </p:cSld>
  <p:clrMapOvr>
    <a:masterClrMapping/>
  </p:clrMapOvr>
</p:sldLayout>
</file>

<file path=ppt/slideLayouts/slideLayout103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512081587"/>
      </p:ext>
    </p:extLst>
  </p:cSld>
  <p:clrMapOvr>
    <a:masterClrMapping/>
  </p:clrMapOvr>
</p:sldLayout>
</file>

<file path=ppt/slideLayouts/slideLayout103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37945094"/>
      </p:ext>
    </p:extLst>
  </p:cSld>
  <p:clrMapOvr>
    <a:masterClrMapping/>
  </p:clrMapOvr>
</p:sldLayout>
</file>

<file path=ppt/slideLayouts/slideLayout103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578794649"/>
      </p:ext>
    </p:extLst>
  </p:cSld>
  <p:clrMapOvr>
    <a:masterClrMapping/>
  </p:clrMapOvr>
</p:sldLayout>
</file>

<file path=ppt/slideLayouts/slideLayout103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60252040"/>
      </p:ext>
    </p:extLst>
  </p:cSld>
  <p:clrMapOvr>
    <a:masterClrMapping/>
  </p:clrMapOvr>
</p:sldLayout>
</file>

<file path=ppt/slideLayouts/slideLayout103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217985969"/>
      </p:ext>
    </p:extLst>
  </p:cSld>
  <p:clrMapOvr>
    <a:masterClrMapping/>
  </p:clrMapOvr>
</p:sldLayout>
</file>

<file path=ppt/slideLayouts/slideLayout1035.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Muokkaa otsikon perustyyliä napsauttamalla</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Muokkaa alaotsikon perustyyliä napsauttamalla</a:t>
            </a:r>
          </a:p>
        </p:txBody>
      </p:sp>
      <p:sp>
        <p:nvSpPr>
          <p:cNvPr id="8" name="Rectangle 29"/>
          <p:cNvSpPr>
            <a:spLocks noGrp="1" noChangeArrowheads="1"/>
          </p:cNvSpPr>
          <p:nvPr>
            <p:ph type="ftr" sz="quarter" idx="10"/>
          </p:nvPr>
        </p:nvSpPr>
        <p:spPr>
          <a:xfrm>
            <a:off x="1692275" y="3789363"/>
            <a:ext cx="1584325" cy="401637"/>
          </a:xfrm>
        </p:spPr>
        <p:txBody>
          <a:bodyPr anchor="t"/>
          <a:lstStyle>
            <a:lvl1pPr>
              <a:defRPr sz="1000">
                <a:ea typeface="ＭＳ Ｐゴシック" pitchFamily="34" charset="-128"/>
              </a:defRPr>
            </a:lvl1pPr>
          </a:lstStyle>
          <a:p>
            <a:pPr>
              <a:defRPr/>
            </a:pPr>
            <a:r>
              <a:rPr lang="en-US"/>
              <a:t>Etunimi Sukunimi</a:t>
            </a:r>
          </a:p>
        </p:txBody>
      </p:sp>
      <p:sp>
        <p:nvSpPr>
          <p:cNvPr id="9" name="Rectangle 30"/>
          <p:cNvSpPr>
            <a:spLocks noGrp="1" noChangeArrowheads="1"/>
          </p:cNvSpPr>
          <p:nvPr>
            <p:ph type="dt" sz="quarter" idx="11"/>
          </p:nvPr>
        </p:nvSpPr>
        <p:spPr>
          <a:xfrm>
            <a:off x="3348038" y="3789363"/>
            <a:ext cx="1439862" cy="401637"/>
          </a:xfrm>
        </p:spPr>
        <p:txBody>
          <a:bodyPr anchor="t"/>
          <a:lstStyle>
            <a:lvl1pPr algn="l">
              <a:defRPr sz="1000">
                <a:ea typeface="ＭＳ Ｐゴシック" pitchFamily="34" charset="-128"/>
              </a:defRPr>
            </a:lvl1pPr>
          </a:lstStyle>
          <a:p>
            <a:pPr>
              <a:defRPr/>
            </a:pPr>
            <a:fld id="{E2AF8438-A818-46A4-A4F2-FE49F628BA20}" type="datetime1">
              <a:rPr lang="fi-FI"/>
              <a:pPr>
                <a:defRPr/>
              </a:pPr>
              <a:t>23.3.2015</a:t>
            </a:fld>
            <a:endParaRPr lang="en-US"/>
          </a:p>
        </p:txBody>
      </p:sp>
    </p:spTree>
    <p:extLst>
      <p:ext uri="{BB962C8B-B14F-4D97-AF65-F5344CB8AC3E}">
        <p14:creationId xmlns:p14="http://schemas.microsoft.com/office/powerpoint/2010/main" val="442635645"/>
      </p:ext>
    </p:extLst>
  </p:cSld>
  <p:clrMapOvr>
    <a:masterClrMapping/>
  </p:clrMapOvr>
</p:sldLayout>
</file>

<file path=ppt/slideLayouts/slideLayout103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27"/>
          <p:cNvSpPr>
            <a:spLocks noGrp="1" noChangeArrowheads="1"/>
          </p:cNvSpPr>
          <p:nvPr>
            <p:ph type="ftr" sz="quarter" idx="10"/>
          </p:nvPr>
        </p:nvSpPr>
        <p:spPr/>
        <p:txBody>
          <a:bodyPr/>
          <a:lstStyle>
            <a:lvl1pPr>
              <a:defRPr>
                <a:ea typeface="ＭＳ Ｐゴシック" pitchFamily="34" charset="-128"/>
              </a:defRPr>
            </a:lvl1pPr>
          </a:lstStyle>
          <a:p>
            <a:pPr>
              <a:defRPr/>
            </a:pPr>
            <a:r>
              <a:rPr lang="en-US"/>
              <a:t>Etunimi Sukunimi</a:t>
            </a:r>
          </a:p>
        </p:txBody>
      </p:sp>
      <p:sp>
        <p:nvSpPr>
          <p:cNvPr id="5" name="Rectangle 28"/>
          <p:cNvSpPr>
            <a:spLocks noGrp="1" noChangeArrowheads="1"/>
          </p:cNvSpPr>
          <p:nvPr>
            <p:ph type="sldNum" sz="quarter" idx="11"/>
          </p:nvPr>
        </p:nvSpPr>
        <p:spPr/>
        <p:txBody>
          <a:bodyPr/>
          <a:lstStyle>
            <a:lvl1pPr>
              <a:defRPr>
                <a:latin typeface="Microsoft Sans Serif" pitchFamily="34" charset="0"/>
                <a:ea typeface="ＭＳ Ｐゴシック" pitchFamily="34" charset="-128"/>
              </a:defRPr>
            </a:lvl1pPr>
          </a:lstStyle>
          <a:p>
            <a:pPr>
              <a:defRPr/>
            </a:pPr>
            <a:fld id="{C0A72C00-1218-4A99-8E6A-26EF5AA15E48}" type="slidenum">
              <a:rPr lang="en-US" altLang="fi-FI"/>
              <a:pPr>
                <a:defRPr/>
              </a:pPr>
              <a:t>‹#›</a:t>
            </a:fld>
            <a:endParaRPr lang="en-US" altLang="fi-FI"/>
          </a:p>
        </p:txBody>
      </p:sp>
      <p:sp>
        <p:nvSpPr>
          <p:cNvPr id="6" name="Rectangle 29"/>
          <p:cNvSpPr>
            <a:spLocks noGrp="1" noChangeArrowheads="1"/>
          </p:cNvSpPr>
          <p:nvPr>
            <p:ph type="dt" sz="half" idx="12"/>
          </p:nvPr>
        </p:nvSpPr>
        <p:spPr/>
        <p:txBody>
          <a:bodyPr/>
          <a:lstStyle>
            <a:lvl1pPr>
              <a:defRPr>
                <a:ea typeface="ＭＳ Ｐゴシック" pitchFamily="34" charset="-128"/>
              </a:defRPr>
            </a:lvl1pPr>
          </a:lstStyle>
          <a:p>
            <a:pPr>
              <a:defRPr/>
            </a:pPr>
            <a:fld id="{E8C4E6FA-58D0-49B3-AF12-FB23FCD6E1B7}" type="datetime1">
              <a:rPr lang="fi-FI"/>
              <a:pPr>
                <a:defRPr/>
              </a:pPr>
              <a:t>23.3.2015</a:t>
            </a:fld>
            <a:endParaRPr lang="en-US"/>
          </a:p>
        </p:txBody>
      </p:sp>
    </p:spTree>
    <p:extLst>
      <p:ext uri="{BB962C8B-B14F-4D97-AF65-F5344CB8AC3E}">
        <p14:creationId xmlns:p14="http://schemas.microsoft.com/office/powerpoint/2010/main" val="2341486666"/>
      </p:ext>
    </p:extLst>
  </p:cSld>
  <p:clrMapOvr>
    <a:masterClrMapping/>
  </p:clrMapOvr>
</p:sldLayout>
</file>

<file path=ppt/slideLayouts/slideLayout103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27"/>
          <p:cNvSpPr>
            <a:spLocks noGrp="1" noChangeArrowheads="1"/>
          </p:cNvSpPr>
          <p:nvPr>
            <p:ph type="ftr" sz="quarter" idx="10"/>
          </p:nvPr>
        </p:nvSpPr>
        <p:spPr/>
        <p:txBody>
          <a:bodyPr/>
          <a:lstStyle>
            <a:lvl1pPr>
              <a:defRPr>
                <a:ea typeface="ＭＳ Ｐゴシック" pitchFamily="34" charset="-128"/>
              </a:defRPr>
            </a:lvl1pPr>
          </a:lstStyle>
          <a:p>
            <a:pPr>
              <a:defRPr/>
            </a:pPr>
            <a:r>
              <a:rPr lang="en-US"/>
              <a:t>Etunimi Sukunimi</a:t>
            </a:r>
          </a:p>
        </p:txBody>
      </p:sp>
      <p:sp>
        <p:nvSpPr>
          <p:cNvPr id="5" name="Rectangle 28"/>
          <p:cNvSpPr>
            <a:spLocks noGrp="1" noChangeArrowheads="1"/>
          </p:cNvSpPr>
          <p:nvPr>
            <p:ph type="sldNum" sz="quarter" idx="11"/>
          </p:nvPr>
        </p:nvSpPr>
        <p:spPr/>
        <p:txBody>
          <a:bodyPr/>
          <a:lstStyle>
            <a:lvl1pPr>
              <a:defRPr>
                <a:latin typeface="Microsoft Sans Serif" pitchFamily="34" charset="0"/>
                <a:ea typeface="ＭＳ Ｐゴシック" pitchFamily="34" charset="-128"/>
              </a:defRPr>
            </a:lvl1pPr>
          </a:lstStyle>
          <a:p>
            <a:pPr>
              <a:defRPr/>
            </a:pPr>
            <a:fld id="{880BFBB4-58C4-47AE-9224-0EE7B22CB749}" type="slidenum">
              <a:rPr lang="en-US" altLang="fi-FI"/>
              <a:pPr>
                <a:defRPr/>
              </a:pPr>
              <a:t>‹#›</a:t>
            </a:fld>
            <a:endParaRPr lang="en-US" altLang="fi-FI"/>
          </a:p>
        </p:txBody>
      </p:sp>
      <p:sp>
        <p:nvSpPr>
          <p:cNvPr id="6" name="Rectangle 29"/>
          <p:cNvSpPr>
            <a:spLocks noGrp="1" noChangeArrowheads="1"/>
          </p:cNvSpPr>
          <p:nvPr>
            <p:ph type="dt" sz="half" idx="12"/>
          </p:nvPr>
        </p:nvSpPr>
        <p:spPr/>
        <p:txBody>
          <a:bodyPr/>
          <a:lstStyle>
            <a:lvl1pPr>
              <a:defRPr>
                <a:ea typeface="ＭＳ Ｐゴシック" pitchFamily="34" charset="-128"/>
              </a:defRPr>
            </a:lvl1pPr>
          </a:lstStyle>
          <a:p>
            <a:pPr>
              <a:defRPr/>
            </a:pPr>
            <a:fld id="{62B3BD85-EC2A-45D1-9B38-B526F208097E}" type="datetime1">
              <a:rPr lang="fi-FI"/>
              <a:pPr>
                <a:defRPr/>
              </a:pPr>
              <a:t>23.3.2015</a:t>
            </a:fld>
            <a:endParaRPr lang="en-US"/>
          </a:p>
        </p:txBody>
      </p:sp>
    </p:spTree>
    <p:extLst>
      <p:ext uri="{BB962C8B-B14F-4D97-AF65-F5344CB8AC3E}">
        <p14:creationId xmlns:p14="http://schemas.microsoft.com/office/powerpoint/2010/main" val="2805179677"/>
      </p:ext>
    </p:extLst>
  </p:cSld>
  <p:clrMapOvr>
    <a:masterClrMapping/>
  </p:clrMapOvr>
</p:sldLayout>
</file>

<file path=ppt/slideLayouts/slideLayout103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27"/>
          <p:cNvSpPr>
            <a:spLocks noGrp="1" noChangeArrowheads="1"/>
          </p:cNvSpPr>
          <p:nvPr>
            <p:ph type="ftr" sz="quarter" idx="10"/>
          </p:nvPr>
        </p:nvSpPr>
        <p:spPr/>
        <p:txBody>
          <a:bodyPr/>
          <a:lstStyle>
            <a:lvl1pPr>
              <a:defRPr>
                <a:ea typeface="ＭＳ Ｐゴシック" pitchFamily="34" charset="-128"/>
              </a:defRPr>
            </a:lvl1pPr>
          </a:lstStyle>
          <a:p>
            <a:pPr>
              <a:defRPr/>
            </a:pPr>
            <a:r>
              <a:rPr lang="en-US"/>
              <a:t>Etunimi Sukunimi</a:t>
            </a:r>
          </a:p>
        </p:txBody>
      </p:sp>
      <p:sp>
        <p:nvSpPr>
          <p:cNvPr id="6" name="Rectangle 28"/>
          <p:cNvSpPr>
            <a:spLocks noGrp="1" noChangeArrowheads="1"/>
          </p:cNvSpPr>
          <p:nvPr>
            <p:ph type="sldNum" sz="quarter" idx="11"/>
          </p:nvPr>
        </p:nvSpPr>
        <p:spPr/>
        <p:txBody>
          <a:bodyPr/>
          <a:lstStyle>
            <a:lvl1pPr>
              <a:defRPr>
                <a:latin typeface="Microsoft Sans Serif" pitchFamily="34" charset="0"/>
                <a:ea typeface="ＭＳ Ｐゴシック" pitchFamily="34" charset="-128"/>
              </a:defRPr>
            </a:lvl1pPr>
          </a:lstStyle>
          <a:p>
            <a:pPr>
              <a:defRPr/>
            </a:pPr>
            <a:fld id="{A1971831-5448-4147-9BA7-A46DD6A24197}" type="slidenum">
              <a:rPr lang="en-US" altLang="fi-FI"/>
              <a:pPr>
                <a:defRPr/>
              </a:pPr>
              <a:t>‹#›</a:t>
            </a:fld>
            <a:endParaRPr lang="en-US" altLang="fi-FI"/>
          </a:p>
        </p:txBody>
      </p:sp>
      <p:sp>
        <p:nvSpPr>
          <p:cNvPr id="7" name="Rectangle 29"/>
          <p:cNvSpPr>
            <a:spLocks noGrp="1" noChangeArrowheads="1"/>
          </p:cNvSpPr>
          <p:nvPr>
            <p:ph type="dt" sz="half" idx="12"/>
          </p:nvPr>
        </p:nvSpPr>
        <p:spPr/>
        <p:txBody>
          <a:bodyPr/>
          <a:lstStyle>
            <a:lvl1pPr>
              <a:defRPr>
                <a:ea typeface="ＭＳ Ｐゴシック" pitchFamily="34" charset="-128"/>
              </a:defRPr>
            </a:lvl1pPr>
          </a:lstStyle>
          <a:p>
            <a:pPr>
              <a:defRPr/>
            </a:pPr>
            <a:fld id="{AB39B317-D00B-4544-A989-B54C9F4E369C}" type="datetime1">
              <a:rPr lang="fi-FI"/>
              <a:pPr>
                <a:defRPr/>
              </a:pPr>
              <a:t>23.3.2015</a:t>
            </a:fld>
            <a:endParaRPr lang="en-US"/>
          </a:p>
        </p:txBody>
      </p:sp>
    </p:spTree>
    <p:extLst>
      <p:ext uri="{BB962C8B-B14F-4D97-AF65-F5344CB8AC3E}">
        <p14:creationId xmlns:p14="http://schemas.microsoft.com/office/powerpoint/2010/main" val="3242384213"/>
      </p:ext>
    </p:extLst>
  </p:cSld>
  <p:clrMapOvr>
    <a:masterClrMapping/>
  </p:clrMapOvr>
</p:sldLayout>
</file>

<file path=ppt/slideLayouts/slideLayout103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27"/>
          <p:cNvSpPr>
            <a:spLocks noGrp="1" noChangeArrowheads="1"/>
          </p:cNvSpPr>
          <p:nvPr>
            <p:ph type="ftr" sz="quarter" idx="10"/>
          </p:nvPr>
        </p:nvSpPr>
        <p:spPr/>
        <p:txBody>
          <a:bodyPr/>
          <a:lstStyle>
            <a:lvl1pPr>
              <a:defRPr>
                <a:ea typeface="ＭＳ Ｐゴシック" pitchFamily="34" charset="-128"/>
              </a:defRPr>
            </a:lvl1pPr>
          </a:lstStyle>
          <a:p>
            <a:pPr>
              <a:defRPr/>
            </a:pPr>
            <a:r>
              <a:rPr lang="en-US"/>
              <a:t>Etunimi Sukunimi</a:t>
            </a:r>
          </a:p>
        </p:txBody>
      </p:sp>
      <p:sp>
        <p:nvSpPr>
          <p:cNvPr id="8" name="Rectangle 28"/>
          <p:cNvSpPr>
            <a:spLocks noGrp="1" noChangeArrowheads="1"/>
          </p:cNvSpPr>
          <p:nvPr>
            <p:ph type="sldNum" sz="quarter" idx="11"/>
          </p:nvPr>
        </p:nvSpPr>
        <p:spPr/>
        <p:txBody>
          <a:bodyPr/>
          <a:lstStyle>
            <a:lvl1pPr>
              <a:defRPr>
                <a:latin typeface="Microsoft Sans Serif" pitchFamily="34" charset="0"/>
                <a:ea typeface="ＭＳ Ｐゴシック" pitchFamily="34" charset="-128"/>
              </a:defRPr>
            </a:lvl1pPr>
          </a:lstStyle>
          <a:p>
            <a:pPr>
              <a:defRPr/>
            </a:pPr>
            <a:fld id="{021FFD77-A231-46D4-BBFF-6E81B306DEF2}" type="slidenum">
              <a:rPr lang="en-US" altLang="fi-FI"/>
              <a:pPr>
                <a:defRPr/>
              </a:pPr>
              <a:t>‹#›</a:t>
            </a:fld>
            <a:endParaRPr lang="en-US" altLang="fi-FI"/>
          </a:p>
        </p:txBody>
      </p:sp>
      <p:sp>
        <p:nvSpPr>
          <p:cNvPr id="9" name="Rectangle 29"/>
          <p:cNvSpPr>
            <a:spLocks noGrp="1" noChangeArrowheads="1"/>
          </p:cNvSpPr>
          <p:nvPr>
            <p:ph type="dt" sz="half" idx="12"/>
          </p:nvPr>
        </p:nvSpPr>
        <p:spPr/>
        <p:txBody>
          <a:bodyPr/>
          <a:lstStyle>
            <a:lvl1pPr>
              <a:defRPr>
                <a:ea typeface="ＭＳ Ｐゴシック" pitchFamily="34" charset="-128"/>
              </a:defRPr>
            </a:lvl1pPr>
          </a:lstStyle>
          <a:p>
            <a:pPr>
              <a:defRPr/>
            </a:pPr>
            <a:fld id="{9D8E93CC-A3A8-4893-8827-704C31601C60}" type="datetime1">
              <a:rPr lang="fi-FI"/>
              <a:pPr>
                <a:defRPr/>
              </a:pPr>
              <a:t>23.3.2015</a:t>
            </a:fld>
            <a:endParaRPr lang="en-US"/>
          </a:p>
        </p:txBody>
      </p:sp>
    </p:spTree>
    <p:extLst>
      <p:ext uri="{BB962C8B-B14F-4D97-AF65-F5344CB8AC3E}">
        <p14:creationId xmlns:p14="http://schemas.microsoft.com/office/powerpoint/2010/main" val="50855795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028311692"/>
      </p:ext>
    </p:extLst>
  </p:cSld>
  <p:clrMapOvr>
    <a:masterClrMapping/>
  </p:clrMapOvr>
</p:sldLayout>
</file>

<file path=ppt/slideLayouts/slideLayout104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27"/>
          <p:cNvSpPr>
            <a:spLocks noGrp="1" noChangeArrowheads="1"/>
          </p:cNvSpPr>
          <p:nvPr>
            <p:ph type="ftr" sz="quarter" idx="10"/>
          </p:nvPr>
        </p:nvSpPr>
        <p:spPr/>
        <p:txBody>
          <a:bodyPr/>
          <a:lstStyle>
            <a:lvl1pPr>
              <a:defRPr>
                <a:ea typeface="ＭＳ Ｐゴシック" pitchFamily="34" charset="-128"/>
              </a:defRPr>
            </a:lvl1pPr>
          </a:lstStyle>
          <a:p>
            <a:pPr>
              <a:defRPr/>
            </a:pPr>
            <a:r>
              <a:rPr lang="en-US"/>
              <a:t>Etunimi Sukunimi</a:t>
            </a:r>
          </a:p>
        </p:txBody>
      </p:sp>
      <p:sp>
        <p:nvSpPr>
          <p:cNvPr id="4" name="Rectangle 28"/>
          <p:cNvSpPr>
            <a:spLocks noGrp="1" noChangeArrowheads="1"/>
          </p:cNvSpPr>
          <p:nvPr>
            <p:ph type="sldNum" sz="quarter" idx="11"/>
          </p:nvPr>
        </p:nvSpPr>
        <p:spPr/>
        <p:txBody>
          <a:bodyPr/>
          <a:lstStyle>
            <a:lvl1pPr>
              <a:defRPr>
                <a:latin typeface="Microsoft Sans Serif" pitchFamily="34" charset="0"/>
                <a:ea typeface="ＭＳ Ｐゴシック" pitchFamily="34" charset="-128"/>
              </a:defRPr>
            </a:lvl1pPr>
          </a:lstStyle>
          <a:p>
            <a:pPr>
              <a:defRPr/>
            </a:pPr>
            <a:fld id="{CDE52B12-CFA7-4DE9-9BE2-9E888A789E00}" type="slidenum">
              <a:rPr lang="en-US" altLang="fi-FI"/>
              <a:pPr>
                <a:defRPr/>
              </a:pPr>
              <a:t>‹#›</a:t>
            </a:fld>
            <a:endParaRPr lang="en-US" altLang="fi-FI"/>
          </a:p>
        </p:txBody>
      </p:sp>
      <p:sp>
        <p:nvSpPr>
          <p:cNvPr id="5" name="Rectangle 29"/>
          <p:cNvSpPr>
            <a:spLocks noGrp="1" noChangeArrowheads="1"/>
          </p:cNvSpPr>
          <p:nvPr>
            <p:ph type="dt" sz="half" idx="12"/>
          </p:nvPr>
        </p:nvSpPr>
        <p:spPr/>
        <p:txBody>
          <a:bodyPr/>
          <a:lstStyle>
            <a:lvl1pPr>
              <a:defRPr>
                <a:ea typeface="ＭＳ Ｐゴシック" pitchFamily="34" charset="-128"/>
              </a:defRPr>
            </a:lvl1pPr>
          </a:lstStyle>
          <a:p>
            <a:pPr>
              <a:defRPr/>
            </a:pPr>
            <a:fld id="{247B24C2-3F17-42CF-A752-ECC6230D17EF}" type="datetime1">
              <a:rPr lang="fi-FI"/>
              <a:pPr>
                <a:defRPr/>
              </a:pPr>
              <a:t>23.3.2015</a:t>
            </a:fld>
            <a:endParaRPr lang="en-US"/>
          </a:p>
        </p:txBody>
      </p:sp>
    </p:spTree>
    <p:extLst>
      <p:ext uri="{BB962C8B-B14F-4D97-AF65-F5344CB8AC3E}">
        <p14:creationId xmlns:p14="http://schemas.microsoft.com/office/powerpoint/2010/main" val="2844526566"/>
      </p:ext>
    </p:extLst>
  </p:cSld>
  <p:clrMapOvr>
    <a:masterClrMapping/>
  </p:clrMapOvr>
</p:sldLayout>
</file>

<file path=ppt/slideLayouts/slideLayout104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27"/>
          <p:cNvSpPr>
            <a:spLocks noGrp="1" noChangeArrowheads="1"/>
          </p:cNvSpPr>
          <p:nvPr>
            <p:ph type="ftr" sz="quarter" idx="10"/>
          </p:nvPr>
        </p:nvSpPr>
        <p:spPr/>
        <p:txBody>
          <a:bodyPr/>
          <a:lstStyle>
            <a:lvl1pPr>
              <a:defRPr>
                <a:ea typeface="ＭＳ Ｐゴシック" pitchFamily="34" charset="-128"/>
              </a:defRPr>
            </a:lvl1pPr>
          </a:lstStyle>
          <a:p>
            <a:pPr>
              <a:defRPr/>
            </a:pPr>
            <a:r>
              <a:rPr lang="en-US"/>
              <a:t>Etunimi Sukunimi</a:t>
            </a:r>
          </a:p>
        </p:txBody>
      </p:sp>
      <p:sp>
        <p:nvSpPr>
          <p:cNvPr id="3" name="Rectangle 28"/>
          <p:cNvSpPr>
            <a:spLocks noGrp="1" noChangeArrowheads="1"/>
          </p:cNvSpPr>
          <p:nvPr>
            <p:ph type="sldNum" sz="quarter" idx="11"/>
          </p:nvPr>
        </p:nvSpPr>
        <p:spPr/>
        <p:txBody>
          <a:bodyPr/>
          <a:lstStyle>
            <a:lvl1pPr>
              <a:defRPr>
                <a:latin typeface="Microsoft Sans Serif" pitchFamily="34" charset="0"/>
                <a:ea typeface="ＭＳ Ｐゴシック" pitchFamily="34" charset="-128"/>
              </a:defRPr>
            </a:lvl1pPr>
          </a:lstStyle>
          <a:p>
            <a:pPr>
              <a:defRPr/>
            </a:pPr>
            <a:fld id="{F97BB59B-B64D-4852-B84D-31E163F54C08}" type="slidenum">
              <a:rPr lang="en-US" altLang="fi-FI"/>
              <a:pPr>
                <a:defRPr/>
              </a:pPr>
              <a:t>‹#›</a:t>
            </a:fld>
            <a:endParaRPr lang="en-US" altLang="fi-FI"/>
          </a:p>
        </p:txBody>
      </p:sp>
      <p:sp>
        <p:nvSpPr>
          <p:cNvPr id="4" name="Rectangle 29"/>
          <p:cNvSpPr>
            <a:spLocks noGrp="1" noChangeArrowheads="1"/>
          </p:cNvSpPr>
          <p:nvPr>
            <p:ph type="dt" sz="half" idx="12"/>
          </p:nvPr>
        </p:nvSpPr>
        <p:spPr/>
        <p:txBody>
          <a:bodyPr/>
          <a:lstStyle>
            <a:lvl1pPr>
              <a:defRPr>
                <a:ea typeface="ＭＳ Ｐゴシック" pitchFamily="34" charset="-128"/>
              </a:defRPr>
            </a:lvl1pPr>
          </a:lstStyle>
          <a:p>
            <a:pPr>
              <a:defRPr/>
            </a:pPr>
            <a:fld id="{ABE1454D-143C-49AD-A0A8-662C6E3AD78B}" type="datetime1">
              <a:rPr lang="fi-FI"/>
              <a:pPr>
                <a:defRPr/>
              </a:pPr>
              <a:t>23.3.2015</a:t>
            </a:fld>
            <a:endParaRPr lang="en-US"/>
          </a:p>
        </p:txBody>
      </p:sp>
    </p:spTree>
    <p:extLst>
      <p:ext uri="{BB962C8B-B14F-4D97-AF65-F5344CB8AC3E}">
        <p14:creationId xmlns:p14="http://schemas.microsoft.com/office/powerpoint/2010/main" val="3024816406"/>
      </p:ext>
    </p:extLst>
  </p:cSld>
  <p:clrMapOvr>
    <a:masterClrMapping/>
  </p:clrMapOvr>
</p:sldLayout>
</file>

<file path=ppt/slideLayouts/slideLayout1042.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27"/>
          <p:cNvSpPr>
            <a:spLocks noGrp="1" noChangeArrowheads="1"/>
          </p:cNvSpPr>
          <p:nvPr>
            <p:ph type="ftr" sz="quarter" idx="10"/>
          </p:nvPr>
        </p:nvSpPr>
        <p:spPr/>
        <p:txBody>
          <a:bodyPr/>
          <a:lstStyle>
            <a:lvl1pPr>
              <a:defRPr>
                <a:ea typeface="ＭＳ Ｐゴシック" pitchFamily="34" charset="-128"/>
              </a:defRPr>
            </a:lvl1pPr>
          </a:lstStyle>
          <a:p>
            <a:pPr>
              <a:defRPr/>
            </a:pPr>
            <a:r>
              <a:rPr lang="en-US"/>
              <a:t>Etunimi Sukunimi</a:t>
            </a:r>
          </a:p>
        </p:txBody>
      </p:sp>
      <p:sp>
        <p:nvSpPr>
          <p:cNvPr id="6" name="Rectangle 28"/>
          <p:cNvSpPr>
            <a:spLocks noGrp="1" noChangeArrowheads="1"/>
          </p:cNvSpPr>
          <p:nvPr>
            <p:ph type="sldNum" sz="quarter" idx="11"/>
          </p:nvPr>
        </p:nvSpPr>
        <p:spPr/>
        <p:txBody>
          <a:bodyPr/>
          <a:lstStyle>
            <a:lvl1pPr>
              <a:defRPr>
                <a:latin typeface="Microsoft Sans Serif" pitchFamily="34" charset="0"/>
                <a:ea typeface="ＭＳ Ｐゴシック" pitchFamily="34" charset="-128"/>
              </a:defRPr>
            </a:lvl1pPr>
          </a:lstStyle>
          <a:p>
            <a:pPr>
              <a:defRPr/>
            </a:pPr>
            <a:fld id="{6B734FA6-59E2-473E-B7BF-57137BECA335}" type="slidenum">
              <a:rPr lang="en-US" altLang="fi-FI"/>
              <a:pPr>
                <a:defRPr/>
              </a:pPr>
              <a:t>‹#›</a:t>
            </a:fld>
            <a:endParaRPr lang="en-US" altLang="fi-FI"/>
          </a:p>
        </p:txBody>
      </p:sp>
      <p:sp>
        <p:nvSpPr>
          <p:cNvPr id="7" name="Rectangle 29"/>
          <p:cNvSpPr>
            <a:spLocks noGrp="1" noChangeArrowheads="1"/>
          </p:cNvSpPr>
          <p:nvPr>
            <p:ph type="dt" sz="half" idx="12"/>
          </p:nvPr>
        </p:nvSpPr>
        <p:spPr/>
        <p:txBody>
          <a:bodyPr/>
          <a:lstStyle>
            <a:lvl1pPr>
              <a:defRPr>
                <a:ea typeface="ＭＳ Ｐゴシック" pitchFamily="34" charset="-128"/>
              </a:defRPr>
            </a:lvl1pPr>
          </a:lstStyle>
          <a:p>
            <a:pPr>
              <a:defRPr/>
            </a:pPr>
            <a:fld id="{D1DCF1D9-5A22-4CC2-B337-93AD4C309BD1}" type="datetime1">
              <a:rPr lang="fi-FI"/>
              <a:pPr>
                <a:defRPr/>
              </a:pPr>
              <a:t>23.3.2015</a:t>
            </a:fld>
            <a:endParaRPr lang="en-US"/>
          </a:p>
        </p:txBody>
      </p:sp>
    </p:spTree>
    <p:extLst>
      <p:ext uri="{BB962C8B-B14F-4D97-AF65-F5344CB8AC3E}">
        <p14:creationId xmlns:p14="http://schemas.microsoft.com/office/powerpoint/2010/main" val="2026420562"/>
      </p:ext>
    </p:extLst>
  </p:cSld>
  <p:clrMapOvr>
    <a:masterClrMapping/>
  </p:clrMapOvr>
</p:sldLayout>
</file>

<file path=ppt/slideLayouts/slideLayout1043.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27"/>
          <p:cNvSpPr>
            <a:spLocks noGrp="1" noChangeArrowheads="1"/>
          </p:cNvSpPr>
          <p:nvPr>
            <p:ph type="ftr" sz="quarter" idx="10"/>
          </p:nvPr>
        </p:nvSpPr>
        <p:spPr/>
        <p:txBody>
          <a:bodyPr/>
          <a:lstStyle>
            <a:lvl1pPr>
              <a:defRPr>
                <a:ea typeface="ＭＳ Ｐゴシック" pitchFamily="34" charset="-128"/>
              </a:defRPr>
            </a:lvl1pPr>
          </a:lstStyle>
          <a:p>
            <a:pPr>
              <a:defRPr/>
            </a:pPr>
            <a:r>
              <a:rPr lang="en-US"/>
              <a:t>Etunimi Sukunimi</a:t>
            </a:r>
          </a:p>
        </p:txBody>
      </p:sp>
      <p:sp>
        <p:nvSpPr>
          <p:cNvPr id="6" name="Rectangle 28"/>
          <p:cNvSpPr>
            <a:spLocks noGrp="1" noChangeArrowheads="1"/>
          </p:cNvSpPr>
          <p:nvPr>
            <p:ph type="sldNum" sz="quarter" idx="11"/>
          </p:nvPr>
        </p:nvSpPr>
        <p:spPr/>
        <p:txBody>
          <a:bodyPr/>
          <a:lstStyle>
            <a:lvl1pPr>
              <a:defRPr>
                <a:latin typeface="Microsoft Sans Serif" pitchFamily="34" charset="0"/>
                <a:ea typeface="ＭＳ Ｐゴシック" pitchFamily="34" charset="-128"/>
              </a:defRPr>
            </a:lvl1pPr>
          </a:lstStyle>
          <a:p>
            <a:pPr>
              <a:defRPr/>
            </a:pPr>
            <a:fld id="{F8713781-45A3-4634-8AE0-13925D06E52D}" type="slidenum">
              <a:rPr lang="en-US" altLang="fi-FI"/>
              <a:pPr>
                <a:defRPr/>
              </a:pPr>
              <a:t>‹#›</a:t>
            </a:fld>
            <a:endParaRPr lang="en-US" altLang="fi-FI"/>
          </a:p>
        </p:txBody>
      </p:sp>
      <p:sp>
        <p:nvSpPr>
          <p:cNvPr id="7" name="Rectangle 29"/>
          <p:cNvSpPr>
            <a:spLocks noGrp="1" noChangeArrowheads="1"/>
          </p:cNvSpPr>
          <p:nvPr>
            <p:ph type="dt" sz="half" idx="12"/>
          </p:nvPr>
        </p:nvSpPr>
        <p:spPr/>
        <p:txBody>
          <a:bodyPr/>
          <a:lstStyle>
            <a:lvl1pPr>
              <a:defRPr>
                <a:ea typeface="ＭＳ Ｐゴシック" pitchFamily="34" charset="-128"/>
              </a:defRPr>
            </a:lvl1pPr>
          </a:lstStyle>
          <a:p>
            <a:pPr>
              <a:defRPr/>
            </a:pPr>
            <a:fld id="{B0758AC1-F55D-49A3-8DC0-6E754E8EE996}" type="datetime1">
              <a:rPr lang="fi-FI"/>
              <a:pPr>
                <a:defRPr/>
              </a:pPr>
              <a:t>23.3.2015</a:t>
            </a:fld>
            <a:endParaRPr lang="en-US"/>
          </a:p>
        </p:txBody>
      </p:sp>
    </p:spTree>
    <p:extLst>
      <p:ext uri="{BB962C8B-B14F-4D97-AF65-F5344CB8AC3E}">
        <p14:creationId xmlns:p14="http://schemas.microsoft.com/office/powerpoint/2010/main" val="2524340958"/>
      </p:ext>
    </p:extLst>
  </p:cSld>
  <p:clrMapOvr>
    <a:masterClrMapping/>
  </p:clrMapOvr>
</p:sldLayout>
</file>

<file path=ppt/slideLayouts/slideLayout104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27"/>
          <p:cNvSpPr>
            <a:spLocks noGrp="1" noChangeArrowheads="1"/>
          </p:cNvSpPr>
          <p:nvPr>
            <p:ph type="ftr" sz="quarter" idx="10"/>
          </p:nvPr>
        </p:nvSpPr>
        <p:spPr/>
        <p:txBody>
          <a:bodyPr/>
          <a:lstStyle>
            <a:lvl1pPr>
              <a:defRPr>
                <a:ea typeface="ＭＳ Ｐゴシック" pitchFamily="34" charset="-128"/>
              </a:defRPr>
            </a:lvl1pPr>
          </a:lstStyle>
          <a:p>
            <a:pPr>
              <a:defRPr/>
            </a:pPr>
            <a:r>
              <a:rPr lang="en-US"/>
              <a:t>Etunimi Sukunimi</a:t>
            </a:r>
          </a:p>
        </p:txBody>
      </p:sp>
      <p:sp>
        <p:nvSpPr>
          <p:cNvPr id="5" name="Rectangle 28"/>
          <p:cNvSpPr>
            <a:spLocks noGrp="1" noChangeArrowheads="1"/>
          </p:cNvSpPr>
          <p:nvPr>
            <p:ph type="sldNum" sz="quarter" idx="11"/>
          </p:nvPr>
        </p:nvSpPr>
        <p:spPr/>
        <p:txBody>
          <a:bodyPr/>
          <a:lstStyle>
            <a:lvl1pPr>
              <a:defRPr>
                <a:latin typeface="Microsoft Sans Serif" pitchFamily="34" charset="0"/>
                <a:ea typeface="ＭＳ Ｐゴシック" pitchFamily="34" charset="-128"/>
              </a:defRPr>
            </a:lvl1pPr>
          </a:lstStyle>
          <a:p>
            <a:pPr>
              <a:defRPr/>
            </a:pPr>
            <a:fld id="{A5B78ADC-1BD9-431F-A9C8-F6A45E114451}" type="slidenum">
              <a:rPr lang="en-US" altLang="fi-FI"/>
              <a:pPr>
                <a:defRPr/>
              </a:pPr>
              <a:t>‹#›</a:t>
            </a:fld>
            <a:endParaRPr lang="en-US" altLang="fi-FI"/>
          </a:p>
        </p:txBody>
      </p:sp>
      <p:sp>
        <p:nvSpPr>
          <p:cNvPr id="6" name="Rectangle 29"/>
          <p:cNvSpPr>
            <a:spLocks noGrp="1" noChangeArrowheads="1"/>
          </p:cNvSpPr>
          <p:nvPr>
            <p:ph type="dt" sz="half" idx="12"/>
          </p:nvPr>
        </p:nvSpPr>
        <p:spPr/>
        <p:txBody>
          <a:bodyPr/>
          <a:lstStyle>
            <a:lvl1pPr>
              <a:defRPr>
                <a:ea typeface="ＭＳ Ｐゴシック" pitchFamily="34" charset="-128"/>
              </a:defRPr>
            </a:lvl1pPr>
          </a:lstStyle>
          <a:p>
            <a:pPr>
              <a:defRPr/>
            </a:pPr>
            <a:fld id="{3E5881BE-F46A-447D-8812-1CE8968921E2}" type="datetime1">
              <a:rPr lang="fi-FI"/>
              <a:pPr>
                <a:defRPr/>
              </a:pPr>
              <a:t>23.3.2015</a:t>
            </a:fld>
            <a:endParaRPr lang="en-US"/>
          </a:p>
        </p:txBody>
      </p:sp>
    </p:spTree>
    <p:extLst>
      <p:ext uri="{BB962C8B-B14F-4D97-AF65-F5344CB8AC3E}">
        <p14:creationId xmlns:p14="http://schemas.microsoft.com/office/powerpoint/2010/main" val="978788971"/>
      </p:ext>
    </p:extLst>
  </p:cSld>
  <p:clrMapOvr>
    <a:masterClrMapping/>
  </p:clrMapOvr>
</p:sldLayout>
</file>

<file path=ppt/slideLayouts/slideLayout104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27"/>
          <p:cNvSpPr>
            <a:spLocks noGrp="1" noChangeArrowheads="1"/>
          </p:cNvSpPr>
          <p:nvPr>
            <p:ph type="ftr" sz="quarter" idx="10"/>
          </p:nvPr>
        </p:nvSpPr>
        <p:spPr/>
        <p:txBody>
          <a:bodyPr/>
          <a:lstStyle>
            <a:lvl1pPr>
              <a:defRPr>
                <a:ea typeface="ＭＳ Ｐゴシック" pitchFamily="34" charset="-128"/>
              </a:defRPr>
            </a:lvl1pPr>
          </a:lstStyle>
          <a:p>
            <a:pPr>
              <a:defRPr/>
            </a:pPr>
            <a:r>
              <a:rPr lang="en-US"/>
              <a:t>Etunimi Sukunimi</a:t>
            </a:r>
          </a:p>
        </p:txBody>
      </p:sp>
      <p:sp>
        <p:nvSpPr>
          <p:cNvPr id="5" name="Rectangle 28"/>
          <p:cNvSpPr>
            <a:spLocks noGrp="1" noChangeArrowheads="1"/>
          </p:cNvSpPr>
          <p:nvPr>
            <p:ph type="sldNum" sz="quarter" idx="11"/>
          </p:nvPr>
        </p:nvSpPr>
        <p:spPr/>
        <p:txBody>
          <a:bodyPr/>
          <a:lstStyle>
            <a:lvl1pPr>
              <a:defRPr>
                <a:latin typeface="Microsoft Sans Serif" pitchFamily="34" charset="0"/>
                <a:ea typeface="ＭＳ Ｐゴシック" pitchFamily="34" charset="-128"/>
              </a:defRPr>
            </a:lvl1pPr>
          </a:lstStyle>
          <a:p>
            <a:pPr>
              <a:defRPr/>
            </a:pPr>
            <a:fld id="{E8E94B7F-98EC-486E-AA92-7124EC2AD7A6}" type="slidenum">
              <a:rPr lang="en-US" altLang="fi-FI"/>
              <a:pPr>
                <a:defRPr/>
              </a:pPr>
              <a:t>‹#›</a:t>
            </a:fld>
            <a:endParaRPr lang="en-US" altLang="fi-FI"/>
          </a:p>
        </p:txBody>
      </p:sp>
      <p:sp>
        <p:nvSpPr>
          <p:cNvPr id="6" name="Rectangle 29"/>
          <p:cNvSpPr>
            <a:spLocks noGrp="1" noChangeArrowheads="1"/>
          </p:cNvSpPr>
          <p:nvPr>
            <p:ph type="dt" sz="half" idx="12"/>
          </p:nvPr>
        </p:nvSpPr>
        <p:spPr/>
        <p:txBody>
          <a:bodyPr/>
          <a:lstStyle>
            <a:lvl1pPr>
              <a:defRPr>
                <a:ea typeface="ＭＳ Ｐゴシック" pitchFamily="34" charset="-128"/>
              </a:defRPr>
            </a:lvl1pPr>
          </a:lstStyle>
          <a:p>
            <a:pPr>
              <a:defRPr/>
            </a:pPr>
            <a:fld id="{965947CC-C25D-43FB-8EC4-A10723E51CB7}" type="datetime1">
              <a:rPr lang="fi-FI"/>
              <a:pPr>
                <a:defRPr/>
              </a:pPr>
              <a:t>23.3.2015</a:t>
            </a:fld>
            <a:endParaRPr lang="en-US"/>
          </a:p>
        </p:txBody>
      </p:sp>
    </p:spTree>
    <p:extLst>
      <p:ext uri="{BB962C8B-B14F-4D97-AF65-F5344CB8AC3E}">
        <p14:creationId xmlns:p14="http://schemas.microsoft.com/office/powerpoint/2010/main" val="327681812"/>
      </p:ext>
    </p:extLst>
  </p:cSld>
  <p:clrMapOvr>
    <a:masterClrMapping/>
  </p:clrMapOvr>
</p:sldLayout>
</file>

<file path=ppt/slideLayouts/slideLayout1046.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smtClean="0"/>
              <a:t>Muokkaa perustyyl. napsautt.</a:t>
            </a:r>
            <a:endParaRPr lang="fi-FI"/>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smtClean="0"/>
              <a:t>Muokkaa alaotsikon perustyyliä napsautt.</a:t>
            </a:r>
            <a:endParaRPr lang="fi-FI"/>
          </a:p>
        </p:txBody>
      </p:sp>
      <p:sp>
        <p:nvSpPr>
          <p:cNvPr id="8" name="Rectangle 29"/>
          <p:cNvSpPr>
            <a:spLocks noGrp="1" noChangeArrowheads="1"/>
          </p:cNvSpPr>
          <p:nvPr>
            <p:ph type="ftr" sz="quarter" idx="10"/>
          </p:nvPr>
        </p:nvSpPr>
        <p:spPr>
          <a:xfrm>
            <a:off x="1692275" y="3789363"/>
            <a:ext cx="1584325" cy="401637"/>
          </a:xfrm>
        </p:spPr>
        <p:txBody>
          <a:bodyPr anchor="t"/>
          <a:lstStyle>
            <a:lvl1pPr>
              <a:defRPr sz="1000">
                <a:ea typeface="ＭＳ Ｐゴシック" pitchFamily="34" charset="-128"/>
                <a:cs typeface="Arial" charset="0"/>
              </a:defRPr>
            </a:lvl1pPr>
          </a:lstStyle>
          <a:p>
            <a:pPr>
              <a:defRPr/>
            </a:pPr>
            <a:r>
              <a:rPr lang="en-US"/>
              <a:t>Etunimi Sukunimi</a:t>
            </a:r>
          </a:p>
        </p:txBody>
      </p:sp>
      <p:sp>
        <p:nvSpPr>
          <p:cNvPr id="9" name="Rectangle 30"/>
          <p:cNvSpPr>
            <a:spLocks noGrp="1" noChangeArrowheads="1"/>
          </p:cNvSpPr>
          <p:nvPr>
            <p:ph type="dt" sz="quarter" idx="11"/>
          </p:nvPr>
        </p:nvSpPr>
        <p:spPr>
          <a:xfrm>
            <a:off x="3348038" y="3789363"/>
            <a:ext cx="1439862" cy="401637"/>
          </a:xfrm>
        </p:spPr>
        <p:txBody>
          <a:bodyPr anchor="t"/>
          <a:lstStyle>
            <a:lvl1pPr algn="l">
              <a:defRPr sz="1000">
                <a:ea typeface="ＭＳ Ｐゴシック" pitchFamily="34" charset="-128"/>
                <a:cs typeface="Arial" charset="0"/>
              </a:defRPr>
            </a:lvl1pPr>
          </a:lstStyle>
          <a:p>
            <a:pPr>
              <a:defRPr/>
            </a:pPr>
            <a:fld id="{0694F069-1CA7-45CC-8E0B-62BC754B0EF4}" type="datetime1">
              <a:rPr lang="fi-FI"/>
              <a:pPr>
                <a:defRPr/>
              </a:pPr>
              <a:t>23.3.2015</a:t>
            </a:fld>
            <a:endParaRPr lang="en-US"/>
          </a:p>
        </p:txBody>
      </p:sp>
    </p:spTree>
    <p:extLst>
      <p:ext uri="{BB962C8B-B14F-4D97-AF65-F5344CB8AC3E}">
        <p14:creationId xmlns:p14="http://schemas.microsoft.com/office/powerpoint/2010/main" val="4102238892"/>
      </p:ext>
    </p:extLst>
  </p:cSld>
  <p:clrMapOvr>
    <a:masterClrMapping/>
  </p:clrMapOvr>
</p:sldLayout>
</file>

<file path=ppt/slideLayouts/slideLayout104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5"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773531DA-7606-46BE-9F17-67538126B93A}" type="slidenum">
              <a:rPr lang="en-US"/>
              <a:pPr>
                <a:defRPr/>
              </a:pPr>
              <a:t>‹#›</a:t>
            </a:fld>
            <a:endParaRPr lang="en-US"/>
          </a:p>
        </p:txBody>
      </p:sp>
      <p:sp>
        <p:nvSpPr>
          <p:cNvPr id="6"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4928BEC1-C6FE-44C8-8D10-A7157E0CD834}" type="datetime1">
              <a:rPr lang="fi-FI"/>
              <a:pPr>
                <a:defRPr/>
              </a:pPr>
              <a:t>23.3.2015</a:t>
            </a:fld>
            <a:endParaRPr lang="en-US"/>
          </a:p>
        </p:txBody>
      </p:sp>
    </p:spTree>
    <p:extLst>
      <p:ext uri="{BB962C8B-B14F-4D97-AF65-F5344CB8AC3E}">
        <p14:creationId xmlns:p14="http://schemas.microsoft.com/office/powerpoint/2010/main" val="2526374978"/>
      </p:ext>
    </p:extLst>
  </p:cSld>
  <p:clrMapOvr>
    <a:masterClrMapping/>
  </p:clrMapOvr>
</p:sldLayout>
</file>

<file path=ppt/slideLayouts/slideLayout104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5"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3900CE64-86D4-4D2B-9199-8316E6AD9C3C}" type="slidenum">
              <a:rPr lang="en-US"/>
              <a:pPr>
                <a:defRPr/>
              </a:pPr>
              <a:t>‹#›</a:t>
            </a:fld>
            <a:endParaRPr lang="en-US"/>
          </a:p>
        </p:txBody>
      </p:sp>
      <p:sp>
        <p:nvSpPr>
          <p:cNvPr id="6"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6160E8A6-6FC8-42AF-A95F-4A250F30E2DF}" type="datetime1">
              <a:rPr lang="fi-FI"/>
              <a:pPr>
                <a:defRPr/>
              </a:pPr>
              <a:t>23.3.2015</a:t>
            </a:fld>
            <a:endParaRPr lang="en-US"/>
          </a:p>
        </p:txBody>
      </p:sp>
    </p:spTree>
    <p:extLst>
      <p:ext uri="{BB962C8B-B14F-4D97-AF65-F5344CB8AC3E}">
        <p14:creationId xmlns:p14="http://schemas.microsoft.com/office/powerpoint/2010/main" val="932805305"/>
      </p:ext>
    </p:extLst>
  </p:cSld>
  <p:clrMapOvr>
    <a:masterClrMapping/>
  </p:clrMapOvr>
</p:sldLayout>
</file>

<file path=ppt/slideLayouts/slideLayout104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6"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C647EC61-9639-4D04-8A75-DC26DEC39C5D}" type="slidenum">
              <a:rPr lang="en-US"/>
              <a:pPr>
                <a:defRPr/>
              </a:pPr>
              <a:t>‹#›</a:t>
            </a:fld>
            <a:endParaRPr lang="en-US"/>
          </a:p>
        </p:txBody>
      </p:sp>
      <p:sp>
        <p:nvSpPr>
          <p:cNvPr id="7"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AC4265A0-88C1-4623-BB78-B9CFF44F7FF5}" type="datetime1">
              <a:rPr lang="fi-FI"/>
              <a:pPr>
                <a:defRPr/>
              </a:pPr>
              <a:t>23.3.2015</a:t>
            </a:fld>
            <a:endParaRPr lang="en-US"/>
          </a:p>
        </p:txBody>
      </p:sp>
    </p:spTree>
    <p:extLst>
      <p:ext uri="{BB962C8B-B14F-4D97-AF65-F5344CB8AC3E}">
        <p14:creationId xmlns:p14="http://schemas.microsoft.com/office/powerpoint/2010/main" val="291922803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151083272"/>
      </p:ext>
    </p:extLst>
  </p:cSld>
  <p:clrMapOvr>
    <a:masterClrMapping/>
  </p:clrMapOvr>
</p:sldLayout>
</file>

<file path=ppt/slideLayouts/slideLayout105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8"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F54276ED-CCCF-478B-8D53-D980949D981D}" type="slidenum">
              <a:rPr lang="en-US"/>
              <a:pPr>
                <a:defRPr/>
              </a:pPr>
              <a:t>‹#›</a:t>
            </a:fld>
            <a:endParaRPr lang="en-US"/>
          </a:p>
        </p:txBody>
      </p:sp>
      <p:sp>
        <p:nvSpPr>
          <p:cNvPr id="9"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65807F1B-60DE-44B2-BEFD-BC70DF7E7551}" type="datetime1">
              <a:rPr lang="fi-FI"/>
              <a:pPr>
                <a:defRPr/>
              </a:pPr>
              <a:t>23.3.2015</a:t>
            </a:fld>
            <a:endParaRPr lang="en-US"/>
          </a:p>
        </p:txBody>
      </p:sp>
    </p:spTree>
    <p:extLst>
      <p:ext uri="{BB962C8B-B14F-4D97-AF65-F5344CB8AC3E}">
        <p14:creationId xmlns:p14="http://schemas.microsoft.com/office/powerpoint/2010/main" val="3525839433"/>
      </p:ext>
    </p:extLst>
  </p:cSld>
  <p:clrMapOvr>
    <a:masterClrMapping/>
  </p:clrMapOvr>
</p:sldLayout>
</file>

<file path=ppt/slideLayouts/slideLayout105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4"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35450EC4-A0E5-4488-BBFB-A1A0E4E9D0F3}" type="slidenum">
              <a:rPr lang="en-US"/>
              <a:pPr>
                <a:defRPr/>
              </a:pPr>
              <a:t>‹#›</a:t>
            </a:fld>
            <a:endParaRPr lang="en-US"/>
          </a:p>
        </p:txBody>
      </p:sp>
      <p:sp>
        <p:nvSpPr>
          <p:cNvPr id="5"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7879C98B-32E1-4DDC-AC9C-6F57226E08BF}" type="datetime1">
              <a:rPr lang="fi-FI"/>
              <a:pPr>
                <a:defRPr/>
              </a:pPr>
              <a:t>23.3.2015</a:t>
            </a:fld>
            <a:endParaRPr lang="en-US"/>
          </a:p>
        </p:txBody>
      </p:sp>
    </p:spTree>
    <p:extLst>
      <p:ext uri="{BB962C8B-B14F-4D97-AF65-F5344CB8AC3E}">
        <p14:creationId xmlns:p14="http://schemas.microsoft.com/office/powerpoint/2010/main" val="175317846"/>
      </p:ext>
    </p:extLst>
  </p:cSld>
  <p:clrMapOvr>
    <a:masterClrMapping/>
  </p:clrMapOvr>
</p:sldLayout>
</file>

<file path=ppt/slideLayouts/slideLayout105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3"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AF1581C5-C971-459A-88ED-947CDB85C87B}" type="slidenum">
              <a:rPr lang="en-US"/>
              <a:pPr>
                <a:defRPr/>
              </a:pPr>
              <a:t>‹#›</a:t>
            </a:fld>
            <a:endParaRPr lang="en-US"/>
          </a:p>
        </p:txBody>
      </p:sp>
      <p:sp>
        <p:nvSpPr>
          <p:cNvPr id="4"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F2682A84-46EE-459B-B57E-9C54649D1ECD}" type="datetime1">
              <a:rPr lang="fi-FI"/>
              <a:pPr>
                <a:defRPr/>
              </a:pPr>
              <a:t>23.3.2015</a:t>
            </a:fld>
            <a:endParaRPr lang="en-US"/>
          </a:p>
        </p:txBody>
      </p:sp>
    </p:spTree>
    <p:extLst>
      <p:ext uri="{BB962C8B-B14F-4D97-AF65-F5344CB8AC3E}">
        <p14:creationId xmlns:p14="http://schemas.microsoft.com/office/powerpoint/2010/main" val="3213852080"/>
      </p:ext>
    </p:extLst>
  </p:cSld>
  <p:clrMapOvr>
    <a:masterClrMapping/>
  </p:clrMapOvr>
</p:sldLayout>
</file>

<file path=ppt/slideLayouts/slideLayout1053.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6"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BF6B83C8-3EAC-4195-B0B9-F100C8025298}" type="slidenum">
              <a:rPr lang="en-US"/>
              <a:pPr>
                <a:defRPr/>
              </a:pPr>
              <a:t>‹#›</a:t>
            </a:fld>
            <a:endParaRPr lang="en-US"/>
          </a:p>
        </p:txBody>
      </p:sp>
      <p:sp>
        <p:nvSpPr>
          <p:cNvPr id="7"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C558E423-CC40-4A5F-A152-FD8045F0B782}" type="datetime1">
              <a:rPr lang="fi-FI"/>
              <a:pPr>
                <a:defRPr/>
              </a:pPr>
              <a:t>23.3.2015</a:t>
            </a:fld>
            <a:endParaRPr lang="en-US"/>
          </a:p>
        </p:txBody>
      </p:sp>
    </p:spTree>
    <p:extLst>
      <p:ext uri="{BB962C8B-B14F-4D97-AF65-F5344CB8AC3E}">
        <p14:creationId xmlns:p14="http://schemas.microsoft.com/office/powerpoint/2010/main" val="62014844"/>
      </p:ext>
    </p:extLst>
  </p:cSld>
  <p:clrMapOvr>
    <a:masterClrMapping/>
  </p:clrMapOvr>
</p:sldLayout>
</file>

<file path=ppt/slideLayouts/slideLayout1054.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smtClean="0"/>
              <a:t>Lisää kuva napsauttamalla kuvaketta</a:t>
            </a:r>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6"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0892CB98-CA28-407A-B257-3437C1FA20A4}" type="slidenum">
              <a:rPr lang="en-US"/>
              <a:pPr>
                <a:defRPr/>
              </a:pPr>
              <a:t>‹#›</a:t>
            </a:fld>
            <a:endParaRPr lang="en-US"/>
          </a:p>
        </p:txBody>
      </p:sp>
      <p:sp>
        <p:nvSpPr>
          <p:cNvPr id="7"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4F7D547D-1CDA-48CC-B162-7B89B1FB6AD3}" type="datetime1">
              <a:rPr lang="fi-FI"/>
              <a:pPr>
                <a:defRPr/>
              </a:pPr>
              <a:t>23.3.2015</a:t>
            </a:fld>
            <a:endParaRPr lang="en-US"/>
          </a:p>
        </p:txBody>
      </p:sp>
    </p:spTree>
    <p:extLst>
      <p:ext uri="{BB962C8B-B14F-4D97-AF65-F5344CB8AC3E}">
        <p14:creationId xmlns:p14="http://schemas.microsoft.com/office/powerpoint/2010/main" val="3079056185"/>
      </p:ext>
    </p:extLst>
  </p:cSld>
  <p:clrMapOvr>
    <a:masterClrMapping/>
  </p:clrMapOvr>
</p:sldLayout>
</file>

<file path=ppt/slideLayouts/slideLayout105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5"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D25FE0F0-6F10-410E-AC7C-7B00D75694B5}" type="slidenum">
              <a:rPr lang="en-US"/>
              <a:pPr>
                <a:defRPr/>
              </a:pPr>
              <a:t>‹#›</a:t>
            </a:fld>
            <a:endParaRPr lang="en-US"/>
          </a:p>
        </p:txBody>
      </p:sp>
      <p:sp>
        <p:nvSpPr>
          <p:cNvPr id="6"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B697A7DD-0793-4B4E-AA19-7EAA71065A7F}" type="datetime1">
              <a:rPr lang="fi-FI"/>
              <a:pPr>
                <a:defRPr/>
              </a:pPr>
              <a:t>23.3.2015</a:t>
            </a:fld>
            <a:endParaRPr lang="en-US"/>
          </a:p>
        </p:txBody>
      </p:sp>
    </p:spTree>
    <p:extLst>
      <p:ext uri="{BB962C8B-B14F-4D97-AF65-F5344CB8AC3E}">
        <p14:creationId xmlns:p14="http://schemas.microsoft.com/office/powerpoint/2010/main" val="2214066728"/>
      </p:ext>
    </p:extLst>
  </p:cSld>
  <p:clrMapOvr>
    <a:masterClrMapping/>
  </p:clrMapOvr>
</p:sldLayout>
</file>

<file path=ppt/slideLayouts/slideLayout105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5"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DA45E14C-4C95-469E-B38C-9650B4F91BDD}" type="slidenum">
              <a:rPr lang="en-US"/>
              <a:pPr>
                <a:defRPr/>
              </a:pPr>
              <a:t>‹#›</a:t>
            </a:fld>
            <a:endParaRPr lang="en-US"/>
          </a:p>
        </p:txBody>
      </p:sp>
      <p:sp>
        <p:nvSpPr>
          <p:cNvPr id="6"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FD116FB6-575E-4CD1-BE82-306FC0B5A743}" type="datetime1">
              <a:rPr lang="fi-FI"/>
              <a:pPr>
                <a:defRPr/>
              </a:pPr>
              <a:t>23.3.2015</a:t>
            </a:fld>
            <a:endParaRPr lang="en-US"/>
          </a:p>
        </p:txBody>
      </p:sp>
    </p:spTree>
    <p:extLst>
      <p:ext uri="{BB962C8B-B14F-4D97-AF65-F5344CB8AC3E}">
        <p14:creationId xmlns:p14="http://schemas.microsoft.com/office/powerpoint/2010/main" val="1298411480"/>
      </p:ext>
    </p:extLst>
  </p:cSld>
  <p:clrMapOvr>
    <a:masterClrMapping/>
  </p:clrMapOvr>
</p:sldLayout>
</file>

<file path=ppt/slideLayouts/slideLayout1057.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atin typeface="Microsoft Sans Serif" pitchFamily="34" charset="0"/>
                <a:ea typeface="ＭＳ Ｐゴシック" pitchFamily="34" charset="-128"/>
                <a:cs typeface="Arial" charset="0"/>
              </a:defRPr>
            </a:lvl1pPr>
          </a:lstStyle>
          <a:p>
            <a:pPr>
              <a:defRPr/>
            </a:pPr>
            <a:r>
              <a:rPr lang="fi-FI"/>
              <a:t>Kari Ilmonen   </a:t>
            </a:r>
            <a:fld id="{C0480F28-CB64-44FA-954E-E3B3E1A23CB9}" type="datetime1">
              <a:rPr lang="fi-FI"/>
              <a:pPr>
                <a:defRPr/>
              </a:pPr>
              <a:t>23.3.2015</a:t>
            </a:fld>
            <a:endParaRPr lang="fi-FI"/>
          </a:p>
        </p:txBody>
      </p:sp>
    </p:spTree>
    <p:extLst>
      <p:ext uri="{BB962C8B-B14F-4D97-AF65-F5344CB8AC3E}">
        <p14:creationId xmlns:p14="http://schemas.microsoft.com/office/powerpoint/2010/main" val="2457885744"/>
      </p:ext>
    </p:extLst>
  </p:cSld>
  <p:clrMapOvr>
    <a:masterClrMapping/>
  </p:clrMapOvr>
</p:sldLayout>
</file>

<file path=ppt/slideLayouts/slideLayout105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p:txBody>
          <a:bodyPr/>
          <a:lstStyle>
            <a:lvl1pPr>
              <a:defRPr>
                <a:latin typeface="Microsoft Sans Serif" pitchFamily="34" charset="0"/>
                <a:ea typeface="ＭＳ Ｐゴシック" pitchFamily="34" charset="-128"/>
                <a:cs typeface="Arial" charset="0"/>
              </a:defRPr>
            </a:lvl1pPr>
          </a:lstStyle>
          <a:p>
            <a:pPr>
              <a:defRPr/>
            </a:pPr>
            <a:fld id="{7654C0ED-F6E1-423C-AC28-AE9C22E93BBF}" type="slidenum">
              <a:rPr lang="fi-FI"/>
              <a:pPr>
                <a:defRPr/>
              </a:pPr>
              <a:t>‹#›</a:t>
            </a:fld>
            <a:r>
              <a:rPr lang="fi-FI"/>
              <a:t>   </a:t>
            </a:r>
            <a:fld id="{B22067A7-5876-4D4D-9E9D-78C233179087}" type="datetime1">
              <a:rPr lang="fi-FI"/>
              <a:pPr>
                <a:defRPr/>
              </a:pPr>
              <a:t>23.3.2015</a:t>
            </a:fld>
            <a:r>
              <a:rPr lang="fi-FI"/>
              <a:t>   Kari Ilmonen</a:t>
            </a:r>
          </a:p>
        </p:txBody>
      </p:sp>
    </p:spTree>
    <p:extLst>
      <p:ext uri="{BB962C8B-B14F-4D97-AF65-F5344CB8AC3E}">
        <p14:creationId xmlns:p14="http://schemas.microsoft.com/office/powerpoint/2010/main" val="1227697401"/>
      </p:ext>
    </p:extLst>
  </p:cSld>
  <p:clrMapOvr>
    <a:masterClrMapping/>
  </p:clrMapOvr>
</p:sldLayout>
</file>

<file path=ppt/slideLayouts/slideLayout1059.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p:txBody>
          <a:bodyPr/>
          <a:lstStyle>
            <a:lvl1pPr>
              <a:defRPr>
                <a:latin typeface="Microsoft Sans Serif" pitchFamily="34" charset="0"/>
                <a:ea typeface="ＭＳ Ｐゴシック" pitchFamily="34" charset="-128"/>
                <a:cs typeface="Arial" charset="0"/>
              </a:defRPr>
            </a:lvl1pPr>
          </a:lstStyle>
          <a:p>
            <a:pPr>
              <a:defRPr/>
            </a:pPr>
            <a:fld id="{9C55409A-9900-4094-A1B6-29C2FC7A7026}" type="slidenum">
              <a:rPr lang="fi-FI"/>
              <a:pPr>
                <a:defRPr/>
              </a:pPr>
              <a:t>‹#›</a:t>
            </a:fld>
            <a:r>
              <a:rPr lang="fi-FI"/>
              <a:t>   </a:t>
            </a:r>
            <a:fld id="{D5E4D2AA-6756-410F-A97E-72A6893D2553}" type="datetime1">
              <a:rPr lang="fi-FI"/>
              <a:pPr>
                <a:defRPr/>
              </a:pPr>
              <a:t>23.3.2015</a:t>
            </a:fld>
            <a:r>
              <a:rPr lang="fi-FI"/>
              <a:t>   Kari Ilmonen</a:t>
            </a:r>
          </a:p>
        </p:txBody>
      </p:sp>
    </p:spTree>
    <p:extLst>
      <p:ext uri="{BB962C8B-B14F-4D97-AF65-F5344CB8AC3E}">
        <p14:creationId xmlns:p14="http://schemas.microsoft.com/office/powerpoint/2010/main" val="28902096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435949563"/>
      </p:ext>
    </p:extLst>
  </p:cSld>
  <p:clrMapOvr>
    <a:masterClrMapping/>
  </p:clrMapOvr>
</p:sldLayout>
</file>

<file path=ppt/slideLayouts/slideLayout106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8"/>
          <p:cNvSpPr>
            <a:spLocks noGrp="1" noChangeArrowheads="1"/>
          </p:cNvSpPr>
          <p:nvPr>
            <p:ph type="dt" sz="half" idx="10"/>
          </p:nvPr>
        </p:nvSpPr>
        <p:spPr/>
        <p:txBody>
          <a:bodyPr/>
          <a:lstStyle>
            <a:lvl1pPr>
              <a:defRPr>
                <a:latin typeface="Microsoft Sans Serif" pitchFamily="34" charset="0"/>
                <a:ea typeface="ＭＳ Ｐゴシック" pitchFamily="34" charset="-128"/>
                <a:cs typeface="Arial" charset="0"/>
              </a:defRPr>
            </a:lvl1pPr>
          </a:lstStyle>
          <a:p>
            <a:pPr>
              <a:defRPr/>
            </a:pPr>
            <a:fld id="{BDF4BE4A-BEB3-4CF6-817D-0DC6D006626B}" type="slidenum">
              <a:rPr lang="fi-FI"/>
              <a:pPr>
                <a:defRPr/>
              </a:pPr>
              <a:t>‹#›</a:t>
            </a:fld>
            <a:r>
              <a:rPr lang="fi-FI"/>
              <a:t>   </a:t>
            </a:r>
            <a:fld id="{343DB512-FE98-4997-B40D-9E5DB3FAB993}" type="datetime1">
              <a:rPr lang="fi-FI"/>
              <a:pPr>
                <a:defRPr/>
              </a:pPr>
              <a:t>23.3.2015</a:t>
            </a:fld>
            <a:r>
              <a:rPr lang="fi-FI"/>
              <a:t>   Kari Ilmonen</a:t>
            </a:r>
          </a:p>
        </p:txBody>
      </p:sp>
    </p:spTree>
    <p:extLst>
      <p:ext uri="{BB962C8B-B14F-4D97-AF65-F5344CB8AC3E}">
        <p14:creationId xmlns:p14="http://schemas.microsoft.com/office/powerpoint/2010/main" val="1904322041"/>
      </p:ext>
    </p:extLst>
  </p:cSld>
  <p:clrMapOvr>
    <a:masterClrMapping/>
  </p:clrMapOvr>
</p:sldLayout>
</file>

<file path=ppt/slideLayouts/slideLayout106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p:txBody>
          <a:bodyPr/>
          <a:lstStyle>
            <a:lvl1pPr>
              <a:defRPr>
                <a:latin typeface="Microsoft Sans Serif" pitchFamily="34" charset="0"/>
                <a:ea typeface="ＭＳ Ｐゴシック" pitchFamily="34" charset="-128"/>
                <a:cs typeface="Arial" charset="0"/>
              </a:defRPr>
            </a:lvl1pPr>
          </a:lstStyle>
          <a:p>
            <a:pPr>
              <a:defRPr/>
            </a:pPr>
            <a:fld id="{B5E9D209-F784-45FE-A5AD-C1C6C8BCCBB9}" type="slidenum">
              <a:rPr lang="fi-FI"/>
              <a:pPr>
                <a:defRPr/>
              </a:pPr>
              <a:t>‹#›</a:t>
            </a:fld>
            <a:r>
              <a:rPr lang="fi-FI"/>
              <a:t>   </a:t>
            </a:r>
            <a:fld id="{5C40E938-9153-4D4F-B7E8-B894D7F55424}" type="datetime1">
              <a:rPr lang="fi-FI"/>
              <a:pPr>
                <a:defRPr/>
              </a:pPr>
              <a:t>23.3.2015</a:t>
            </a:fld>
            <a:r>
              <a:rPr lang="fi-FI"/>
              <a:t>   Kari Ilmonen</a:t>
            </a:r>
          </a:p>
        </p:txBody>
      </p:sp>
    </p:spTree>
    <p:extLst>
      <p:ext uri="{BB962C8B-B14F-4D97-AF65-F5344CB8AC3E}">
        <p14:creationId xmlns:p14="http://schemas.microsoft.com/office/powerpoint/2010/main" val="551460722"/>
      </p:ext>
    </p:extLst>
  </p:cSld>
  <p:clrMapOvr>
    <a:masterClrMapping/>
  </p:clrMapOvr>
</p:sldLayout>
</file>

<file path=ppt/slideLayouts/slideLayout106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p:txBody>
          <a:bodyPr/>
          <a:lstStyle>
            <a:lvl1pPr>
              <a:defRPr>
                <a:latin typeface="Microsoft Sans Serif" pitchFamily="34" charset="0"/>
                <a:ea typeface="ＭＳ Ｐゴシック" pitchFamily="34" charset="-128"/>
                <a:cs typeface="Arial" charset="0"/>
              </a:defRPr>
            </a:lvl1pPr>
          </a:lstStyle>
          <a:p>
            <a:pPr>
              <a:defRPr/>
            </a:pPr>
            <a:fld id="{9D5032BF-62FB-4FC0-B5AC-A6AF4C02239C}" type="slidenum">
              <a:rPr lang="fi-FI"/>
              <a:pPr>
                <a:defRPr/>
              </a:pPr>
              <a:t>‹#›</a:t>
            </a:fld>
            <a:r>
              <a:rPr lang="fi-FI"/>
              <a:t>   </a:t>
            </a:r>
            <a:fld id="{5AF09CA1-8069-4C21-97F4-822EDFAEBDC9}" type="datetime1">
              <a:rPr lang="fi-FI"/>
              <a:pPr>
                <a:defRPr/>
              </a:pPr>
              <a:t>23.3.2015</a:t>
            </a:fld>
            <a:r>
              <a:rPr lang="fi-FI"/>
              <a:t>   Kari Ilmonen</a:t>
            </a:r>
          </a:p>
        </p:txBody>
      </p:sp>
    </p:spTree>
    <p:extLst>
      <p:ext uri="{BB962C8B-B14F-4D97-AF65-F5344CB8AC3E}">
        <p14:creationId xmlns:p14="http://schemas.microsoft.com/office/powerpoint/2010/main" val="3031546025"/>
      </p:ext>
    </p:extLst>
  </p:cSld>
  <p:clrMapOvr>
    <a:masterClrMapping/>
  </p:clrMapOvr>
</p:sldLayout>
</file>

<file path=ppt/slideLayouts/slideLayout106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Microsoft Sans Serif" pitchFamily="34" charset="0"/>
                <a:ea typeface="ＭＳ Ｐゴシック" pitchFamily="34" charset="-128"/>
                <a:cs typeface="Arial" charset="0"/>
              </a:defRPr>
            </a:lvl1pPr>
          </a:lstStyle>
          <a:p>
            <a:pPr>
              <a:defRPr/>
            </a:pPr>
            <a:fld id="{826837D7-9D16-432E-A3EB-1BB179D8FCEB}" type="slidenum">
              <a:rPr lang="fi-FI"/>
              <a:pPr>
                <a:defRPr/>
              </a:pPr>
              <a:t>‹#›</a:t>
            </a:fld>
            <a:r>
              <a:rPr lang="fi-FI"/>
              <a:t>   </a:t>
            </a:r>
            <a:fld id="{C8EC6962-6515-48C5-8080-3B4FC8C518EF}" type="datetime1">
              <a:rPr lang="fi-FI"/>
              <a:pPr>
                <a:defRPr/>
              </a:pPr>
              <a:t>23.3.2015</a:t>
            </a:fld>
            <a:r>
              <a:rPr lang="fi-FI"/>
              <a:t>   Kari Ilmonen</a:t>
            </a:r>
          </a:p>
        </p:txBody>
      </p:sp>
    </p:spTree>
    <p:extLst>
      <p:ext uri="{BB962C8B-B14F-4D97-AF65-F5344CB8AC3E}">
        <p14:creationId xmlns:p14="http://schemas.microsoft.com/office/powerpoint/2010/main" val="553467936"/>
      </p:ext>
    </p:extLst>
  </p:cSld>
  <p:clrMapOvr>
    <a:masterClrMapping/>
  </p:clrMapOvr>
</p:sldLayout>
</file>

<file path=ppt/slideLayouts/slideLayout1064.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8"/>
          <p:cNvSpPr>
            <a:spLocks noGrp="1" noChangeArrowheads="1"/>
          </p:cNvSpPr>
          <p:nvPr>
            <p:ph type="dt" sz="half" idx="10"/>
          </p:nvPr>
        </p:nvSpPr>
        <p:spPr/>
        <p:txBody>
          <a:bodyPr/>
          <a:lstStyle>
            <a:lvl1pPr>
              <a:defRPr>
                <a:latin typeface="Microsoft Sans Serif" pitchFamily="34" charset="0"/>
                <a:ea typeface="ＭＳ Ｐゴシック" pitchFamily="34" charset="-128"/>
                <a:cs typeface="Arial" charset="0"/>
              </a:defRPr>
            </a:lvl1pPr>
          </a:lstStyle>
          <a:p>
            <a:pPr>
              <a:defRPr/>
            </a:pPr>
            <a:fld id="{0B196C40-80C2-46BA-828B-69FD9CDF0315}" type="slidenum">
              <a:rPr lang="fi-FI"/>
              <a:pPr>
                <a:defRPr/>
              </a:pPr>
              <a:t>‹#›</a:t>
            </a:fld>
            <a:r>
              <a:rPr lang="fi-FI"/>
              <a:t>   </a:t>
            </a:r>
            <a:fld id="{5CE159B3-625A-48C2-A15D-044F4A5BF07A}" type="datetime1">
              <a:rPr lang="fi-FI"/>
              <a:pPr>
                <a:defRPr/>
              </a:pPr>
              <a:t>23.3.2015</a:t>
            </a:fld>
            <a:r>
              <a:rPr lang="fi-FI"/>
              <a:t>   Kari Ilmonen</a:t>
            </a:r>
          </a:p>
        </p:txBody>
      </p:sp>
    </p:spTree>
    <p:extLst>
      <p:ext uri="{BB962C8B-B14F-4D97-AF65-F5344CB8AC3E}">
        <p14:creationId xmlns:p14="http://schemas.microsoft.com/office/powerpoint/2010/main" val="497213740"/>
      </p:ext>
    </p:extLst>
  </p:cSld>
  <p:clrMapOvr>
    <a:masterClrMapping/>
  </p:clrMapOvr>
</p:sldLayout>
</file>

<file path=ppt/slideLayouts/slideLayout1065.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8"/>
          <p:cNvSpPr>
            <a:spLocks noGrp="1" noChangeArrowheads="1"/>
          </p:cNvSpPr>
          <p:nvPr>
            <p:ph type="dt" sz="half" idx="10"/>
          </p:nvPr>
        </p:nvSpPr>
        <p:spPr/>
        <p:txBody>
          <a:bodyPr/>
          <a:lstStyle>
            <a:lvl1pPr>
              <a:defRPr>
                <a:latin typeface="Microsoft Sans Serif" pitchFamily="34" charset="0"/>
                <a:ea typeface="ＭＳ Ｐゴシック" pitchFamily="34" charset="-128"/>
                <a:cs typeface="Arial" charset="0"/>
              </a:defRPr>
            </a:lvl1pPr>
          </a:lstStyle>
          <a:p>
            <a:pPr>
              <a:defRPr/>
            </a:pPr>
            <a:fld id="{C1D852CC-534B-44F6-B620-9129AE368D0F}" type="slidenum">
              <a:rPr lang="fi-FI"/>
              <a:pPr>
                <a:defRPr/>
              </a:pPr>
              <a:t>‹#›</a:t>
            </a:fld>
            <a:r>
              <a:rPr lang="fi-FI"/>
              <a:t>   </a:t>
            </a:r>
            <a:fld id="{9D317B18-9D0B-4B14-8B32-5B45D031E3B8}" type="datetime1">
              <a:rPr lang="fi-FI"/>
              <a:pPr>
                <a:defRPr/>
              </a:pPr>
              <a:t>23.3.2015</a:t>
            </a:fld>
            <a:r>
              <a:rPr lang="fi-FI"/>
              <a:t>   Kari Ilmonen</a:t>
            </a:r>
          </a:p>
        </p:txBody>
      </p:sp>
    </p:spTree>
    <p:extLst>
      <p:ext uri="{BB962C8B-B14F-4D97-AF65-F5344CB8AC3E}">
        <p14:creationId xmlns:p14="http://schemas.microsoft.com/office/powerpoint/2010/main" val="3937870163"/>
      </p:ext>
    </p:extLst>
  </p:cSld>
  <p:clrMapOvr>
    <a:masterClrMapping/>
  </p:clrMapOvr>
</p:sldLayout>
</file>

<file path=ppt/slideLayouts/slideLayout106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p:txBody>
          <a:bodyPr/>
          <a:lstStyle>
            <a:lvl1pPr>
              <a:defRPr>
                <a:latin typeface="Microsoft Sans Serif" pitchFamily="34" charset="0"/>
                <a:ea typeface="ＭＳ Ｐゴシック" pitchFamily="34" charset="-128"/>
                <a:cs typeface="Arial" charset="0"/>
              </a:defRPr>
            </a:lvl1pPr>
          </a:lstStyle>
          <a:p>
            <a:pPr>
              <a:defRPr/>
            </a:pPr>
            <a:fld id="{A8C5DA46-36BA-44C7-BFEB-6833A7AF1780}" type="slidenum">
              <a:rPr lang="fi-FI"/>
              <a:pPr>
                <a:defRPr/>
              </a:pPr>
              <a:t>‹#›</a:t>
            </a:fld>
            <a:r>
              <a:rPr lang="fi-FI"/>
              <a:t>   </a:t>
            </a:r>
            <a:fld id="{587E31E5-67E8-4319-8CD2-49B45DAFB2C9}" type="datetime1">
              <a:rPr lang="fi-FI"/>
              <a:pPr>
                <a:defRPr/>
              </a:pPr>
              <a:t>23.3.2015</a:t>
            </a:fld>
            <a:r>
              <a:rPr lang="fi-FI"/>
              <a:t>   Kari Ilmonen</a:t>
            </a:r>
          </a:p>
        </p:txBody>
      </p:sp>
    </p:spTree>
    <p:extLst>
      <p:ext uri="{BB962C8B-B14F-4D97-AF65-F5344CB8AC3E}">
        <p14:creationId xmlns:p14="http://schemas.microsoft.com/office/powerpoint/2010/main" val="1554380379"/>
      </p:ext>
    </p:extLst>
  </p:cSld>
  <p:clrMapOvr>
    <a:masterClrMapping/>
  </p:clrMapOvr>
</p:sldLayout>
</file>

<file path=ppt/slideLayouts/slideLayout106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p:txBody>
          <a:bodyPr/>
          <a:lstStyle>
            <a:lvl1pPr>
              <a:defRPr>
                <a:latin typeface="Microsoft Sans Serif" pitchFamily="34" charset="0"/>
                <a:ea typeface="ＭＳ Ｐゴシック" pitchFamily="34" charset="-128"/>
                <a:cs typeface="Arial" charset="0"/>
              </a:defRPr>
            </a:lvl1pPr>
          </a:lstStyle>
          <a:p>
            <a:pPr>
              <a:defRPr/>
            </a:pPr>
            <a:fld id="{3AA47F15-0C2D-43BE-94EB-470AFBD1BC0D}" type="slidenum">
              <a:rPr lang="fi-FI"/>
              <a:pPr>
                <a:defRPr/>
              </a:pPr>
              <a:t>‹#›</a:t>
            </a:fld>
            <a:r>
              <a:rPr lang="fi-FI"/>
              <a:t>   </a:t>
            </a:r>
            <a:fld id="{AD8DE7D5-9CAB-4E56-8846-0984BD5BD0EF}" type="datetime1">
              <a:rPr lang="fi-FI"/>
              <a:pPr>
                <a:defRPr/>
              </a:pPr>
              <a:t>23.3.2015</a:t>
            </a:fld>
            <a:r>
              <a:rPr lang="fi-FI"/>
              <a:t>   Kari Ilmonen</a:t>
            </a:r>
          </a:p>
        </p:txBody>
      </p:sp>
    </p:spTree>
    <p:extLst>
      <p:ext uri="{BB962C8B-B14F-4D97-AF65-F5344CB8AC3E}">
        <p14:creationId xmlns:p14="http://schemas.microsoft.com/office/powerpoint/2010/main" val="3118158372"/>
      </p:ext>
    </p:extLst>
  </p:cSld>
  <p:clrMapOvr>
    <a:masterClrMapping/>
  </p:clrMapOvr>
</p:sldLayout>
</file>

<file path=ppt/slideLayouts/slideLayout1068.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D64102F4-633A-426E-AD09-7EB35B20AD02}" type="datetime1">
              <a:rPr lang="fi-FI"/>
              <a:pPr>
                <a:defRPr/>
              </a:pPr>
              <a:t>23.3.2015</a:t>
            </a:fld>
            <a:endParaRPr lang="fi-FI"/>
          </a:p>
        </p:txBody>
      </p:sp>
    </p:spTree>
    <p:extLst>
      <p:ext uri="{BB962C8B-B14F-4D97-AF65-F5344CB8AC3E}">
        <p14:creationId xmlns:p14="http://schemas.microsoft.com/office/powerpoint/2010/main" val="2070268166"/>
      </p:ext>
    </p:extLst>
  </p:cSld>
  <p:clrMapOvr>
    <a:masterClrMapping/>
  </p:clrMapOvr>
</p:sldLayout>
</file>

<file path=ppt/slideLayouts/slideLayout106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F55ED060-1CE6-43B6-B489-B14CF0A4200D}" type="datetime1">
              <a:rPr lang="fi-FI"/>
              <a:pPr>
                <a:defRPr/>
              </a:pPr>
              <a:t>23.3.2015</a:t>
            </a:fld>
            <a:endParaRPr lang="fi-FI"/>
          </a:p>
        </p:txBody>
      </p:sp>
    </p:spTree>
    <p:extLst>
      <p:ext uri="{BB962C8B-B14F-4D97-AF65-F5344CB8AC3E}">
        <p14:creationId xmlns:p14="http://schemas.microsoft.com/office/powerpoint/2010/main" val="1081581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12893766"/>
      </p:ext>
    </p:extLst>
  </p:cSld>
  <p:clrMapOvr>
    <a:masterClrMapping/>
  </p:clrMapOvr>
</p:sldLayout>
</file>

<file path=ppt/slideLayouts/slideLayout107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55514699-284D-4B18-A7DD-1B043C52ABDF}" type="datetime1">
              <a:rPr lang="fi-FI"/>
              <a:pPr>
                <a:defRPr/>
              </a:pPr>
              <a:t>23.3.2015</a:t>
            </a:fld>
            <a:endParaRPr lang="fi-FI"/>
          </a:p>
        </p:txBody>
      </p:sp>
    </p:spTree>
    <p:extLst>
      <p:ext uri="{BB962C8B-B14F-4D97-AF65-F5344CB8AC3E}">
        <p14:creationId xmlns:p14="http://schemas.microsoft.com/office/powerpoint/2010/main" val="367997740"/>
      </p:ext>
    </p:extLst>
  </p:cSld>
  <p:clrMapOvr>
    <a:masterClrMapping/>
  </p:clrMapOvr>
</p:sldLayout>
</file>

<file path=ppt/slideLayouts/slideLayout107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8D94E03C-55C7-4920-B277-936AE96B3C1F}" type="datetime1">
              <a:rPr lang="fi-FI"/>
              <a:pPr>
                <a:defRPr/>
              </a:pPr>
              <a:t>23.3.2015</a:t>
            </a:fld>
            <a:endParaRPr lang="fi-FI"/>
          </a:p>
        </p:txBody>
      </p:sp>
    </p:spTree>
    <p:extLst>
      <p:ext uri="{BB962C8B-B14F-4D97-AF65-F5344CB8AC3E}">
        <p14:creationId xmlns:p14="http://schemas.microsoft.com/office/powerpoint/2010/main" val="1834642591"/>
      </p:ext>
    </p:extLst>
  </p:cSld>
  <p:clrMapOvr>
    <a:masterClrMapping/>
  </p:clrMapOvr>
</p:sldLayout>
</file>

<file path=ppt/slideLayouts/slideLayout107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C79B7FA3-908E-4078-BCC1-B9E077C1F201}" type="datetime1">
              <a:rPr lang="fi-FI"/>
              <a:pPr>
                <a:defRPr/>
              </a:pPr>
              <a:t>23.3.2015</a:t>
            </a:fld>
            <a:endParaRPr lang="fi-FI"/>
          </a:p>
        </p:txBody>
      </p:sp>
    </p:spTree>
    <p:extLst>
      <p:ext uri="{BB962C8B-B14F-4D97-AF65-F5344CB8AC3E}">
        <p14:creationId xmlns:p14="http://schemas.microsoft.com/office/powerpoint/2010/main" val="1793765064"/>
      </p:ext>
    </p:extLst>
  </p:cSld>
  <p:clrMapOvr>
    <a:masterClrMapping/>
  </p:clrMapOvr>
</p:sldLayout>
</file>

<file path=ppt/slideLayouts/slideLayout107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0ADBD62D-AA09-4CC1-A059-5421AFAC3AAA}" type="datetime1">
              <a:rPr lang="fi-FI"/>
              <a:pPr>
                <a:defRPr/>
              </a:pPr>
              <a:t>23.3.2015</a:t>
            </a:fld>
            <a:endParaRPr lang="fi-FI"/>
          </a:p>
        </p:txBody>
      </p:sp>
    </p:spTree>
    <p:extLst>
      <p:ext uri="{BB962C8B-B14F-4D97-AF65-F5344CB8AC3E}">
        <p14:creationId xmlns:p14="http://schemas.microsoft.com/office/powerpoint/2010/main" val="2151655664"/>
      </p:ext>
    </p:extLst>
  </p:cSld>
  <p:clrMapOvr>
    <a:masterClrMapping/>
  </p:clrMapOvr>
</p:sldLayout>
</file>

<file path=ppt/slideLayouts/slideLayout107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D97256-4B5D-44A5-9812-6EB92BCC9B08}" type="datetime1">
              <a:rPr lang="fi-FI"/>
              <a:pPr>
                <a:defRPr/>
              </a:pPr>
              <a:t>23.3.2015</a:t>
            </a:fld>
            <a:endParaRPr lang="fi-FI"/>
          </a:p>
        </p:txBody>
      </p:sp>
    </p:spTree>
    <p:extLst>
      <p:ext uri="{BB962C8B-B14F-4D97-AF65-F5344CB8AC3E}">
        <p14:creationId xmlns:p14="http://schemas.microsoft.com/office/powerpoint/2010/main" val="1147470413"/>
      </p:ext>
    </p:extLst>
  </p:cSld>
  <p:clrMapOvr>
    <a:masterClrMapping/>
  </p:clrMapOvr>
</p:sldLayout>
</file>

<file path=ppt/slideLayouts/slideLayout1075.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DAFE74CF-D5DD-4108-AC3C-2ECB0B16A2DC}" type="datetime1">
              <a:rPr lang="fi-FI"/>
              <a:pPr>
                <a:defRPr/>
              </a:pPr>
              <a:t>23.3.2015</a:t>
            </a:fld>
            <a:endParaRPr lang="fi-FI"/>
          </a:p>
        </p:txBody>
      </p:sp>
    </p:spTree>
    <p:extLst>
      <p:ext uri="{BB962C8B-B14F-4D97-AF65-F5344CB8AC3E}">
        <p14:creationId xmlns:p14="http://schemas.microsoft.com/office/powerpoint/2010/main" val="627410854"/>
      </p:ext>
    </p:extLst>
  </p:cSld>
  <p:clrMapOvr>
    <a:masterClrMapping/>
  </p:clrMapOvr>
</p:sldLayout>
</file>

<file path=ppt/slideLayouts/slideLayout1076.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E50DBB8A-5916-41D3-8087-21EF529B89DA}" type="datetime1">
              <a:rPr lang="fi-FI"/>
              <a:pPr>
                <a:defRPr/>
              </a:pPr>
              <a:t>23.3.2015</a:t>
            </a:fld>
            <a:endParaRPr lang="fi-FI"/>
          </a:p>
        </p:txBody>
      </p:sp>
    </p:spTree>
    <p:extLst>
      <p:ext uri="{BB962C8B-B14F-4D97-AF65-F5344CB8AC3E}">
        <p14:creationId xmlns:p14="http://schemas.microsoft.com/office/powerpoint/2010/main" val="3181166581"/>
      </p:ext>
    </p:extLst>
  </p:cSld>
  <p:clrMapOvr>
    <a:masterClrMapping/>
  </p:clrMapOvr>
</p:sldLayout>
</file>

<file path=ppt/slideLayouts/slideLayout107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A343B12B-F7AE-4C35-B651-FEBDD4A17AE4}" type="datetime1">
              <a:rPr lang="fi-FI"/>
              <a:pPr>
                <a:defRPr/>
              </a:pPr>
              <a:t>23.3.2015</a:t>
            </a:fld>
            <a:endParaRPr lang="fi-FI"/>
          </a:p>
        </p:txBody>
      </p:sp>
    </p:spTree>
    <p:extLst>
      <p:ext uri="{BB962C8B-B14F-4D97-AF65-F5344CB8AC3E}">
        <p14:creationId xmlns:p14="http://schemas.microsoft.com/office/powerpoint/2010/main" val="3286581258"/>
      </p:ext>
    </p:extLst>
  </p:cSld>
  <p:clrMapOvr>
    <a:masterClrMapping/>
  </p:clrMapOvr>
</p:sldLayout>
</file>

<file path=ppt/slideLayouts/slideLayout1078.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45353487-FD2D-47CE-B718-A0FC48E07B8C}" type="datetime1">
              <a:rPr lang="fi-FI"/>
              <a:pPr>
                <a:defRPr/>
              </a:pPr>
              <a:t>23.3.2015</a:t>
            </a:fld>
            <a:endParaRPr lang="fi-FI"/>
          </a:p>
        </p:txBody>
      </p:sp>
    </p:spTree>
    <p:extLst>
      <p:ext uri="{BB962C8B-B14F-4D97-AF65-F5344CB8AC3E}">
        <p14:creationId xmlns:p14="http://schemas.microsoft.com/office/powerpoint/2010/main" val="1126876659"/>
      </p:ext>
    </p:extLst>
  </p:cSld>
  <p:clrMapOvr>
    <a:masterClrMapping/>
  </p:clrMapOvr>
</p:sldLayout>
</file>

<file path=ppt/slideLayouts/slideLayout1079.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01783AAF-4501-4BD4-9264-7468A1036873}" type="datetime1">
              <a:rPr lang="fi-FI"/>
              <a:pPr>
                <a:defRPr/>
              </a:pPr>
              <a:t>23.3.2015</a:t>
            </a:fld>
            <a:endParaRPr lang="fi-FI"/>
          </a:p>
        </p:txBody>
      </p:sp>
    </p:spTree>
    <p:extLst>
      <p:ext uri="{BB962C8B-B14F-4D97-AF65-F5344CB8AC3E}">
        <p14:creationId xmlns:p14="http://schemas.microsoft.com/office/powerpoint/2010/main" val="103954119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587120333"/>
      </p:ext>
    </p:extLst>
  </p:cSld>
  <p:clrMapOvr>
    <a:masterClrMapping/>
  </p:clrMapOvr>
</p:sldLayout>
</file>

<file path=ppt/slideLayouts/slideLayout108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A5D0DD4A-99C5-4630-9329-5F30D7B7E905}" type="datetime1">
              <a:rPr lang="fi-FI"/>
              <a:pPr>
                <a:defRPr/>
              </a:pPr>
              <a:t>23.3.2015</a:t>
            </a:fld>
            <a:endParaRPr lang="fi-FI"/>
          </a:p>
        </p:txBody>
      </p:sp>
    </p:spTree>
    <p:extLst>
      <p:ext uri="{BB962C8B-B14F-4D97-AF65-F5344CB8AC3E}">
        <p14:creationId xmlns:p14="http://schemas.microsoft.com/office/powerpoint/2010/main" val="2948326507"/>
      </p:ext>
    </p:extLst>
  </p:cSld>
  <p:clrMapOvr>
    <a:masterClrMapping/>
  </p:clrMapOvr>
</p:sldLayout>
</file>

<file path=ppt/slideLayouts/slideLayout108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140DB51D-651F-4267-96D9-BD083F786878}" type="datetime1">
              <a:rPr lang="fi-FI"/>
              <a:pPr>
                <a:defRPr/>
              </a:pPr>
              <a:t>23.3.2015</a:t>
            </a:fld>
            <a:endParaRPr lang="fi-FI"/>
          </a:p>
        </p:txBody>
      </p:sp>
    </p:spTree>
    <p:extLst>
      <p:ext uri="{BB962C8B-B14F-4D97-AF65-F5344CB8AC3E}">
        <p14:creationId xmlns:p14="http://schemas.microsoft.com/office/powerpoint/2010/main" val="906305088"/>
      </p:ext>
    </p:extLst>
  </p:cSld>
  <p:clrMapOvr>
    <a:masterClrMapping/>
  </p:clrMapOvr>
</p:sldLayout>
</file>

<file path=ppt/slideLayouts/slideLayout108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12C84315-9A26-4431-8E4C-E39DC651D2E9}" type="datetime1">
              <a:rPr lang="fi-FI"/>
              <a:pPr>
                <a:defRPr/>
              </a:pPr>
              <a:t>23.3.2015</a:t>
            </a:fld>
            <a:endParaRPr lang="fi-FI"/>
          </a:p>
        </p:txBody>
      </p:sp>
    </p:spTree>
    <p:extLst>
      <p:ext uri="{BB962C8B-B14F-4D97-AF65-F5344CB8AC3E}">
        <p14:creationId xmlns:p14="http://schemas.microsoft.com/office/powerpoint/2010/main" val="3460990381"/>
      </p:ext>
    </p:extLst>
  </p:cSld>
  <p:clrMapOvr>
    <a:masterClrMapping/>
  </p:clrMapOvr>
</p:sldLayout>
</file>

<file path=ppt/slideLayouts/slideLayout108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B8BD7CA-9CAB-4223-8184-297B8624F66E}" type="datetime1">
              <a:rPr lang="fi-FI"/>
              <a:pPr>
                <a:defRPr/>
              </a:pPr>
              <a:t>23.3.2015</a:t>
            </a:fld>
            <a:endParaRPr lang="fi-FI"/>
          </a:p>
        </p:txBody>
      </p:sp>
    </p:spTree>
    <p:extLst>
      <p:ext uri="{BB962C8B-B14F-4D97-AF65-F5344CB8AC3E}">
        <p14:creationId xmlns:p14="http://schemas.microsoft.com/office/powerpoint/2010/main" val="4263412897"/>
      </p:ext>
    </p:extLst>
  </p:cSld>
  <p:clrMapOvr>
    <a:masterClrMapping/>
  </p:clrMapOvr>
</p:sldLayout>
</file>

<file path=ppt/slideLayouts/slideLayout108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38605442-8A87-43D2-8984-D87ECCF0861F}" type="datetime1">
              <a:rPr lang="fi-FI"/>
              <a:pPr>
                <a:defRPr/>
              </a:pPr>
              <a:t>23.3.2015</a:t>
            </a:fld>
            <a:endParaRPr lang="fi-FI"/>
          </a:p>
        </p:txBody>
      </p:sp>
    </p:spTree>
    <p:extLst>
      <p:ext uri="{BB962C8B-B14F-4D97-AF65-F5344CB8AC3E}">
        <p14:creationId xmlns:p14="http://schemas.microsoft.com/office/powerpoint/2010/main" val="2371525574"/>
      </p:ext>
    </p:extLst>
  </p:cSld>
  <p:clrMapOvr>
    <a:masterClrMapping/>
  </p:clrMapOvr>
</p:sldLayout>
</file>

<file path=ppt/slideLayouts/slideLayout108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C9583EB-BB55-4009-B0FB-A0395DEC4226}" type="datetime1">
              <a:rPr lang="fi-FI"/>
              <a:pPr>
                <a:defRPr/>
              </a:pPr>
              <a:t>23.3.2015</a:t>
            </a:fld>
            <a:endParaRPr lang="fi-FI"/>
          </a:p>
        </p:txBody>
      </p:sp>
    </p:spTree>
    <p:extLst>
      <p:ext uri="{BB962C8B-B14F-4D97-AF65-F5344CB8AC3E}">
        <p14:creationId xmlns:p14="http://schemas.microsoft.com/office/powerpoint/2010/main" val="2037566254"/>
      </p:ext>
    </p:extLst>
  </p:cSld>
  <p:clrMapOvr>
    <a:masterClrMapping/>
  </p:clrMapOvr>
</p:sldLayout>
</file>

<file path=ppt/slideLayouts/slideLayout108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AF3F8D7F-C7C8-4317-AE53-97AF7C62444D}" type="datetime1">
              <a:rPr lang="fi-FI"/>
              <a:pPr>
                <a:defRPr/>
              </a:pPr>
              <a:t>23.3.2015</a:t>
            </a:fld>
            <a:endParaRPr lang="fi-FI"/>
          </a:p>
        </p:txBody>
      </p:sp>
    </p:spTree>
    <p:extLst>
      <p:ext uri="{BB962C8B-B14F-4D97-AF65-F5344CB8AC3E}">
        <p14:creationId xmlns:p14="http://schemas.microsoft.com/office/powerpoint/2010/main" val="1623027829"/>
      </p:ext>
    </p:extLst>
  </p:cSld>
  <p:clrMapOvr>
    <a:masterClrMapping/>
  </p:clrMapOvr>
</p:sldLayout>
</file>

<file path=ppt/slideLayouts/slideLayout108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9339FF-E8BD-4076-BE28-34CAE66A218F}" type="datetime1">
              <a:rPr lang="fi-FI"/>
              <a:pPr>
                <a:defRPr/>
              </a:pPr>
              <a:t>23.3.2015</a:t>
            </a:fld>
            <a:endParaRPr lang="fi-FI"/>
          </a:p>
        </p:txBody>
      </p:sp>
    </p:spTree>
    <p:extLst>
      <p:ext uri="{BB962C8B-B14F-4D97-AF65-F5344CB8AC3E}">
        <p14:creationId xmlns:p14="http://schemas.microsoft.com/office/powerpoint/2010/main" val="2933388754"/>
      </p:ext>
    </p:extLst>
  </p:cSld>
  <p:clrMapOvr>
    <a:masterClrMapping/>
  </p:clrMapOvr>
</p:sldLayout>
</file>

<file path=ppt/slideLayouts/slideLayout108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0735A7AA-4B2D-4493-B874-1B5058D103AF}" type="datetime1">
              <a:rPr lang="fi-FI"/>
              <a:pPr>
                <a:defRPr/>
              </a:pPr>
              <a:t>23.3.2015</a:t>
            </a:fld>
            <a:endParaRPr lang="fi-FI"/>
          </a:p>
        </p:txBody>
      </p:sp>
    </p:spTree>
    <p:extLst>
      <p:ext uri="{BB962C8B-B14F-4D97-AF65-F5344CB8AC3E}">
        <p14:creationId xmlns:p14="http://schemas.microsoft.com/office/powerpoint/2010/main" val="3777813626"/>
      </p:ext>
    </p:extLst>
  </p:cSld>
  <p:clrMapOvr>
    <a:masterClrMapping/>
  </p:clrMapOvr>
</p:sldLayout>
</file>

<file path=ppt/slideLayouts/slideLayout108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19BAB19A-B5C8-43DA-949A-FA8B33B18E2F}" type="datetime1">
              <a:rPr lang="fi-FI"/>
              <a:pPr>
                <a:defRPr/>
              </a:pPr>
              <a:t>23.3.2015</a:t>
            </a:fld>
            <a:endParaRPr lang="fi-FI"/>
          </a:p>
        </p:txBody>
      </p:sp>
    </p:spTree>
    <p:extLst>
      <p:ext uri="{BB962C8B-B14F-4D97-AF65-F5344CB8AC3E}">
        <p14:creationId xmlns:p14="http://schemas.microsoft.com/office/powerpoint/2010/main" val="35179551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806779928"/>
      </p:ext>
    </p:extLst>
  </p:cSld>
  <p:clrMapOvr>
    <a:masterClrMapping/>
  </p:clrMapOvr>
</p:sldLayout>
</file>

<file path=ppt/slideLayouts/slideLayout1090.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0B77B48F-703D-4879-AC4A-CD3308353F98}" type="datetime1">
              <a:rPr lang="fi-FI"/>
              <a:pPr>
                <a:defRPr/>
              </a:pPr>
              <a:t>23.3.2015</a:t>
            </a:fld>
            <a:endParaRPr lang="fi-FI"/>
          </a:p>
        </p:txBody>
      </p:sp>
    </p:spTree>
    <p:extLst>
      <p:ext uri="{BB962C8B-B14F-4D97-AF65-F5344CB8AC3E}">
        <p14:creationId xmlns:p14="http://schemas.microsoft.com/office/powerpoint/2010/main" val="680704124"/>
      </p:ext>
    </p:extLst>
  </p:cSld>
  <p:clrMapOvr>
    <a:masterClrMapping/>
  </p:clrMapOvr>
</p:sldLayout>
</file>

<file path=ppt/slideLayouts/slideLayout109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05FB83BA-CEB7-4D17-9659-D2D0BAFFA008}" type="datetime1">
              <a:rPr lang="fi-FI"/>
              <a:pPr>
                <a:defRPr/>
              </a:pPr>
              <a:t>23.3.2015</a:t>
            </a:fld>
            <a:endParaRPr lang="fi-FI"/>
          </a:p>
        </p:txBody>
      </p:sp>
    </p:spTree>
    <p:extLst>
      <p:ext uri="{BB962C8B-B14F-4D97-AF65-F5344CB8AC3E}">
        <p14:creationId xmlns:p14="http://schemas.microsoft.com/office/powerpoint/2010/main" val="2925859731"/>
      </p:ext>
    </p:extLst>
  </p:cSld>
  <p:clrMapOvr>
    <a:masterClrMapping/>
  </p:clrMapOvr>
</p:sldLayout>
</file>

<file path=ppt/slideLayouts/slideLayout1092.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DC1B9435-5515-4652-A596-CBFB9953870B}" type="datetime1">
              <a:rPr lang="fi-FI"/>
              <a:pPr>
                <a:defRPr/>
              </a:pPr>
              <a:t>23.3.2015</a:t>
            </a:fld>
            <a:endParaRPr lang="fi-FI"/>
          </a:p>
        </p:txBody>
      </p:sp>
    </p:spTree>
    <p:extLst>
      <p:ext uri="{BB962C8B-B14F-4D97-AF65-F5344CB8AC3E}">
        <p14:creationId xmlns:p14="http://schemas.microsoft.com/office/powerpoint/2010/main" val="833468567"/>
      </p:ext>
    </p:extLst>
  </p:cSld>
  <p:clrMapOvr>
    <a:masterClrMapping/>
  </p:clrMapOvr>
</p:sldLayout>
</file>

<file path=ppt/slideLayouts/slideLayout109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DAC38D22-9485-4654-890D-C65C5192F2D8}" type="datetime1">
              <a:rPr lang="fi-FI"/>
              <a:pPr>
                <a:defRPr/>
              </a:pPr>
              <a:t>23.3.2015</a:t>
            </a:fld>
            <a:endParaRPr lang="fi-FI"/>
          </a:p>
        </p:txBody>
      </p:sp>
    </p:spTree>
    <p:extLst>
      <p:ext uri="{BB962C8B-B14F-4D97-AF65-F5344CB8AC3E}">
        <p14:creationId xmlns:p14="http://schemas.microsoft.com/office/powerpoint/2010/main" val="15288579"/>
      </p:ext>
    </p:extLst>
  </p:cSld>
  <p:clrMapOvr>
    <a:masterClrMapping/>
  </p:clrMapOvr>
</p:sldLayout>
</file>

<file path=ppt/slideLayouts/slideLayout109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32F87D4B-661B-44D6-B168-879D0F8DEA8E}" type="datetime1">
              <a:rPr lang="fi-FI"/>
              <a:pPr>
                <a:defRPr/>
              </a:pPr>
              <a:t>23.3.2015</a:t>
            </a:fld>
            <a:endParaRPr lang="fi-FI"/>
          </a:p>
        </p:txBody>
      </p:sp>
    </p:spTree>
    <p:extLst>
      <p:ext uri="{BB962C8B-B14F-4D97-AF65-F5344CB8AC3E}">
        <p14:creationId xmlns:p14="http://schemas.microsoft.com/office/powerpoint/2010/main" val="4016035677"/>
      </p:ext>
    </p:extLst>
  </p:cSld>
  <p:clrMapOvr>
    <a:masterClrMapping/>
  </p:clrMapOvr>
</p:sldLayout>
</file>

<file path=ppt/slideLayouts/slideLayout109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36E9F934-2406-4851-B7C6-CEEB9F63BAC3}" type="datetime1">
              <a:rPr lang="fi-FI"/>
              <a:pPr>
                <a:defRPr/>
              </a:pPr>
              <a:t>23.3.2015</a:t>
            </a:fld>
            <a:endParaRPr lang="fi-FI"/>
          </a:p>
        </p:txBody>
      </p:sp>
    </p:spTree>
    <p:extLst>
      <p:ext uri="{BB962C8B-B14F-4D97-AF65-F5344CB8AC3E}">
        <p14:creationId xmlns:p14="http://schemas.microsoft.com/office/powerpoint/2010/main" val="1149414768"/>
      </p:ext>
    </p:extLst>
  </p:cSld>
  <p:clrMapOvr>
    <a:masterClrMapping/>
  </p:clrMapOvr>
</p:sldLayout>
</file>

<file path=ppt/slideLayouts/slideLayout109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A6B3DC2-817B-4DF0-9A19-7212CBEECB8B}" type="datetime1">
              <a:rPr lang="fi-FI"/>
              <a:pPr>
                <a:defRPr/>
              </a:pPr>
              <a:t>23.3.2015</a:t>
            </a:fld>
            <a:endParaRPr lang="fi-FI"/>
          </a:p>
        </p:txBody>
      </p:sp>
    </p:spTree>
    <p:extLst>
      <p:ext uri="{BB962C8B-B14F-4D97-AF65-F5344CB8AC3E}">
        <p14:creationId xmlns:p14="http://schemas.microsoft.com/office/powerpoint/2010/main" val="2350261110"/>
      </p:ext>
    </p:extLst>
  </p:cSld>
  <p:clrMapOvr>
    <a:masterClrMapping/>
  </p:clrMapOvr>
</p:sldLayout>
</file>

<file path=ppt/slideLayouts/slideLayout109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41D00414-923A-4C95-A608-B335FC855132}" type="datetime1">
              <a:rPr lang="fi-FI"/>
              <a:pPr>
                <a:defRPr/>
              </a:pPr>
              <a:t>23.3.2015</a:t>
            </a:fld>
            <a:endParaRPr lang="fi-FI"/>
          </a:p>
        </p:txBody>
      </p:sp>
    </p:spTree>
    <p:extLst>
      <p:ext uri="{BB962C8B-B14F-4D97-AF65-F5344CB8AC3E}">
        <p14:creationId xmlns:p14="http://schemas.microsoft.com/office/powerpoint/2010/main" val="3054579214"/>
      </p:ext>
    </p:extLst>
  </p:cSld>
  <p:clrMapOvr>
    <a:masterClrMapping/>
  </p:clrMapOvr>
</p:sldLayout>
</file>

<file path=ppt/slideLayouts/slideLayout109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068B013-D8B9-4AAC-B154-BFCC33E7AEF5}" type="datetime1">
              <a:rPr lang="fi-FI"/>
              <a:pPr>
                <a:defRPr/>
              </a:pPr>
              <a:t>23.3.2015</a:t>
            </a:fld>
            <a:endParaRPr lang="fi-FI"/>
          </a:p>
        </p:txBody>
      </p:sp>
    </p:spTree>
    <p:extLst>
      <p:ext uri="{BB962C8B-B14F-4D97-AF65-F5344CB8AC3E}">
        <p14:creationId xmlns:p14="http://schemas.microsoft.com/office/powerpoint/2010/main" val="3969091892"/>
      </p:ext>
    </p:extLst>
  </p:cSld>
  <p:clrMapOvr>
    <a:masterClrMapping/>
  </p:clrMapOvr>
</p:sldLayout>
</file>

<file path=ppt/slideLayouts/slideLayout109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F122484B-A7EC-4E94-8E83-F05CABB69979}" type="datetime1">
              <a:rPr lang="fi-FI"/>
              <a:pPr>
                <a:defRPr/>
              </a:pPr>
              <a:t>23.3.2015</a:t>
            </a:fld>
            <a:endParaRPr lang="fi-FI"/>
          </a:p>
        </p:txBody>
      </p:sp>
    </p:spTree>
    <p:extLst>
      <p:ext uri="{BB962C8B-B14F-4D97-AF65-F5344CB8AC3E}">
        <p14:creationId xmlns:p14="http://schemas.microsoft.com/office/powerpoint/2010/main" val="2857615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96538817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8198685"/>
      </p:ext>
    </p:extLst>
  </p:cSld>
  <p:clrMapOvr>
    <a:masterClrMapping/>
  </p:clrMapOvr>
</p:sldLayout>
</file>

<file path=ppt/slideLayouts/slideLayout110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E3802E20-7C94-41C0-85D0-F66F0DC884E8}" type="datetime1">
              <a:rPr lang="fi-FI"/>
              <a:pPr>
                <a:defRPr/>
              </a:pPr>
              <a:t>23.3.2015</a:t>
            </a:fld>
            <a:endParaRPr lang="fi-FI"/>
          </a:p>
        </p:txBody>
      </p:sp>
    </p:spTree>
    <p:extLst>
      <p:ext uri="{BB962C8B-B14F-4D97-AF65-F5344CB8AC3E}">
        <p14:creationId xmlns:p14="http://schemas.microsoft.com/office/powerpoint/2010/main" val="1609041365"/>
      </p:ext>
    </p:extLst>
  </p:cSld>
  <p:clrMapOvr>
    <a:masterClrMapping/>
  </p:clrMapOvr>
</p:sldLayout>
</file>

<file path=ppt/slideLayouts/slideLayout110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903960677"/>
      </p:ext>
    </p:extLst>
  </p:cSld>
  <p:clrMapOvr>
    <a:masterClrMapping/>
  </p:clrMapOvr>
</p:sldLayout>
</file>

<file path=ppt/slideLayouts/slideLayout110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079018498"/>
      </p:ext>
    </p:extLst>
  </p:cSld>
  <p:clrMapOvr>
    <a:masterClrMapping/>
  </p:clrMapOvr>
</p:sldLayout>
</file>

<file path=ppt/slideLayouts/slideLayout110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902332585"/>
      </p:ext>
    </p:extLst>
  </p:cSld>
  <p:clrMapOvr>
    <a:masterClrMapping/>
  </p:clrMapOvr>
</p:sldLayout>
</file>

<file path=ppt/slideLayouts/slideLayout110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71840844"/>
      </p:ext>
    </p:extLst>
  </p:cSld>
  <p:clrMapOvr>
    <a:masterClrMapping/>
  </p:clrMapOvr>
</p:sldLayout>
</file>

<file path=ppt/slideLayouts/slideLayout110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929285304"/>
      </p:ext>
    </p:extLst>
  </p:cSld>
  <p:clrMapOvr>
    <a:masterClrMapping/>
  </p:clrMapOvr>
</p:sldLayout>
</file>

<file path=ppt/slideLayouts/slideLayout110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052074842"/>
      </p:ext>
    </p:extLst>
  </p:cSld>
  <p:clrMapOvr>
    <a:masterClrMapping/>
  </p:clrMapOvr>
</p:sldLayout>
</file>

<file path=ppt/slideLayouts/slideLayout110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469718362"/>
      </p:ext>
    </p:extLst>
  </p:cSld>
  <p:clrMapOvr>
    <a:masterClrMapping/>
  </p:clrMapOvr>
</p:sldLayout>
</file>

<file path=ppt/slideLayouts/slideLayout110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866371992"/>
      </p:ext>
    </p:extLst>
  </p:cSld>
  <p:clrMapOvr>
    <a:masterClrMapping/>
  </p:clrMapOvr>
</p:sldLayout>
</file>

<file path=ppt/slideLayouts/slideLayout110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22899049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684574841"/>
      </p:ext>
    </p:extLst>
  </p:cSld>
  <p:clrMapOvr>
    <a:masterClrMapping/>
  </p:clrMapOvr>
</p:sldLayout>
</file>

<file path=ppt/slideLayouts/slideLayout11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258180723"/>
      </p:ext>
    </p:extLst>
  </p:cSld>
  <p:clrMapOvr>
    <a:masterClrMapping/>
  </p:clrMapOvr>
</p:sldLayout>
</file>

<file path=ppt/slideLayouts/slideLayout11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179995538"/>
      </p:ext>
    </p:extLst>
  </p:cSld>
  <p:clrMapOvr>
    <a:masterClrMapping/>
  </p:clrMapOvr>
</p:sldLayout>
</file>

<file path=ppt/slideLayouts/slideLayout1112.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020678238"/>
      </p:ext>
    </p:extLst>
  </p:cSld>
  <p:clrMapOvr>
    <a:masterClrMapping/>
  </p:clrMapOvr>
</p:sldLayout>
</file>

<file path=ppt/slideLayouts/slideLayout11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440554162"/>
      </p:ext>
    </p:extLst>
  </p:cSld>
  <p:clrMapOvr>
    <a:masterClrMapping/>
  </p:clrMapOvr>
</p:sldLayout>
</file>

<file path=ppt/slideLayouts/slideLayout11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126188454"/>
      </p:ext>
    </p:extLst>
  </p:cSld>
  <p:clrMapOvr>
    <a:masterClrMapping/>
  </p:clrMapOvr>
</p:sldLayout>
</file>

<file path=ppt/slideLayouts/slideLayout11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980860154"/>
      </p:ext>
    </p:extLst>
  </p:cSld>
  <p:clrMapOvr>
    <a:masterClrMapping/>
  </p:clrMapOvr>
</p:sldLayout>
</file>

<file path=ppt/slideLayouts/slideLayout11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392985039"/>
      </p:ext>
    </p:extLst>
  </p:cSld>
  <p:clrMapOvr>
    <a:masterClrMapping/>
  </p:clrMapOvr>
</p:sldLayout>
</file>

<file path=ppt/slideLayouts/slideLayout11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483356419"/>
      </p:ext>
    </p:extLst>
  </p:cSld>
  <p:clrMapOvr>
    <a:masterClrMapping/>
  </p:clrMapOvr>
</p:sldLayout>
</file>

<file path=ppt/slideLayouts/slideLayout11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766055751"/>
      </p:ext>
    </p:extLst>
  </p:cSld>
  <p:clrMapOvr>
    <a:masterClrMapping/>
  </p:clrMapOvr>
</p:sldLayout>
</file>

<file path=ppt/slideLayouts/slideLayout111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9802210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13615305"/>
      </p:ext>
    </p:extLst>
  </p:cSld>
  <p:clrMapOvr>
    <a:masterClrMapping/>
  </p:clrMapOvr>
</p:sldLayout>
</file>

<file path=ppt/slideLayouts/slideLayout112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887834700"/>
      </p:ext>
    </p:extLst>
  </p:cSld>
  <p:clrMapOvr>
    <a:masterClrMapping/>
  </p:clrMapOvr>
</p:sldLayout>
</file>

<file path=ppt/slideLayouts/slideLayout11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610817980"/>
      </p:ext>
    </p:extLst>
  </p:cSld>
  <p:clrMapOvr>
    <a:masterClrMapping/>
  </p:clrMapOvr>
</p:sldLayout>
</file>

<file path=ppt/slideLayouts/slideLayout11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68689670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60567070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22185779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91360166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58607745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26192820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66161439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756423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58353930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32213191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20088572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35427008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39847114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02761196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59379301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12491675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81007458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53227056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1087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19170102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43668789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658812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3289280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4414244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55959098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57264987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88310242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53464177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59578326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770789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60750715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53501363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76663221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05444201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89244825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59266947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9390262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02309578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82705028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65402480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613116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85062055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84450273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67050421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39843963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04146359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79896203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70664343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17431824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18433832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50926258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35763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19986902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89719477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61534027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39890997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14161627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09222750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13781768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65699455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21628701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73811247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378162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26118490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23168578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31995837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88717152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13286092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69188581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17275563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40022105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27649143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81252587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208573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87996161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19640059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45560078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65110907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5351510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24871680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51612381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2891798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64514301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30744589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46274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0485459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50790106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32490877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27901238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75132561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96081932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45735964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24630566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27827481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40845236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134924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5820869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26589278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53447270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05752960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6213578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7395825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91302846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42749066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85955585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78947736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69126042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6389007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91846866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81623630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91510571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98815435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82020763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37082116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21965581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67567489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52412036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90063000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823316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31886314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98618479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8845824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12693826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54778263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3977038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22787717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5343739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91046378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29108664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459913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74795471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15606344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40215177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5765713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94438090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64846881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89359227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87029008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84507866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85378430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5169599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75224920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60122692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95352586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42617426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05030562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40576553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07178236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60740170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0871671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71652323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8187984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54056733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8398859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86183088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94216139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78076425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7944383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89271044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25630435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974340624"/>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73235681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0360411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720589065"/>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63483556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99311883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12623306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12706460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8917989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887693465"/>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39866456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43335817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32788115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8935687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08777601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54132581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92463759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070560686"/>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69860049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30336290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87262059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176872881"/>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99733556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97320973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541041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92717500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32583797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24690920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123038671"/>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742606133"/>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041332990"/>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69307468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28731397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51373437"/>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99298261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3432000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746151738"/>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23486994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460603050"/>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73699940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35421030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646636616"/>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67753659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21607397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684141053"/>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5887796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196280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5367700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67371661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294988157"/>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195973732"/>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362361495"/>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981486973"/>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041829358"/>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993568500"/>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897190367"/>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210689837"/>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416393848"/>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1979740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14063093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576426555"/>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49593901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418429403"/>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564168685"/>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082329813"/>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261099768"/>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491912243"/>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662626554"/>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238469436"/>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930259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78325960"/>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287736236"/>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830302740"/>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069444542"/>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738236808"/>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984692794"/>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986661477"/>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384316685"/>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915490548"/>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645007476"/>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3559218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213583404"/>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537473108"/>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196702588"/>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58121124"/>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903108211"/>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109179671"/>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459332589"/>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591951667"/>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709859167"/>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635306063"/>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8305610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530241474"/>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955133502"/>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618765508"/>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938182984"/>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897054399"/>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87142576"/>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94996952"/>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256629317"/>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905373411"/>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701147141"/>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646960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154209919"/>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791333164"/>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929046673"/>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545174148"/>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902711190"/>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41585350"/>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262882444"/>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297729164"/>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1010928"/>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197089624"/>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2364646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453396655"/>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086956091"/>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369038371"/>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020147135"/>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06813383"/>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843274224"/>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987772636"/>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794378807"/>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310602741"/>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552019467"/>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9560083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800817453"/>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952687058"/>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891639874"/>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554318543"/>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559591975"/>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285511162"/>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866369252"/>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707300284"/>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634509776"/>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779384628"/>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5790086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490539805"/>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164991105"/>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267006876"/>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251710258"/>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518481165"/>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530508744"/>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531158128"/>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623698736"/>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185717459"/>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918132954"/>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0560953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827145788"/>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577855049"/>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393476688"/>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51245601"/>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245591368"/>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528259162"/>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819929644"/>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461655746"/>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601852047"/>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158659080"/>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488134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0941406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603641612"/>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63092796"/>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245123447"/>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363429485"/>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207290907"/>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636887498"/>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530824942"/>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482676076"/>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906592447"/>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816356891"/>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7851187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107882735"/>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82290307"/>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258624580"/>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011211468"/>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691849927"/>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649406388"/>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898344501"/>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084562868"/>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658409277"/>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006621971"/>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0205277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702035017"/>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041206369"/>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332587813"/>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521653861"/>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915683990"/>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305328486"/>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643089575"/>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867473611"/>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772186563"/>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386852147"/>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0510765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801334882"/>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690147913"/>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035310434"/>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189212032"/>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12522345"/>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503364237"/>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37147675"/>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89063814"/>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799860232"/>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539657212"/>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734282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986909863"/>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099116100"/>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947500208"/>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261430450"/>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59246208"/>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058876400"/>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194028374"/>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777355159"/>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427358608"/>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91246997"/>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796963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372592949"/>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50303019"/>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204140624"/>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572777423"/>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441773659"/>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606597892"/>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956795088"/>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064531174"/>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003078416"/>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052624219"/>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6207486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474370270"/>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483171314"/>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522227247"/>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976866368"/>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855745049"/>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570614417"/>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83782384"/>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039238411"/>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583470883"/>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544673638"/>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7847116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691651332"/>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69354355"/>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823068376"/>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276799795"/>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298684051"/>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113870070"/>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950134309"/>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646569982"/>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83110748"/>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285246193"/>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2962094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967767747"/>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85792858"/>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522609855"/>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617359559"/>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722406933"/>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724118820"/>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75287869"/>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875922901"/>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569816316"/>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710195786"/>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9850746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762440208"/>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253927675"/>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499652266"/>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225068892"/>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609331319"/>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365629888"/>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134171528"/>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139818142"/>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301876795"/>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51731350"/>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580549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29798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185012306"/>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094799187"/>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917825073"/>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27422749"/>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090685960"/>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405179499"/>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735335451"/>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765061502"/>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696102193"/>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123110815"/>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225390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952540547"/>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227378667"/>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491633369"/>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133867457"/>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569349504"/>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785971132"/>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093821038"/>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020192808"/>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579720294"/>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603693874"/>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9129293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362861200"/>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794533014"/>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782282240"/>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838827922"/>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752914281"/>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823621682"/>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219536520"/>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474060438"/>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985259741"/>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782186716"/>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1702840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84839270"/>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678938995"/>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576515001"/>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646865050"/>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38013322"/>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171877378"/>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459970466"/>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351789182"/>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758101732"/>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263686093"/>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1056321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134538374"/>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768045510"/>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232506485"/>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757873956"/>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572910291"/>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447639435"/>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185650482"/>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275631106"/>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570865250"/>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271289710"/>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1026886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121420506"/>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851843926"/>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856968879"/>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075064568"/>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145899058"/>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492178668"/>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317108872"/>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864318433"/>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146842738"/>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65636579"/>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0041958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575544872"/>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316803717"/>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200917572"/>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33892817"/>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336366651"/>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122166692"/>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758077000"/>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191473320"/>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836377644"/>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885873298"/>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3981150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428085491"/>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203609391"/>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195800483"/>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909004885"/>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569998275"/>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810990348"/>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037834959"/>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310296690"/>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82007366"/>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225229175"/>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56509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939488291"/>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953472323"/>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651417759"/>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30398264"/>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578011725"/>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948948289"/>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982331267"/>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838872341"/>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778370698"/>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45330980"/>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6625065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75444366"/>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63410440"/>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547424771"/>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267693365"/>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055232086"/>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5580265"/>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428221724"/>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473185800"/>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950007954"/>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586254720"/>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869497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6343591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09698023"/>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698544765"/>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936435977"/>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016696809"/>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209578008"/>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016136324"/>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133061393"/>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25837617"/>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964013055"/>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424056087"/>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9272321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247742512"/>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070188016"/>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480647940"/>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287715296"/>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282979901"/>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827131603"/>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596742204"/>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516745938"/>
      </p:ext>
    </p:extLst>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361740793"/>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236786902"/>
      </p:ext>
    </p:extLst>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3154248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113455066"/>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950910639"/>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399534322"/>
      </p:ext>
    </p:extLst>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797549525"/>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495416874"/>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808052966"/>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717372355"/>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223947705"/>
      </p:ext>
    </p:extLst>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259848590"/>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990952964"/>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4444745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629092358"/>
      </p:ext>
    </p:extLst>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700128954"/>
      </p:ext>
    </p:extLst>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097481063"/>
      </p:ext>
    </p:extLst>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740765691"/>
      </p:ext>
    </p:extLst>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845879307"/>
      </p:ext>
    </p:extLst>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67662683"/>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343441576"/>
      </p:ext>
    </p:extLst>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580582698"/>
      </p:ext>
    </p:extLst>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81878751"/>
      </p:ext>
    </p:extLst>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109301481"/>
      </p:ext>
    </p:extLst>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714433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204473306"/>
      </p:ext>
    </p:extLst>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164348041"/>
      </p:ext>
    </p:extLst>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757768171"/>
      </p:ext>
    </p:extLst>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514967047"/>
      </p:ext>
    </p:extLst>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307754524"/>
      </p:ext>
    </p:extLst>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495983713"/>
      </p:ext>
    </p:extLst>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262242952"/>
      </p:ext>
    </p:extLst>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70886475"/>
      </p:ext>
    </p:extLst>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303469"/>
      </p:ext>
    </p:extLst>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841569741"/>
      </p:ext>
    </p:extLst>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4998851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58125540"/>
      </p:ext>
    </p:extLst>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134629775"/>
      </p:ext>
    </p:extLst>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080861005"/>
      </p:ext>
    </p:extLst>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833189407"/>
      </p:ext>
    </p:extLst>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594222675"/>
      </p:ext>
    </p:extLst>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287062253"/>
      </p:ext>
    </p:extLst>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574173189"/>
      </p:ext>
    </p:extLst>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28024820"/>
      </p:ext>
    </p:extLst>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206345682"/>
      </p:ext>
    </p:extLst>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090536803"/>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8308419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515306865"/>
      </p:ext>
    </p:extLst>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865212054"/>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90451381"/>
      </p:ext>
    </p:extLst>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693387703"/>
      </p:ext>
    </p:extLst>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538701433"/>
      </p:ext>
    </p:extLst>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885005025"/>
      </p:ext>
    </p:extLst>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56491321"/>
      </p:ext>
    </p:extLst>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714035404"/>
      </p:ext>
    </p:extLst>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722905705"/>
      </p:ext>
    </p:extLst>
  </p:cSld>
  <p:clrMapOvr>
    <a:masterClrMapping/>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589787964"/>
      </p:ext>
    </p:extLst>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6662449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683633627"/>
      </p:ext>
    </p:extLst>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799531776"/>
      </p:ext>
    </p:extLst>
  </p:cSld>
  <p:clrMapOvr>
    <a:masterClrMapping/>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652217380"/>
      </p:ext>
    </p:extLst>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07467983"/>
      </p:ext>
    </p:extLst>
  </p:cSld>
  <p:clrMapOvr>
    <a:masterClrMapping/>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261671923"/>
      </p:ext>
    </p:extLst>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182305011"/>
      </p:ext>
    </p:extLst>
  </p:cSld>
  <p:clrMapOvr>
    <a:masterClrMapping/>
  </p:clrMapOvr>
</p:sldLayout>
</file>

<file path=ppt/slideLayouts/slideLayout67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665143362"/>
      </p:ext>
    </p:extLst>
  </p:cSld>
  <p:clrMapOvr>
    <a:masterClrMapping/>
  </p:clrMapOvr>
</p:sldLayout>
</file>

<file path=ppt/slideLayouts/slideLayout67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822827658"/>
      </p:ext>
    </p:extLst>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236302584"/>
      </p:ext>
    </p:extLst>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44118346"/>
      </p:ext>
    </p:extLst>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840723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192677923"/>
      </p:ext>
    </p:extLst>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410472396"/>
      </p:ext>
    </p:extLst>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507964233"/>
      </p:ext>
    </p:extLst>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920213131"/>
      </p:ext>
    </p:extLst>
  </p:cSld>
  <p:clrMapOvr>
    <a:masterClrMapping/>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735983369"/>
      </p:ext>
    </p:extLst>
  </p:cSld>
  <p:clrMapOvr>
    <a:masterClrMapping/>
  </p:clrMapOvr>
</p:sldLayout>
</file>

<file path=ppt/slideLayouts/slideLayout68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802535653"/>
      </p:ext>
    </p:extLst>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953433852"/>
      </p:ext>
    </p:extLst>
  </p:cSld>
  <p:clrMapOvr>
    <a:masterClrMapping/>
  </p:clrMapOvr>
</p:sldLayout>
</file>

<file path=ppt/slideLayouts/slideLayout68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189645559"/>
      </p:ext>
    </p:extLst>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090830069"/>
      </p:ext>
    </p:extLst>
  </p:cSld>
  <p:clrMapOvr>
    <a:masterClrMapping/>
  </p:clrMapOvr>
</p:sldLayout>
</file>

<file path=ppt/slideLayouts/slideLayout68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813600161"/>
      </p:ext>
    </p:extLst>
  </p:cSld>
  <p:clrMapOvr>
    <a:masterClrMapping/>
  </p:clrMapOvr>
</p:sldLayout>
</file>

<file path=ppt/slideLayouts/slideLayout68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0232054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919246062"/>
      </p:ext>
    </p:extLst>
  </p:cSld>
  <p:clrMapOvr>
    <a:masterClrMapping/>
  </p:clrMapOvr>
</p:sldLayout>
</file>

<file path=ppt/slideLayouts/slideLayout69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479426907"/>
      </p:ext>
    </p:extLst>
  </p:cSld>
  <p:clrMapOvr>
    <a:masterClrMapping/>
  </p:clrMapOvr>
</p:sldLayout>
</file>

<file path=ppt/slideLayouts/slideLayout69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127608399"/>
      </p:ext>
    </p:extLst>
  </p:cSld>
  <p:clrMapOvr>
    <a:masterClrMapping/>
  </p:clrMapOvr>
</p:sldLayout>
</file>

<file path=ppt/slideLayouts/slideLayout69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099517793"/>
      </p:ext>
    </p:extLst>
  </p:cSld>
  <p:clrMapOvr>
    <a:masterClrMapping/>
  </p:clrMapOvr>
</p:sldLayout>
</file>

<file path=ppt/slideLayouts/slideLayout69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395099442"/>
      </p:ext>
    </p:extLst>
  </p:cSld>
  <p:clrMapOvr>
    <a:masterClrMapping/>
  </p:clrMapOvr>
</p:sldLayout>
</file>

<file path=ppt/slideLayouts/slideLayout694.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563005706"/>
      </p:ext>
    </p:extLst>
  </p:cSld>
  <p:clrMapOvr>
    <a:masterClrMapping/>
  </p:clrMapOvr>
</p:sldLayout>
</file>

<file path=ppt/slideLayouts/slideLayout69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75546784"/>
      </p:ext>
    </p:extLst>
  </p:cSld>
  <p:clrMapOvr>
    <a:masterClrMapping/>
  </p:clrMapOvr>
</p:sldLayout>
</file>

<file path=ppt/slideLayouts/slideLayout69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922484466"/>
      </p:ext>
    </p:extLst>
  </p:cSld>
  <p:clrMapOvr>
    <a:masterClrMapping/>
  </p:clrMapOvr>
</p:sldLayout>
</file>

<file path=ppt/slideLayouts/slideLayout69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639111002"/>
      </p:ext>
    </p:extLst>
  </p:cSld>
  <p:clrMapOvr>
    <a:masterClrMapping/>
  </p:clrMapOvr>
</p:sldLayout>
</file>

<file path=ppt/slideLayouts/slideLayout69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801417918"/>
      </p:ext>
    </p:extLst>
  </p:cSld>
  <p:clrMapOvr>
    <a:masterClrMapping/>
  </p:clrMapOvr>
</p:sldLayout>
</file>

<file path=ppt/slideLayouts/slideLayout69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565320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026671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653962769"/>
      </p:ext>
    </p:extLst>
  </p:cSld>
  <p:clrMapOvr>
    <a:masterClrMapping/>
  </p:clrMapOvr>
</p:sldLayout>
</file>

<file path=ppt/slideLayouts/slideLayout70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456982386"/>
      </p:ext>
    </p:extLst>
  </p:cSld>
  <p:clrMapOvr>
    <a:masterClrMapping/>
  </p:clrMapOvr>
</p:sldLayout>
</file>

<file path=ppt/slideLayouts/slideLayout70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688073317"/>
      </p:ext>
    </p:extLst>
  </p:cSld>
  <p:clrMapOvr>
    <a:masterClrMapping/>
  </p:clrMapOvr>
</p:sldLayout>
</file>

<file path=ppt/slideLayouts/slideLayout70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445346218"/>
      </p:ext>
    </p:extLst>
  </p:cSld>
  <p:clrMapOvr>
    <a:masterClrMapping/>
  </p:clrMapOvr>
</p:sldLayout>
</file>

<file path=ppt/slideLayouts/slideLayout70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623573355"/>
      </p:ext>
    </p:extLst>
  </p:cSld>
  <p:clrMapOvr>
    <a:masterClrMapping/>
  </p:clrMapOvr>
</p:sldLayout>
</file>

<file path=ppt/slideLayouts/slideLayout70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828706182"/>
      </p:ext>
    </p:extLst>
  </p:cSld>
  <p:clrMapOvr>
    <a:masterClrMapping/>
  </p:clrMapOvr>
</p:sldLayout>
</file>

<file path=ppt/slideLayouts/slideLayout705.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291006613"/>
      </p:ext>
    </p:extLst>
  </p:cSld>
  <p:clrMapOvr>
    <a:masterClrMapping/>
  </p:clrMapOvr>
</p:sldLayout>
</file>

<file path=ppt/slideLayouts/slideLayout70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180000884"/>
      </p:ext>
    </p:extLst>
  </p:cSld>
  <p:clrMapOvr>
    <a:masterClrMapping/>
  </p:clrMapOvr>
</p:sldLayout>
</file>

<file path=ppt/slideLayouts/slideLayout70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654651124"/>
      </p:ext>
    </p:extLst>
  </p:cSld>
  <p:clrMapOvr>
    <a:masterClrMapping/>
  </p:clrMapOvr>
</p:sldLayout>
</file>

<file path=ppt/slideLayouts/slideLayout70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13846652"/>
      </p:ext>
    </p:extLst>
  </p:cSld>
  <p:clrMapOvr>
    <a:masterClrMapping/>
  </p:clrMapOvr>
</p:sldLayout>
</file>

<file path=ppt/slideLayouts/slideLayout70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6576371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830494911"/>
      </p:ext>
    </p:extLst>
  </p:cSld>
  <p:clrMapOvr>
    <a:masterClrMapping/>
  </p:clrMapOvr>
</p:sldLayout>
</file>

<file path=ppt/slideLayouts/slideLayout71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151993041"/>
      </p:ext>
    </p:extLst>
  </p:cSld>
  <p:clrMapOvr>
    <a:masterClrMapping/>
  </p:clrMapOvr>
</p:sldLayout>
</file>

<file path=ppt/slideLayouts/slideLayout71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514142163"/>
      </p:ext>
    </p:extLst>
  </p:cSld>
  <p:clrMapOvr>
    <a:masterClrMapping/>
  </p:clrMapOvr>
</p:sldLayout>
</file>

<file path=ppt/slideLayouts/slideLayout712.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901475105"/>
      </p:ext>
    </p:extLst>
  </p:cSld>
  <p:clrMapOvr>
    <a:masterClrMapping/>
  </p:clrMapOvr>
</p:sldLayout>
</file>

<file path=ppt/slideLayouts/slideLayout713.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700656873"/>
      </p:ext>
    </p:extLst>
  </p:cSld>
  <p:clrMapOvr>
    <a:masterClrMapping/>
  </p:clrMapOvr>
</p:sldLayout>
</file>

<file path=ppt/slideLayouts/slideLayout71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162985324"/>
      </p:ext>
    </p:extLst>
  </p:cSld>
  <p:clrMapOvr>
    <a:masterClrMapping/>
  </p:clrMapOvr>
</p:sldLayout>
</file>

<file path=ppt/slideLayouts/slideLayout71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031700038"/>
      </p:ext>
    </p:extLst>
  </p:cSld>
  <p:clrMapOvr>
    <a:masterClrMapping/>
  </p:clrMapOvr>
</p:sldLayout>
</file>

<file path=ppt/slideLayouts/slideLayout716.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22093678"/>
      </p:ext>
    </p:extLst>
  </p:cSld>
  <p:clrMapOvr>
    <a:masterClrMapping/>
  </p:clrMapOvr>
</p:sldLayout>
</file>

<file path=ppt/slideLayouts/slideLayout71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108096987"/>
      </p:ext>
    </p:extLst>
  </p:cSld>
  <p:clrMapOvr>
    <a:masterClrMapping/>
  </p:clrMapOvr>
</p:sldLayout>
</file>

<file path=ppt/slideLayouts/slideLayout71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237578007"/>
      </p:ext>
    </p:extLst>
  </p:cSld>
  <p:clrMapOvr>
    <a:masterClrMapping/>
  </p:clrMapOvr>
</p:sldLayout>
</file>

<file path=ppt/slideLayouts/slideLayout71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0693110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432506642"/>
      </p:ext>
    </p:extLst>
  </p:cSld>
  <p:clrMapOvr>
    <a:masterClrMapping/>
  </p:clrMapOvr>
</p:sldLayout>
</file>

<file path=ppt/slideLayouts/slideLayout72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001151974"/>
      </p:ext>
    </p:extLst>
  </p:cSld>
  <p:clrMapOvr>
    <a:masterClrMapping/>
  </p:clrMapOvr>
</p:sldLayout>
</file>

<file path=ppt/slideLayouts/slideLayout72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966497386"/>
      </p:ext>
    </p:extLst>
  </p:cSld>
  <p:clrMapOvr>
    <a:masterClrMapping/>
  </p:clrMapOvr>
</p:sldLayout>
</file>

<file path=ppt/slideLayouts/slideLayout72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885697799"/>
      </p:ext>
    </p:extLst>
  </p:cSld>
  <p:clrMapOvr>
    <a:masterClrMapping/>
  </p:clrMapOvr>
</p:sldLayout>
</file>

<file path=ppt/slideLayouts/slideLayout723.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761203463"/>
      </p:ext>
    </p:extLst>
  </p:cSld>
  <p:clrMapOvr>
    <a:masterClrMapping/>
  </p:clrMapOvr>
</p:sldLayout>
</file>

<file path=ppt/slideLayouts/slideLayout724.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880972222"/>
      </p:ext>
    </p:extLst>
  </p:cSld>
  <p:clrMapOvr>
    <a:masterClrMapping/>
  </p:clrMapOvr>
</p:sldLayout>
</file>

<file path=ppt/slideLayouts/slideLayout72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2052282"/>
      </p:ext>
    </p:extLst>
  </p:cSld>
  <p:clrMapOvr>
    <a:masterClrMapping/>
  </p:clrMapOvr>
</p:sldLayout>
</file>

<file path=ppt/slideLayouts/slideLayout72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920035836"/>
      </p:ext>
    </p:extLst>
  </p:cSld>
  <p:clrMapOvr>
    <a:masterClrMapping/>
  </p:clrMapOvr>
</p:sldLayout>
</file>

<file path=ppt/slideLayouts/slideLayout727.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690566812"/>
      </p:ext>
    </p:extLst>
  </p:cSld>
  <p:clrMapOvr>
    <a:masterClrMapping/>
  </p:clrMapOvr>
</p:sldLayout>
</file>

<file path=ppt/slideLayouts/slideLayout72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95932908"/>
      </p:ext>
    </p:extLst>
  </p:cSld>
  <p:clrMapOvr>
    <a:masterClrMapping/>
  </p:clrMapOvr>
</p:sldLayout>
</file>

<file path=ppt/slideLayouts/slideLayout729.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4609301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123437804"/>
      </p:ext>
    </p:extLst>
  </p:cSld>
  <p:clrMapOvr>
    <a:masterClrMapping/>
  </p:clrMapOvr>
</p:sldLayout>
</file>

<file path=ppt/slideLayouts/slideLayout73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888047402"/>
      </p:ext>
    </p:extLst>
  </p:cSld>
  <p:clrMapOvr>
    <a:masterClrMapping/>
  </p:clrMapOvr>
</p:sldLayout>
</file>

<file path=ppt/slideLayouts/slideLayout73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530933258"/>
      </p:ext>
    </p:extLst>
  </p:cSld>
  <p:clrMapOvr>
    <a:masterClrMapping/>
  </p:clrMapOvr>
</p:sldLayout>
</file>

<file path=ppt/slideLayouts/slideLayout73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676919609"/>
      </p:ext>
    </p:extLst>
  </p:cSld>
  <p:clrMapOvr>
    <a:masterClrMapping/>
  </p:clrMapOvr>
</p:sldLayout>
</file>

<file path=ppt/slideLayouts/slideLayout73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304066901"/>
      </p:ext>
    </p:extLst>
  </p:cSld>
  <p:clrMapOvr>
    <a:masterClrMapping/>
  </p:clrMapOvr>
</p:sldLayout>
</file>

<file path=ppt/slideLayouts/slideLayout734.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220633515"/>
      </p:ext>
    </p:extLst>
  </p:cSld>
  <p:clrMapOvr>
    <a:masterClrMapping/>
  </p:clrMapOvr>
</p:sldLayout>
</file>

<file path=ppt/slideLayouts/slideLayout735.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344486700"/>
      </p:ext>
    </p:extLst>
  </p:cSld>
  <p:clrMapOvr>
    <a:masterClrMapping/>
  </p:clrMapOvr>
</p:sldLayout>
</file>

<file path=ppt/slideLayouts/slideLayout73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506308583"/>
      </p:ext>
    </p:extLst>
  </p:cSld>
  <p:clrMapOvr>
    <a:masterClrMapping/>
  </p:clrMapOvr>
</p:sldLayout>
</file>

<file path=ppt/slideLayouts/slideLayout73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907824001"/>
      </p:ext>
    </p:extLst>
  </p:cSld>
  <p:clrMapOvr>
    <a:masterClrMapping/>
  </p:clrMapOvr>
</p:sldLayout>
</file>

<file path=ppt/slideLayouts/slideLayout738.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157147875"/>
      </p:ext>
    </p:extLst>
  </p:cSld>
  <p:clrMapOvr>
    <a:masterClrMapping/>
  </p:clrMapOvr>
</p:sldLayout>
</file>

<file path=ppt/slideLayouts/slideLayout73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1248956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85099594"/>
      </p:ext>
    </p:extLst>
  </p:cSld>
  <p:clrMapOvr>
    <a:masterClrMapping/>
  </p:clrMapOvr>
</p:sldLayout>
</file>

<file path=ppt/slideLayouts/slideLayout74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948320322"/>
      </p:ext>
    </p:extLst>
  </p:cSld>
  <p:clrMapOvr>
    <a:masterClrMapping/>
  </p:clrMapOvr>
</p:sldLayout>
</file>

<file path=ppt/slideLayouts/slideLayout74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266535391"/>
      </p:ext>
    </p:extLst>
  </p:cSld>
  <p:clrMapOvr>
    <a:masterClrMapping/>
  </p:clrMapOvr>
</p:sldLayout>
</file>

<file path=ppt/slideLayouts/slideLayout74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309750046"/>
      </p:ext>
    </p:extLst>
  </p:cSld>
  <p:clrMapOvr>
    <a:masterClrMapping/>
  </p:clrMapOvr>
</p:sldLayout>
</file>

<file path=ppt/slideLayouts/slideLayout74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639087351"/>
      </p:ext>
    </p:extLst>
  </p:cSld>
  <p:clrMapOvr>
    <a:masterClrMapping/>
  </p:clrMapOvr>
</p:sldLayout>
</file>

<file path=ppt/slideLayouts/slideLayout74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312931729"/>
      </p:ext>
    </p:extLst>
  </p:cSld>
  <p:clrMapOvr>
    <a:masterClrMapping/>
  </p:clrMapOvr>
</p:sldLayout>
</file>

<file path=ppt/slideLayouts/slideLayout745.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575473750"/>
      </p:ext>
    </p:extLst>
  </p:cSld>
  <p:clrMapOvr>
    <a:masterClrMapping/>
  </p:clrMapOvr>
</p:sldLayout>
</file>

<file path=ppt/slideLayouts/slideLayout746.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666660976"/>
      </p:ext>
    </p:extLst>
  </p:cSld>
  <p:clrMapOvr>
    <a:masterClrMapping/>
  </p:clrMapOvr>
</p:sldLayout>
</file>

<file path=ppt/slideLayouts/slideLayout74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282246152"/>
      </p:ext>
    </p:extLst>
  </p:cSld>
  <p:clrMapOvr>
    <a:masterClrMapping/>
  </p:clrMapOvr>
</p:sldLayout>
</file>

<file path=ppt/slideLayouts/slideLayout748.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25921365"/>
      </p:ext>
    </p:extLst>
  </p:cSld>
  <p:clrMapOvr>
    <a:masterClrMapping/>
  </p:clrMapOvr>
</p:sldLayout>
</file>

<file path=ppt/slideLayouts/slideLayout749.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4300044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135757977"/>
      </p:ext>
    </p:extLst>
  </p:cSld>
  <p:clrMapOvr>
    <a:masterClrMapping/>
  </p:clrMapOvr>
</p:sldLayout>
</file>

<file path=ppt/slideLayouts/slideLayout75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289674715"/>
      </p:ext>
    </p:extLst>
  </p:cSld>
  <p:clrMapOvr>
    <a:masterClrMapping/>
  </p:clrMapOvr>
</p:sldLayout>
</file>

<file path=ppt/slideLayouts/slideLayout75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759705209"/>
      </p:ext>
    </p:extLst>
  </p:cSld>
  <p:clrMapOvr>
    <a:masterClrMapping/>
  </p:clrMapOvr>
</p:sldLayout>
</file>

<file path=ppt/slideLayouts/slideLayout75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943946108"/>
      </p:ext>
    </p:extLst>
  </p:cSld>
  <p:clrMapOvr>
    <a:masterClrMapping/>
  </p:clrMapOvr>
</p:sldLayout>
</file>

<file path=ppt/slideLayouts/slideLayout75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796439100"/>
      </p:ext>
    </p:extLst>
  </p:cSld>
  <p:clrMapOvr>
    <a:masterClrMapping/>
  </p:clrMapOvr>
</p:sldLayout>
</file>

<file path=ppt/slideLayouts/slideLayout75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033676410"/>
      </p:ext>
    </p:extLst>
  </p:cSld>
  <p:clrMapOvr>
    <a:masterClrMapping/>
  </p:clrMapOvr>
</p:sldLayout>
</file>

<file path=ppt/slideLayouts/slideLayout75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528926237"/>
      </p:ext>
    </p:extLst>
  </p:cSld>
  <p:clrMapOvr>
    <a:masterClrMapping/>
  </p:clrMapOvr>
</p:sldLayout>
</file>

<file path=ppt/slideLayouts/slideLayout75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232635402"/>
      </p:ext>
    </p:extLst>
  </p:cSld>
  <p:clrMapOvr>
    <a:masterClrMapping/>
  </p:clrMapOvr>
</p:sldLayout>
</file>

<file path=ppt/slideLayouts/slideLayout75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098209183"/>
      </p:ext>
    </p:extLst>
  </p:cSld>
  <p:clrMapOvr>
    <a:masterClrMapping/>
  </p:clrMapOvr>
</p:sldLayout>
</file>

<file path=ppt/slideLayouts/slideLayout75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701092164"/>
      </p:ext>
    </p:extLst>
  </p:cSld>
  <p:clrMapOvr>
    <a:masterClrMapping/>
  </p:clrMapOvr>
</p:sldLayout>
</file>

<file path=ppt/slideLayouts/slideLayout75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3248043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617636396"/>
      </p:ext>
    </p:extLst>
  </p:cSld>
  <p:clrMapOvr>
    <a:masterClrMapping/>
  </p:clrMapOvr>
</p:sldLayout>
</file>

<file path=ppt/slideLayouts/slideLayout760.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99600669"/>
      </p:ext>
    </p:extLst>
  </p:cSld>
  <p:clrMapOvr>
    <a:masterClrMapping/>
  </p:clrMapOvr>
</p:sldLayout>
</file>

<file path=ppt/slideLayouts/slideLayout76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696821422"/>
      </p:ext>
    </p:extLst>
  </p:cSld>
  <p:clrMapOvr>
    <a:masterClrMapping/>
  </p:clrMapOvr>
</p:sldLayout>
</file>

<file path=ppt/slideLayouts/slideLayout762.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277277233"/>
      </p:ext>
    </p:extLst>
  </p:cSld>
  <p:clrMapOvr>
    <a:masterClrMapping/>
  </p:clrMapOvr>
</p:sldLayout>
</file>

<file path=ppt/slideLayouts/slideLayout76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450677180"/>
      </p:ext>
    </p:extLst>
  </p:cSld>
  <p:clrMapOvr>
    <a:masterClrMapping/>
  </p:clrMapOvr>
</p:sldLayout>
</file>

<file path=ppt/slideLayouts/slideLayout76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647898836"/>
      </p:ext>
    </p:extLst>
  </p:cSld>
  <p:clrMapOvr>
    <a:masterClrMapping/>
  </p:clrMapOvr>
</p:sldLayout>
</file>

<file path=ppt/slideLayouts/slideLayout76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634024560"/>
      </p:ext>
    </p:extLst>
  </p:cSld>
  <p:clrMapOvr>
    <a:masterClrMapping/>
  </p:clrMapOvr>
</p:sldLayout>
</file>

<file path=ppt/slideLayouts/slideLayout76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157013906"/>
      </p:ext>
    </p:extLst>
  </p:cSld>
  <p:clrMapOvr>
    <a:masterClrMapping/>
  </p:clrMapOvr>
</p:sldLayout>
</file>

<file path=ppt/slideLayouts/slideLayout76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226534371"/>
      </p:ext>
    </p:extLst>
  </p:cSld>
  <p:clrMapOvr>
    <a:masterClrMapping/>
  </p:clrMapOvr>
</p:sldLayout>
</file>

<file path=ppt/slideLayouts/slideLayout76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605587611"/>
      </p:ext>
    </p:extLst>
  </p:cSld>
  <p:clrMapOvr>
    <a:masterClrMapping/>
  </p:clrMapOvr>
</p:sldLayout>
</file>

<file path=ppt/slideLayouts/slideLayout76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9632239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459305789"/>
      </p:ext>
    </p:extLst>
  </p:cSld>
  <p:clrMapOvr>
    <a:masterClrMapping/>
  </p:clrMapOvr>
</p:sldLayout>
</file>

<file path=ppt/slideLayouts/slideLayout77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964954032"/>
      </p:ext>
    </p:extLst>
  </p:cSld>
  <p:clrMapOvr>
    <a:masterClrMapping/>
  </p:clrMapOvr>
</p:sldLayout>
</file>

<file path=ppt/slideLayouts/slideLayout77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70735943"/>
      </p:ext>
    </p:extLst>
  </p:cSld>
  <p:clrMapOvr>
    <a:masterClrMapping/>
  </p:clrMapOvr>
</p:sldLayout>
</file>

<file path=ppt/slideLayouts/slideLayout77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52389572"/>
      </p:ext>
    </p:extLst>
  </p:cSld>
  <p:clrMapOvr>
    <a:masterClrMapping/>
  </p:clrMapOvr>
</p:sldLayout>
</file>

<file path=ppt/slideLayouts/slideLayout77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495877200"/>
      </p:ext>
    </p:extLst>
  </p:cSld>
  <p:clrMapOvr>
    <a:masterClrMapping/>
  </p:clrMapOvr>
</p:sldLayout>
</file>

<file path=ppt/slideLayouts/slideLayout77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371919216"/>
      </p:ext>
    </p:extLst>
  </p:cSld>
  <p:clrMapOvr>
    <a:masterClrMapping/>
  </p:clrMapOvr>
</p:sldLayout>
</file>

<file path=ppt/slideLayouts/slideLayout77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738745718"/>
      </p:ext>
    </p:extLst>
  </p:cSld>
  <p:clrMapOvr>
    <a:masterClrMapping/>
  </p:clrMapOvr>
</p:sldLayout>
</file>

<file path=ppt/slideLayouts/slideLayout77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776260401"/>
      </p:ext>
    </p:extLst>
  </p:cSld>
  <p:clrMapOvr>
    <a:masterClrMapping/>
  </p:clrMapOvr>
</p:sldLayout>
</file>

<file path=ppt/slideLayouts/slideLayout77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390257667"/>
      </p:ext>
    </p:extLst>
  </p:cSld>
  <p:clrMapOvr>
    <a:masterClrMapping/>
  </p:clrMapOvr>
</p:sldLayout>
</file>

<file path=ppt/slideLayouts/slideLayout77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99105068"/>
      </p:ext>
    </p:extLst>
  </p:cSld>
  <p:clrMapOvr>
    <a:masterClrMapping/>
  </p:clrMapOvr>
</p:sldLayout>
</file>

<file path=ppt/slideLayouts/slideLayout77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9151548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737856371"/>
      </p:ext>
    </p:extLst>
  </p:cSld>
  <p:clrMapOvr>
    <a:masterClrMapping/>
  </p:clrMapOvr>
</p:sldLayout>
</file>

<file path=ppt/slideLayouts/slideLayout78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605920797"/>
      </p:ext>
    </p:extLst>
  </p:cSld>
  <p:clrMapOvr>
    <a:masterClrMapping/>
  </p:clrMapOvr>
</p:sldLayout>
</file>

<file path=ppt/slideLayouts/slideLayout78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008068384"/>
      </p:ext>
    </p:extLst>
  </p:cSld>
  <p:clrMapOvr>
    <a:masterClrMapping/>
  </p:clrMapOvr>
</p:sldLayout>
</file>

<file path=ppt/slideLayouts/slideLayout782.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2D4BB499-6648-4CC0-978F-AD7BB629AAC0}" type="datetime1">
              <a:rPr lang="fi-FI"/>
              <a:pPr>
                <a:defRPr/>
              </a:pPr>
              <a:t>23.3.2015</a:t>
            </a:fld>
            <a:endParaRPr lang="fi-FI"/>
          </a:p>
        </p:txBody>
      </p:sp>
    </p:spTree>
    <p:extLst>
      <p:ext uri="{BB962C8B-B14F-4D97-AF65-F5344CB8AC3E}">
        <p14:creationId xmlns:p14="http://schemas.microsoft.com/office/powerpoint/2010/main" val="2863377439"/>
      </p:ext>
    </p:extLst>
  </p:cSld>
  <p:clrMapOvr>
    <a:masterClrMapping/>
  </p:clrMapOvr>
</p:sldLayout>
</file>

<file path=ppt/slideLayouts/slideLayout78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FD6EC0DB-AD1C-4CFF-B1A5-CF052E9F2F7F}" type="datetime1">
              <a:rPr lang="fi-FI"/>
              <a:pPr>
                <a:defRPr/>
              </a:pPr>
              <a:t>23.3.2015</a:t>
            </a:fld>
            <a:endParaRPr lang="fi-FI"/>
          </a:p>
        </p:txBody>
      </p:sp>
    </p:spTree>
    <p:extLst>
      <p:ext uri="{BB962C8B-B14F-4D97-AF65-F5344CB8AC3E}">
        <p14:creationId xmlns:p14="http://schemas.microsoft.com/office/powerpoint/2010/main" val="1063537632"/>
      </p:ext>
    </p:extLst>
  </p:cSld>
  <p:clrMapOvr>
    <a:masterClrMapping/>
  </p:clrMapOvr>
</p:sldLayout>
</file>

<file path=ppt/slideLayouts/slideLayout78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F5FFAA7D-281A-4496-9AE4-3A4030907977}" type="datetime1">
              <a:rPr lang="fi-FI"/>
              <a:pPr>
                <a:defRPr/>
              </a:pPr>
              <a:t>23.3.2015</a:t>
            </a:fld>
            <a:endParaRPr lang="fi-FI"/>
          </a:p>
        </p:txBody>
      </p:sp>
    </p:spTree>
    <p:extLst>
      <p:ext uri="{BB962C8B-B14F-4D97-AF65-F5344CB8AC3E}">
        <p14:creationId xmlns:p14="http://schemas.microsoft.com/office/powerpoint/2010/main" val="373600582"/>
      </p:ext>
    </p:extLst>
  </p:cSld>
  <p:clrMapOvr>
    <a:masterClrMapping/>
  </p:clrMapOvr>
</p:sldLayout>
</file>

<file path=ppt/slideLayouts/slideLayout78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827FFE8A-5BED-4561-8919-31B5A7E56283}" type="datetime1">
              <a:rPr lang="fi-FI"/>
              <a:pPr>
                <a:defRPr/>
              </a:pPr>
              <a:t>23.3.2015</a:t>
            </a:fld>
            <a:endParaRPr lang="fi-FI"/>
          </a:p>
        </p:txBody>
      </p:sp>
    </p:spTree>
    <p:extLst>
      <p:ext uri="{BB962C8B-B14F-4D97-AF65-F5344CB8AC3E}">
        <p14:creationId xmlns:p14="http://schemas.microsoft.com/office/powerpoint/2010/main" val="730806976"/>
      </p:ext>
    </p:extLst>
  </p:cSld>
  <p:clrMapOvr>
    <a:masterClrMapping/>
  </p:clrMapOvr>
</p:sldLayout>
</file>

<file path=ppt/slideLayouts/slideLayout78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B1BF0A50-2623-45C5-9CDC-5960AD2943F5}" type="datetime1">
              <a:rPr lang="fi-FI"/>
              <a:pPr>
                <a:defRPr/>
              </a:pPr>
              <a:t>23.3.2015</a:t>
            </a:fld>
            <a:endParaRPr lang="fi-FI"/>
          </a:p>
        </p:txBody>
      </p:sp>
    </p:spTree>
    <p:extLst>
      <p:ext uri="{BB962C8B-B14F-4D97-AF65-F5344CB8AC3E}">
        <p14:creationId xmlns:p14="http://schemas.microsoft.com/office/powerpoint/2010/main" val="3168649243"/>
      </p:ext>
    </p:extLst>
  </p:cSld>
  <p:clrMapOvr>
    <a:masterClrMapping/>
  </p:clrMapOvr>
</p:sldLayout>
</file>

<file path=ppt/slideLayouts/slideLayout78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7C0788A-CB9D-4569-95C5-EF702ED2AA15}" type="datetime1">
              <a:rPr lang="fi-FI"/>
              <a:pPr>
                <a:defRPr/>
              </a:pPr>
              <a:t>23.3.2015</a:t>
            </a:fld>
            <a:endParaRPr lang="fi-FI"/>
          </a:p>
        </p:txBody>
      </p:sp>
    </p:spTree>
    <p:extLst>
      <p:ext uri="{BB962C8B-B14F-4D97-AF65-F5344CB8AC3E}">
        <p14:creationId xmlns:p14="http://schemas.microsoft.com/office/powerpoint/2010/main" val="2298100129"/>
      </p:ext>
    </p:extLst>
  </p:cSld>
  <p:clrMapOvr>
    <a:masterClrMapping/>
  </p:clrMapOvr>
</p:sldLayout>
</file>

<file path=ppt/slideLayouts/slideLayout78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895946F-E3B9-4C0C-8888-69E29792AAA4}" type="datetime1">
              <a:rPr lang="fi-FI"/>
              <a:pPr>
                <a:defRPr/>
              </a:pPr>
              <a:t>23.3.2015</a:t>
            </a:fld>
            <a:endParaRPr lang="fi-FI"/>
          </a:p>
        </p:txBody>
      </p:sp>
    </p:spTree>
    <p:extLst>
      <p:ext uri="{BB962C8B-B14F-4D97-AF65-F5344CB8AC3E}">
        <p14:creationId xmlns:p14="http://schemas.microsoft.com/office/powerpoint/2010/main" val="2025779549"/>
      </p:ext>
    </p:extLst>
  </p:cSld>
  <p:clrMapOvr>
    <a:masterClrMapping/>
  </p:clrMapOvr>
</p:sldLayout>
</file>

<file path=ppt/slideLayouts/slideLayout78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E4433899-EFBB-412C-A6A6-9062A8AB720B}" type="datetime1">
              <a:rPr lang="fi-FI"/>
              <a:pPr>
                <a:defRPr/>
              </a:pPr>
              <a:t>23.3.2015</a:t>
            </a:fld>
            <a:endParaRPr lang="fi-FI"/>
          </a:p>
        </p:txBody>
      </p:sp>
    </p:spTree>
    <p:extLst>
      <p:ext uri="{BB962C8B-B14F-4D97-AF65-F5344CB8AC3E}">
        <p14:creationId xmlns:p14="http://schemas.microsoft.com/office/powerpoint/2010/main" val="13905583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390251792"/>
      </p:ext>
    </p:extLst>
  </p:cSld>
  <p:clrMapOvr>
    <a:masterClrMapping/>
  </p:clrMapOvr>
</p:sldLayout>
</file>

<file path=ppt/slideLayouts/slideLayout79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AF8778F2-0A45-44FE-B5AB-5018157BF3C7}" type="datetime1">
              <a:rPr lang="fi-FI"/>
              <a:pPr>
                <a:defRPr/>
              </a:pPr>
              <a:t>23.3.2015</a:t>
            </a:fld>
            <a:endParaRPr lang="fi-FI"/>
          </a:p>
        </p:txBody>
      </p:sp>
    </p:spTree>
    <p:extLst>
      <p:ext uri="{BB962C8B-B14F-4D97-AF65-F5344CB8AC3E}">
        <p14:creationId xmlns:p14="http://schemas.microsoft.com/office/powerpoint/2010/main" val="1120304890"/>
      </p:ext>
    </p:extLst>
  </p:cSld>
  <p:clrMapOvr>
    <a:masterClrMapping/>
  </p:clrMapOvr>
</p:sldLayout>
</file>

<file path=ppt/slideLayouts/slideLayout79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F40CE3AD-BA16-4627-A1BE-2928C9F7FE7C}" type="datetime1">
              <a:rPr lang="fi-FI"/>
              <a:pPr>
                <a:defRPr/>
              </a:pPr>
              <a:t>23.3.2015</a:t>
            </a:fld>
            <a:endParaRPr lang="fi-FI"/>
          </a:p>
        </p:txBody>
      </p:sp>
    </p:spTree>
    <p:extLst>
      <p:ext uri="{BB962C8B-B14F-4D97-AF65-F5344CB8AC3E}">
        <p14:creationId xmlns:p14="http://schemas.microsoft.com/office/powerpoint/2010/main" val="3509491970"/>
      </p:ext>
    </p:extLst>
  </p:cSld>
  <p:clrMapOvr>
    <a:masterClrMapping/>
  </p:clrMapOvr>
</p:sldLayout>
</file>

<file path=ppt/slideLayouts/slideLayout79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763724A-12E0-4BB7-B3ED-ADC4BD35CC00}" type="datetime1">
              <a:rPr lang="fi-FI"/>
              <a:pPr>
                <a:defRPr/>
              </a:pPr>
              <a:t>23.3.2015</a:t>
            </a:fld>
            <a:endParaRPr lang="fi-FI"/>
          </a:p>
        </p:txBody>
      </p:sp>
    </p:spTree>
    <p:extLst>
      <p:ext uri="{BB962C8B-B14F-4D97-AF65-F5344CB8AC3E}">
        <p14:creationId xmlns:p14="http://schemas.microsoft.com/office/powerpoint/2010/main" val="1228994828"/>
      </p:ext>
    </p:extLst>
  </p:cSld>
  <p:clrMapOvr>
    <a:masterClrMapping/>
  </p:clrMapOvr>
</p:sldLayout>
</file>

<file path=ppt/slideLayouts/slideLayout793.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901801945"/>
      </p:ext>
    </p:extLst>
  </p:cSld>
  <p:clrMapOvr>
    <a:masterClrMapping/>
  </p:clrMapOvr>
</p:sldLayout>
</file>

<file path=ppt/slideLayouts/slideLayout79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001129350"/>
      </p:ext>
    </p:extLst>
  </p:cSld>
  <p:clrMapOvr>
    <a:masterClrMapping/>
  </p:clrMapOvr>
</p:sldLayout>
</file>

<file path=ppt/slideLayouts/slideLayout79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089275361"/>
      </p:ext>
    </p:extLst>
  </p:cSld>
  <p:clrMapOvr>
    <a:masterClrMapping/>
  </p:clrMapOvr>
</p:sldLayout>
</file>

<file path=ppt/slideLayouts/slideLayout79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226263599"/>
      </p:ext>
    </p:extLst>
  </p:cSld>
  <p:clrMapOvr>
    <a:masterClrMapping/>
  </p:clrMapOvr>
</p:sldLayout>
</file>

<file path=ppt/slideLayouts/slideLayout79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122994328"/>
      </p:ext>
    </p:extLst>
  </p:cSld>
  <p:clrMapOvr>
    <a:masterClrMapping/>
  </p:clrMapOvr>
</p:sldLayout>
</file>

<file path=ppt/slideLayouts/slideLayout79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397795757"/>
      </p:ext>
    </p:extLst>
  </p:cSld>
  <p:clrMapOvr>
    <a:masterClrMapping/>
  </p:clrMapOvr>
</p:sldLayout>
</file>

<file path=ppt/slideLayouts/slideLayout79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850880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8745545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214011938"/>
      </p:ext>
    </p:extLst>
  </p:cSld>
  <p:clrMapOvr>
    <a:masterClrMapping/>
  </p:clrMapOvr>
</p:sldLayout>
</file>

<file path=ppt/slideLayouts/slideLayout80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349367378"/>
      </p:ext>
    </p:extLst>
  </p:cSld>
  <p:clrMapOvr>
    <a:masterClrMapping/>
  </p:clrMapOvr>
</p:sldLayout>
</file>

<file path=ppt/slideLayouts/slideLayout80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521071303"/>
      </p:ext>
    </p:extLst>
  </p:cSld>
  <p:clrMapOvr>
    <a:masterClrMapping/>
  </p:clrMapOvr>
</p:sldLayout>
</file>

<file path=ppt/slideLayouts/slideLayout80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143178007"/>
      </p:ext>
    </p:extLst>
  </p:cSld>
  <p:clrMapOvr>
    <a:masterClrMapping/>
  </p:clrMapOvr>
</p:sldLayout>
</file>

<file path=ppt/slideLayouts/slideLayout80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926403828"/>
      </p:ext>
    </p:extLst>
  </p:cSld>
  <p:clrMapOvr>
    <a:masterClrMapping/>
  </p:clrMapOvr>
</p:sldLayout>
</file>

<file path=ppt/slideLayouts/slideLayout804.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487408156"/>
      </p:ext>
    </p:extLst>
  </p:cSld>
  <p:clrMapOvr>
    <a:masterClrMapping/>
  </p:clrMapOvr>
</p:sldLayout>
</file>

<file path=ppt/slideLayouts/slideLayout80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835232724"/>
      </p:ext>
    </p:extLst>
  </p:cSld>
  <p:clrMapOvr>
    <a:masterClrMapping/>
  </p:clrMapOvr>
</p:sldLayout>
</file>

<file path=ppt/slideLayouts/slideLayout80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229785415"/>
      </p:ext>
    </p:extLst>
  </p:cSld>
  <p:clrMapOvr>
    <a:masterClrMapping/>
  </p:clrMapOvr>
</p:sldLayout>
</file>

<file path=ppt/slideLayouts/slideLayout80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144605872"/>
      </p:ext>
    </p:extLst>
  </p:cSld>
  <p:clrMapOvr>
    <a:masterClrMapping/>
  </p:clrMapOvr>
</p:sldLayout>
</file>

<file path=ppt/slideLayouts/slideLayout80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68361136"/>
      </p:ext>
    </p:extLst>
  </p:cSld>
  <p:clrMapOvr>
    <a:masterClrMapping/>
  </p:clrMapOvr>
</p:sldLayout>
</file>

<file path=ppt/slideLayouts/slideLayout80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6682781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560285656"/>
      </p:ext>
    </p:extLst>
  </p:cSld>
  <p:clrMapOvr>
    <a:masterClrMapping/>
  </p:clrMapOvr>
</p:sldLayout>
</file>

<file path=ppt/slideLayouts/slideLayout81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033282495"/>
      </p:ext>
    </p:extLst>
  </p:cSld>
  <p:clrMapOvr>
    <a:masterClrMapping/>
  </p:clrMapOvr>
</p:sldLayout>
</file>

<file path=ppt/slideLayouts/slideLayout81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076103178"/>
      </p:ext>
    </p:extLst>
  </p:cSld>
  <p:clrMapOvr>
    <a:masterClrMapping/>
  </p:clrMapOvr>
</p:sldLayout>
</file>

<file path=ppt/slideLayouts/slideLayout81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756072786"/>
      </p:ext>
    </p:extLst>
  </p:cSld>
  <p:clrMapOvr>
    <a:masterClrMapping/>
  </p:clrMapOvr>
</p:sldLayout>
</file>

<file path=ppt/slideLayouts/slideLayout81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823062088"/>
      </p:ext>
    </p:extLst>
  </p:cSld>
  <p:clrMapOvr>
    <a:masterClrMapping/>
  </p:clrMapOvr>
</p:sldLayout>
</file>

<file path=ppt/slideLayouts/slideLayout81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62964926"/>
      </p:ext>
    </p:extLst>
  </p:cSld>
  <p:clrMapOvr>
    <a:masterClrMapping/>
  </p:clrMapOvr>
</p:sldLayout>
</file>

<file path=ppt/slideLayouts/slideLayout815.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371404279"/>
      </p:ext>
    </p:extLst>
  </p:cSld>
  <p:clrMapOvr>
    <a:masterClrMapping/>
  </p:clrMapOvr>
</p:sldLayout>
</file>

<file path=ppt/slideLayouts/slideLayout81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324120420"/>
      </p:ext>
    </p:extLst>
  </p:cSld>
  <p:clrMapOvr>
    <a:masterClrMapping/>
  </p:clrMapOvr>
</p:sldLayout>
</file>

<file path=ppt/slideLayouts/slideLayout81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72970795"/>
      </p:ext>
    </p:extLst>
  </p:cSld>
  <p:clrMapOvr>
    <a:masterClrMapping/>
  </p:clrMapOvr>
</p:sldLayout>
</file>

<file path=ppt/slideLayouts/slideLayout81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469158633"/>
      </p:ext>
    </p:extLst>
  </p:cSld>
  <p:clrMapOvr>
    <a:masterClrMapping/>
  </p:clrMapOvr>
</p:sldLayout>
</file>

<file path=ppt/slideLayouts/slideLayout81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621881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668607275"/>
      </p:ext>
    </p:extLst>
  </p:cSld>
  <p:clrMapOvr>
    <a:masterClrMapping/>
  </p:clrMapOvr>
</p:sldLayout>
</file>

<file path=ppt/slideLayouts/slideLayout82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699287508"/>
      </p:ext>
    </p:extLst>
  </p:cSld>
  <p:clrMapOvr>
    <a:masterClrMapping/>
  </p:clrMapOvr>
</p:sldLayout>
</file>

<file path=ppt/slideLayouts/slideLayout82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601239013"/>
      </p:ext>
    </p:extLst>
  </p:cSld>
  <p:clrMapOvr>
    <a:masterClrMapping/>
  </p:clrMapOvr>
</p:sldLayout>
</file>

<file path=ppt/slideLayouts/slideLayout822.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819762124"/>
      </p:ext>
    </p:extLst>
  </p:cSld>
  <p:clrMapOvr>
    <a:masterClrMapping/>
  </p:clrMapOvr>
</p:sldLayout>
</file>

<file path=ppt/slideLayouts/slideLayout823.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163160772"/>
      </p:ext>
    </p:extLst>
  </p:cSld>
  <p:clrMapOvr>
    <a:masterClrMapping/>
  </p:clrMapOvr>
</p:sldLayout>
</file>

<file path=ppt/slideLayouts/slideLayout82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919046703"/>
      </p:ext>
    </p:extLst>
  </p:cSld>
  <p:clrMapOvr>
    <a:masterClrMapping/>
  </p:clrMapOvr>
</p:sldLayout>
</file>

<file path=ppt/slideLayouts/slideLayout82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355432398"/>
      </p:ext>
    </p:extLst>
  </p:cSld>
  <p:clrMapOvr>
    <a:masterClrMapping/>
  </p:clrMapOvr>
</p:sldLayout>
</file>

<file path=ppt/slideLayouts/slideLayout826.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129381126"/>
      </p:ext>
    </p:extLst>
  </p:cSld>
  <p:clrMapOvr>
    <a:masterClrMapping/>
  </p:clrMapOvr>
</p:sldLayout>
</file>

<file path=ppt/slideLayouts/slideLayout82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663129448"/>
      </p:ext>
    </p:extLst>
  </p:cSld>
  <p:clrMapOvr>
    <a:masterClrMapping/>
  </p:clrMapOvr>
</p:sldLayout>
</file>

<file path=ppt/slideLayouts/slideLayout82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62176637"/>
      </p:ext>
    </p:extLst>
  </p:cSld>
  <p:clrMapOvr>
    <a:masterClrMapping/>
  </p:clrMapOvr>
</p:sldLayout>
</file>

<file path=ppt/slideLayouts/slideLayout82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5597695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21310120"/>
      </p:ext>
    </p:extLst>
  </p:cSld>
  <p:clrMapOvr>
    <a:masterClrMapping/>
  </p:clrMapOvr>
</p:sldLayout>
</file>

<file path=ppt/slideLayouts/slideLayout83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460465938"/>
      </p:ext>
    </p:extLst>
  </p:cSld>
  <p:clrMapOvr>
    <a:masterClrMapping/>
  </p:clrMapOvr>
</p:sldLayout>
</file>

<file path=ppt/slideLayouts/slideLayout83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677118507"/>
      </p:ext>
    </p:extLst>
  </p:cSld>
  <p:clrMapOvr>
    <a:masterClrMapping/>
  </p:clrMapOvr>
</p:sldLayout>
</file>

<file path=ppt/slideLayouts/slideLayout83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190993453"/>
      </p:ext>
    </p:extLst>
  </p:cSld>
  <p:clrMapOvr>
    <a:masterClrMapping/>
  </p:clrMapOvr>
</p:sldLayout>
</file>

<file path=ppt/slideLayouts/slideLayout833.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349293842"/>
      </p:ext>
    </p:extLst>
  </p:cSld>
  <p:clrMapOvr>
    <a:masterClrMapping/>
  </p:clrMapOvr>
</p:sldLayout>
</file>

<file path=ppt/slideLayouts/slideLayout834.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696860536"/>
      </p:ext>
    </p:extLst>
  </p:cSld>
  <p:clrMapOvr>
    <a:masterClrMapping/>
  </p:clrMapOvr>
</p:sldLayout>
</file>

<file path=ppt/slideLayouts/slideLayout83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40186525"/>
      </p:ext>
    </p:extLst>
  </p:cSld>
  <p:clrMapOvr>
    <a:masterClrMapping/>
  </p:clrMapOvr>
</p:sldLayout>
</file>

<file path=ppt/slideLayouts/slideLayout83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773457632"/>
      </p:ext>
    </p:extLst>
  </p:cSld>
  <p:clrMapOvr>
    <a:masterClrMapping/>
  </p:clrMapOvr>
</p:sldLayout>
</file>

<file path=ppt/slideLayouts/slideLayout837.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564581065"/>
      </p:ext>
    </p:extLst>
  </p:cSld>
  <p:clrMapOvr>
    <a:masterClrMapping/>
  </p:clrMapOvr>
</p:sldLayout>
</file>

<file path=ppt/slideLayouts/slideLayout83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293764151"/>
      </p:ext>
    </p:extLst>
  </p:cSld>
  <p:clrMapOvr>
    <a:masterClrMapping/>
  </p:clrMapOvr>
</p:sldLayout>
</file>

<file path=ppt/slideLayouts/slideLayout839.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8863666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925354423"/>
      </p:ext>
    </p:extLst>
  </p:cSld>
  <p:clrMapOvr>
    <a:masterClrMapping/>
  </p:clrMapOvr>
</p:sldLayout>
</file>

<file path=ppt/slideLayouts/slideLayout84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80704648"/>
      </p:ext>
    </p:extLst>
  </p:cSld>
  <p:clrMapOvr>
    <a:masterClrMapping/>
  </p:clrMapOvr>
</p:sldLayout>
</file>

<file path=ppt/slideLayouts/slideLayout84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770346237"/>
      </p:ext>
    </p:extLst>
  </p:cSld>
  <p:clrMapOvr>
    <a:masterClrMapping/>
  </p:clrMapOvr>
</p:sldLayout>
</file>

<file path=ppt/slideLayouts/slideLayout84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760773526"/>
      </p:ext>
    </p:extLst>
  </p:cSld>
  <p:clrMapOvr>
    <a:masterClrMapping/>
  </p:clrMapOvr>
</p:sldLayout>
</file>

<file path=ppt/slideLayouts/slideLayout84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25384514"/>
      </p:ext>
    </p:extLst>
  </p:cSld>
  <p:clrMapOvr>
    <a:masterClrMapping/>
  </p:clrMapOvr>
</p:sldLayout>
</file>

<file path=ppt/slideLayouts/slideLayout844.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4423316"/>
      </p:ext>
    </p:extLst>
  </p:cSld>
  <p:clrMapOvr>
    <a:masterClrMapping/>
  </p:clrMapOvr>
</p:sldLayout>
</file>

<file path=ppt/slideLayouts/slideLayout845.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572831795"/>
      </p:ext>
    </p:extLst>
  </p:cSld>
  <p:clrMapOvr>
    <a:masterClrMapping/>
  </p:clrMapOvr>
</p:sldLayout>
</file>

<file path=ppt/slideLayouts/slideLayout84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072653964"/>
      </p:ext>
    </p:extLst>
  </p:cSld>
  <p:clrMapOvr>
    <a:masterClrMapping/>
  </p:clrMapOvr>
</p:sldLayout>
</file>

<file path=ppt/slideLayouts/slideLayout84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68357296"/>
      </p:ext>
    </p:extLst>
  </p:cSld>
  <p:clrMapOvr>
    <a:masterClrMapping/>
  </p:clrMapOvr>
</p:sldLayout>
</file>

<file path=ppt/slideLayouts/slideLayout848.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149635327"/>
      </p:ext>
    </p:extLst>
  </p:cSld>
  <p:clrMapOvr>
    <a:masterClrMapping/>
  </p:clrMapOvr>
</p:sldLayout>
</file>

<file path=ppt/slideLayouts/slideLayout84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4947423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903312478"/>
      </p:ext>
    </p:extLst>
  </p:cSld>
  <p:clrMapOvr>
    <a:masterClrMapping/>
  </p:clrMapOvr>
</p:sldLayout>
</file>

<file path=ppt/slideLayouts/slideLayout85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855987097"/>
      </p:ext>
    </p:extLst>
  </p:cSld>
  <p:clrMapOvr>
    <a:masterClrMapping/>
  </p:clrMapOvr>
</p:sldLayout>
</file>

<file path=ppt/slideLayouts/slideLayout85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590967634"/>
      </p:ext>
    </p:extLst>
  </p:cSld>
  <p:clrMapOvr>
    <a:masterClrMapping/>
  </p:clrMapOvr>
</p:sldLayout>
</file>

<file path=ppt/slideLayouts/slideLayout85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562271512"/>
      </p:ext>
    </p:extLst>
  </p:cSld>
  <p:clrMapOvr>
    <a:masterClrMapping/>
  </p:clrMapOvr>
</p:sldLayout>
</file>

<file path=ppt/slideLayouts/slideLayout85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955931260"/>
      </p:ext>
    </p:extLst>
  </p:cSld>
  <p:clrMapOvr>
    <a:masterClrMapping/>
  </p:clrMapOvr>
</p:sldLayout>
</file>

<file path=ppt/slideLayouts/slideLayout85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762757036"/>
      </p:ext>
    </p:extLst>
  </p:cSld>
  <p:clrMapOvr>
    <a:masterClrMapping/>
  </p:clrMapOvr>
</p:sldLayout>
</file>

<file path=ppt/slideLayouts/slideLayout855.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329936294"/>
      </p:ext>
    </p:extLst>
  </p:cSld>
  <p:clrMapOvr>
    <a:masterClrMapping/>
  </p:clrMapOvr>
</p:sldLayout>
</file>

<file path=ppt/slideLayouts/slideLayout856.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824962862"/>
      </p:ext>
    </p:extLst>
  </p:cSld>
  <p:clrMapOvr>
    <a:masterClrMapping/>
  </p:clrMapOvr>
</p:sldLayout>
</file>

<file path=ppt/slideLayouts/slideLayout85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948797187"/>
      </p:ext>
    </p:extLst>
  </p:cSld>
  <p:clrMapOvr>
    <a:masterClrMapping/>
  </p:clrMapOvr>
</p:sldLayout>
</file>

<file path=ppt/slideLayouts/slideLayout858.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715093964"/>
      </p:ext>
    </p:extLst>
  </p:cSld>
  <p:clrMapOvr>
    <a:masterClrMapping/>
  </p:clrMapOvr>
</p:sldLayout>
</file>

<file path=ppt/slideLayouts/slideLayout859.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3345533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221540184"/>
      </p:ext>
    </p:extLst>
  </p:cSld>
  <p:clrMapOvr>
    <a:masterClrMapping/>
  </p:clrMapOvr>
</p:sldLayout>
</file>

<file path=ppt/slideLayouts/slideLayout86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43699476"/>
      </p:ext>
    </p:extLst>
  </p:cSld>
  <p:clrMapOvr>
    <a:masterClrMapping/>
  </p:clrMapOvr>
</p:sldLayout>
</file>

<file path=ppt/slideLayouts/slideLayout86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711859807"/>
      </p:ext>
    </p:extLst>
  </p:cSld>
  <p:clrMapOvr>
    <a:masterClrMapping/>
  </p:clrMapOvr>
</p:sldLayout>
</file>

<file path=ppt/slideLayouts/slideLayout86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245116486"/>
      </p:ext>
    </p:extLst>
  </p:cSld>
  <p:clrMapOvr>
    <a:masterClrMapping/>
  </p:clrMapOvr>
</p:sldLayout>
</file>

<file path=ppt/slideLayouts/slideLayout86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280273480"/>
      </p:ext>
    </p:extLst>
  </p:cSld>
  <p:clrMapOvr>
    <a:masterClrMapping/>
  </p:clrMapOvr>
</p:sldLayout>
</file>

<file path=ppt/slideLayouts/slideLayout86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158354902"/>
      </p:ext>
    </p:extLst>
  </p:cSld>
  <p:clrMapOvr>
    <a:masterClrMapping/>
  </p:clrMapOvr>
</p:sldLayout>
</file>

<file path=ppt/slideLayouts/slideLayout86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58030133"/>
      </p:ext>
    </p:extLst>
  </p:cSld>
  <p:clrMapOvr>
    <a:masterClrMapping/>
  </p:clrMapOvr>
</p:sldLayout>
</file>

<file path=ppt/slideLayouts/slideLayout86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687218355"/>
      </p:ext>
    </p:extLst>
  </p:cSld>
  <p:clrMapOvr>
    <a:masterClrMapping/>
  </p:clrMapOvr>
</p:sldLayout>
</file>

<file path=ppt/slideLayouts/slideLayout86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822524775"/>
      </p:ext>
    </p:extLst>
  </p:cSld>
  <p:clrMapOvr>
    <a:masterClrMapping/>
  </p:clrMapOvr>
</p:sldLayout>
</file>

<file path=ppt/slideLayouts/slideLayout86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17385847"/>
      </p:ext>
    </p:extLst>
  </p:cSld>
  <p:clrMapOvr>
    <a:masterClrMapping/>
  </p:clrMapOvr>
</p:sldLayout>
</file>

<file path=ppt/slideLayouts/slideLayout86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26301838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867935534"/>
      </p:ext>
    </p:extLst>
  </p:cSld>
  <p:clrMapOvr>
    <a:masterClrMapping/>
  </p:clrMapOvr>
</p:sldLayout>
</file>

<file path=ppt/slideLayouts/slideLayout870.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928342181"/>
      </p:ext>
    </p:extLst>
  </p:cSld>
  <p:clrMapOvr>
    <a:masterClrMapping/>
  </p:clrMapOvr>
</p:sldLayout>
</file>

<file path=ppt/slideLayouts/slideLayout87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855732938"/>
      </p:ext>
    </p:extLst>
  </p:cSld>
  <p:clrMapOvr>
    <a:masterClrMapping/>
  </p:clrMapOvr>
</p:sldLayout>
</file>

<file path=ppt/slideLayouts/slideLayout872.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044820733"/>
      </p:ext>
    </p:extLst>
  </p:cSld>
  <p:clrMapOvr>
    <a:masterClrMapping/>
  </p:clrMapOvr>
</p:sldLayout>
</file>

<file path=ppt/slideLayouts/slideLayout87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292078410"/>
      </p:ext>
    </p:extLst>
  </p:cSld>
  <p:clrMapOvr>
    <a:masterClrMapping/>
  </p:clrMapOvr>
</p:sldLayout>
</file>

<file path=ppt/slideLayouts/slideLayout87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983613243"/>
      </p:ext>
    </p:extLst>
  </p:cSld>
  <p:clrMapOvr>
    <a:masterClrMapping/>
  </p:clrMapOvr>
</p:sldLayout>
</file>

<file path=ppt/slideLayouts/slideLayout87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101111369"/>
      </p:ext>
    </p:extLst>
  </p:cSld>
  <p:clrMapOvr>
    <a:masterClrMapping/>
  </p:clrMapOvr>
</p:sldLayout>
</file>

<file path=ppt/slideLayouts/slideLayout87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616366032"/>
      </p:ext>
    </p:extLst>
  </p:cSld>
  <p:clrMapOvr>
    <a:masterClrMapping/>
  </p:clrMapOvr>
</p:sldLayout>
</file>

<file path=ppt/slideLayouts/slideLayout87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488226090"/>
      </p:ext>
    </p:extLst>
  </p:cSld>
  <p:clrMapOvr>
    <a:masterClrMapping/>
  </p:clrMapOvr>
</p:sldLayout>
</file>

<file path=ppt/slideLayouts/slideLayout87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769210175"/>
      </p:ext>
    </p:extLst>
  </p:cSld>
  <p:clrMapOvr>
    <a:masterClrMapping/>
  </p:clrMapOvr>
</p:sldLayout>
</file>

<file path=ppt/slideLayouts/slideLayout87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4838454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591869121"/>
      </p:ext>
    </p:extLst>
  </p:cSld>
  <p:clrMapOvr>
    <a:masterClrMapping/>
  </p:clrMapOvr>
</p:sldLayout>
</file>

<file path=ppt/slideLayouts/slideLayout88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876425696"/>
      </p:ext>
    </p:extLst>
  </p:cSld>
  <p:clrMapOvr>
    <a:masterClrMapping/>
  </p:clrMapOvr>
</p:sldLayout>
</file>

<file path=ppt/slideLayouts/slideLayout88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602103850"/>
      </p:ext>
    </p:extLst>
  </p:cSld>
  <p:clrMapOvr>
    <a:masterClrMapping/>
  </p:clrMapOvr>
</p:sldLayout>
</file>

<file path=ppt/slideLayouts/slideLayout88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94375802"/>
      </p:ext>
    </p:extLst>
  </p:cSld>
  <p:clrMapOvr>
    <a:masterClrMapping/>
  </p:clrMapOvr>
</p:sldLayout>
</file>

<file path=ppt/slideLayouts/slideLayout88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572952583"/>
      </p:ext>
    </p:extLst>
  </p:cSld>
  <p:clrMapOvr>
    <a:masterClrMapping/>
  </p:clrMapOvr>
</p:sldLayout>
</file>

<file path=ppt/slideLayouts/slideLayout88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758713731"/>
      </p:ext>
    </p:extLst>
  </p:cSld>
  <p:clrMapOvr>
    <a:masterClrMapping/>
  </p:clrMapOvr>
</p:sldLayout>
</file>

<file path=ppt/slideLayouts/slideLayout88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717722301"/>
      </p:ext>
    </p:extLst>
  </p:cSld>
  <p:clrMapOvr>
    <a:masterClrMapping/>
  </p:clrMapOvr>
</p:sldLayout>
</file>

<file path=ppt/slideLayouts/slideLayout88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154120594"/>
      </p:ext>
    </p:extLst>
  </p:cSld>
  <p:clrMapOvr>
    <a:masterClrMapping/>
  </p:clrMapOvr>
</p:sldLayout>
</file>

<file path=ppt/slideLayouts/slideLayout88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151789181"/>
      </p:ext>
    </p:extLst>
  </p:cSld>
  <p:clrMapOvr>
    <a:masterClrMapping/>
  </p:clrMapOvr>
</p:sldLayout>
</file>

<file path=ppt/slideLayouts/slideLayout88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780644537"/>
      </p:ext>
    </p:extLst>
  </p:cSld>
  <p:clrMapOvr>
    <a:masterClrMapping/>
  </p:clrMapOvr>
</p:sldLayout>
</file>

<file path=ppt/slideLayouts/slideLayout88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6315133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585531311"/>
      </p:ext>
    </p:extLst>
  </p:cSld>
  <p:clrMapOvr>
    <a:masterClrMapping/>
  </p:clrMapOvr>
</p:sldLayout>
</file>

<file path=ppt/slideLayouts/slideLayout89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052402650"/>
      </p:ext>
    </p:extLst>
  </p:cSld>
  <p:clrMapOvr>
    <a:masterClrMapping/>
  </p:clrMapOvr>
</p:sldLayout>
</file>

<file path=ppt/slideLayouts/slideLayout89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833968762"/>
      </p:ext>
    </p:extLst>
  </p:cSld>
  <p:clrMapOvr>
    <a:masterClrMapping/>
  </p:clrMapOvr>
</p:sldLayout>
</file>

<file path=ppt/slideLayouts/slideLayout892.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827464624"/>
      </p:ext>
    </p:extLst>
  </p:cSld>
  <p:clrMapOvr>
    <a:masterClrMapping/>
  </p:clrMapOvr>
</p:sldLayout>
</file>

<file path=ppt/slideLayouts/slideLayout89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395355646"/>
      </p:ext>
    </p:extLst>
  </p:cSld>
  <p:clrMapOvr>
    <a:masterClrMapping/>
  </p:clrMapOvr>
</p:sldLayout>
</file>

<file path=ppt/slideLayouts/slideLayout89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268453483"/>
      </p:ext>
    </p:extLst>
  </p:cSld>
  <p:clrMapOvr>
    <a:masterClrMapping/>
  </p:clrMapOvr>
</p:sldLayout>
</file>

<file path=ppt/slideLayouts/slideLayout89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625959234"/>
      </p:ext>
    </p:extLst>
  </p:cSld>
  <p:clrMapOvr>
    <a:masterClrMapping/>
  </p:clrMapOvr>
</p:sldLayout>
</file>

<file path=ppt/slideLayouts/slideLayout89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764287161"/>
      </p:ext>
    </p:extLst>
  </p:cSld>
  <p:clrMapOvr>
    <a:masterClrMapping/>
  </p:clrMapOvr>
</p:sldLayout>
</file>

<file path=ppt/slideLayouts/slideLayout89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93020382"/>
      </p:ext>
    </p:extLst>
  </p:cSld>
  <p:clrMapOvr>
    <a:masterClrMapping/>
  </p:clrMapOvr>
</p:sldLayout>
</file>

<file path=ppt/slideLayouts/slideLayout89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489177209"/>
      </p:ext>
    </p:extLst>
  </p:cSld>
  <p:clrMapOvr>
    <a:masterClrMapping/>
  </p:clrMapOvr>
</p:sldLayout>
</file>

<file path=ppt/slideLayouts/slideLayout89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979457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14211857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248388527"/>
      </p:ext>
    </p:extLst>
  </p:cSld>
  <p:clrMapOvr>
    <a:masterClrMapping/>
  </p:clrMapOvr>
</p:sldLayout>
</file>

<file path=ppt/slideLayouts/slideLayout90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688022210"/>
      </p:ext>
    </p:extLst>
  </p:cSld>
  <p:clrMapOvr>
    <a:masterClrMapping/>
  </p:clrMapOvr>
</p:sldLayout>
</file>

<file path=ppt/slideLayouts/slideLayout90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532974816"/>
      </p:ext>
    </p:extLst>
  </p:cSld>
  <p:clrMapOvr>
    <a:masterClrMapping/>
  </p:clrMapOvr>
</p:sldLayout>
</file>

<file path=ppt/slideLayouts/slideLayout90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160173009"/>
      </p:ext>
    </p:extLst>
  </p:cSld>
  <p:clrMapOvr>
    <a:masterClrMapping/>
  </p:clrMapOvr>
</p:sldLayout>
</file>

<file path=ppt/slideLayouts/slideLayout903.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760619657"/>
      </p:ext>
    </p:extLst>
  </p:cSld>
  <p:clrMapOvr>
    <a:masterClrMapping/>
  </p:clrMapOvr>
</p:sldLayout>
</file>

<file path=ppt/slideLayouts/slideLayout90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268551266"/>
      </p:ext>
    </p:extLst>
  </p:cSld>
  <p:clrMapOvr>
    <a:masterClrMapping/>
  </p:clrMapOvr>
</p:sldLayout>
</file>

<file path=ppt/slideLayouts/slideLayout90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790670238"/>
      </p:ext>
    </p:extLst>
  </p:cSld>
  <p:clrMapOvr>
    <a:masterClrMapping/>
  </p:clrMapOvr>
</p:sldLayout>
</file>

<file path=ppt/slideLayouts/slideLayout90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959475010"/>
      </p:ext>
    </p:extLst>
  </p:cSld>
  <p:clrMapOvr>
    <a:masterClrMapping/>
  </p:clrMapOvr>
</p:sldLayout>
</file>

<file path=ppt/slideLayouts/slideLayout90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601703886"/>
      </p:ext>
    </p:extLst>
  </p:cSld>
  <p:clrMapOvr>
    <a:masterClrMapping/>
  </p:clrMapOvr>
</p:sldLayout>
</file>

<file path=ppt/slideLayouts/slideLayout90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864036653"/>
      </p:ext>
    </p:extLst>
  </p:cSld>
  <p:clrMapOvr>
    <a:masterClrMapping/>
  </p:clrMapOvr>
</p:sldLayout>
</file>

<file path=ppt/slideLayouts/slideLayout90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1354610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90147245"/>
      </p:ext>
    </p:extLst>
  </p:cSld>
  <p:clrMapOvr>
    <a:masterClrMapping/>
  </p:clrMapOvr>
</p:sldLayout>
</file>

<file path=ppt/slideLayouts/slideLayout91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953317658"/>
      </p:ext>
    </p:extLst>
  </p:cSld>
  <p:clrMapOvr>
    <a:masterClrMapping/>
  </p:clrMapOvr>
</p:sldLayout>
</file>

<file path=ppt/slideLayouts/slideLayout91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857454363"/>
      </p:ext>
    </p:extLst>
  </p:cSld>
  <p:clrMapOvr>
    <a:masterClrMapping/>
  </p:clrMapOvr>
</p:sldLayout>
</file>

<file path=ppt/slideLayouts/slideLayout91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009534560"/>
      </p:ext>
    </p:extLst>
  </p:cSld>
  <p:clrMapOvr>
    <a:masterClrMapping/>
  </p:clrMapOvr>
</p:sldLayout>
</file>

<file path=ppt/slideLayouts/slideLayout91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054314253"/>
      </p:ext>
    </p:extLst>
  </p:cSld>
  <p:clrMapOvr>
    <a:masterClrMapping/>
  </p:clrMapOvr>
</p:sldLayout>
</file>

<file path=ppt/slideLayouts/slideLayout914.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50536019"/>
      </p:ext>
    </p:extLst>
  </p:cSld>
  <p:clrMapOvr>
    <a:masterClrMapping/>
  </p:clrMapOvr>
</p:sldLayout>
</file>

<file path=ppt/slideLayouts/slideLayout91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252659359"/>
      </p:ext>
    </p:extLst>
  </p:cSld>
  <p:clrMapOvr>
    <a:masterClrMapping/>
  </p:clrMapOvr>
</p:sldLayout>
</file>

<file path=ppt/slideLayouts/slideLayout91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542556040"/>
      </p:ext>
    </p:extLst>
  </p:cSld>
  <p:clrMapOvr>
    <a:masterClrMapping/>
  </p:clrMapOvr>
</p:sldLayout>
</file>

<file path=ppt/slideLayouts/slideLayout91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970841554"/>
      </p:ext>
    </p:extLst>
  </p:cSld>
  <p:clrMapOvr>
    <a:masterClrMapping/>
  </p:clrMapOvr>
</p:sldLayout>
</file>

<file path=ppt/slideLayouts/slideLayout91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498805589"/>
      </p:ext>
    </p:extLst>
  </p:cSld>
  <p:clrMapOvr>
    <a:masterClrMapping/>
  </p:clrMapOvr>
</p:sldLayout>
</file>

<file path=ppt/slideLayouts/slideLayout91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20712226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937045817"/>
      </p:ext>
    </p:extLst>
  </p:cSld>
  <p:clrMapOvr>
    <a:masterClrMapping/>
  </p:clrMapOvr>
</p:sldLayout>
</file>

<file path=ppt/slideLayouts/slideLayout92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400693418"/>
      </p:ext>
    </p:extLst>
  </p:cSld>
  <p:clrMapOvr>
    <a:masterClrMapping/>
  </p:clrMapOvr>
</p:sldLayout>
</file>

<file path=ppt/slideLayouts/slideLayout92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639825738"/>
      </p:ext>
    </p:extLst>
  </p:cSld>
  <p:clrMapOvr>
    <a:masterClrMapping/>
  </p:clrMapOvr>
</p:sldLayout>
</file>

<file path=ppt/slideLayouts/slideLayout92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968535213"/>
      </p:ext>
    </p:extLst>
  </p:cSld>
  <p:clrMapOvr>
    <a:masterClrMapping/>
  </p:clrMapOvr>
</p:sldLayout>
</file>

<file path=ppt/slideLayouts/slideLayout92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641910946"/>
      </p:ext>
    </p:extLst>
  </p:cSld>
  <p:clrMapOvr>
    <a:masterClrMapping/>
  </p:clrMapOvr>
</p:sldLayout>
</file>

<file path=ppt/slideLayouts/slideLayout92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719728328"/>
      </p:ext>
    </p:extLst>
  </p:cSld>
  <p:clrMapOvr>
    <a:masterClrMapping/>
  </p:clrMapOvr>
</p:sldLayout>
</file>

<file path=ppt/slideLayouts/slideLayout925.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146254620"/>
      </p:ext>
    </p:extLst>
  </p:cSld>
  <p:clrMapOvr>
    <a:masterClrMapping/>
  </p:clrMapOvr>
</p:sldLayout>
</file>

<file path=ppt/slideLayouts/slideLayout92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518039599"/>
      </p:ext>
    </p:extLst>
  </p:cSld>
  <p:clrMapOvr>
    <a:masterClrMapping/>
  </p:clrMapOvr>
</p:sldLayout>
</file>

<file path=ppt/slideLayouts/slideLayout92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36936494"/>
      </p:ext>
    </p:extLst>
  </p:cSld>
  <p:clrMapOvr>
    <a:masterClrMapping/>
  </p:clrMapOvr>
</p:sldLayout>
</file>

<file path=ppt/slideLayouts/slideLayout92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981483022"/>
      </p:ext>
    </p:extLst>
  </p:cSld>
  <p:clrMapOvr>
    <a:masterClrMapping/>
  </p:clrMapOvr>
</p:sldLayout>
</file>

<file path=ppt/slideLayouts/slideLayout92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5913337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769560328"/>
      </p:ext>
    </p:extLst>
  </p:cSld>
  <p:clrMapOvr>
    <a:masterClrMapping/>
  </p:clrMapOvr>
</p:sldLayout>
</file>

<file path=ppt/slideLayouts/slideLayout93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149550904"/>
      </p:ext>
    </p:extLst>
  </p:cSld>
  <p:clrMapOvr>
    <a:masterClrMapping/>
  </p:clrMapOvr>
</p:sldLayout>
</file>

<file path=ppt/slideLayouts/slideLayout93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145435112"/>
      </p:ext>
    </p:extLst>
  </p:cSld>
  <p:clrMapOvr>
    <a:masterClrMapping/>
  </p:clrMapOvr>
</p:sldLayout>
</file>

<file path=ppt/slideLayouts/slideLayout932.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481430314"/>
      </p:ext>
    </p:extLst>
  </p:cSld>
  <p:clrMapOvr>
    <a:masterClrMapping/>
  </p:clrMapOvr>
</p:sldLayout>
</file>

<file path=ppt/slideLayouts/slideLayout933.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655170066"/>
      </p:ext>
    </p:extLst>
  </p:cSld>
  <p:clrMapOvr>
    <a:masterClrMapping/>
  </p:clrMapOvr>
</p:sldLayout>
</file>

<file path=ppt/slideLayouts/slideLayout93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162876372"/>
      </p:ext>
    </p:extLst>
  </p:cSld>
  <p:clrMapOvr>
    <a:masterClrMapping/>
  </p:clrMapOvr>
</p:sldLayout>
</file>

<file path=ppt/slideLayouts/slideLayout93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72168499"/>
      </p:ext>
    </p:extLst>
  </p:cSld>
  <p:clrMapOvr>
    <a:masterClrMapping/>
  </p:clrMapOvr>
</p:sldLayout>
</file>

<file path=ppt/slideLayouts/slideLayout936.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955320911"/>
      </p:ext>
    </p:extLst>
  </p:cSld>
  <p:clrMapOvr>
    <a:masterClrMapping/>
  </p:clrMapOvr>
</p:sldLayout>
</file>

<file path=ppt/slideLayouts/slideLayout93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566127237"/>
      </p:ext>
    </p:extLst>
  </p:cSld>
  <p:clrMapOvr>
    <a:masterClrMapping/>
  </p:clrMapOvr>
</p:sldLayout>
</file>

<file path=ppt/slideLayouts/slideLayout93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975055350"/>
      </p:ext>
    </p:extLst>
  </p:cSld>
  <p:clrMapOvr>
    <a:masterClrMapping/>
  </p:clrMapOvr>
</p:sldLayout>
</file>

<file path=ppt/slideLayouts/slideLayout93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4367577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163372786"/>
      </p:ext>
    </p:extLst>
  </p:cSld>
  <p:clrMapOvr>
    <a:masterClrMapping/>
  </p:clrMapOvr>
</p:sldLayout>
</file>

<file path=ppt/slideLayouts/slideLayout94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105067387"/>
      </p:ext>
    </p:extLst>
  </p:cSld>
  <p:clrMapOvr>
    <a:masterClrMapping/>
  </p:clrMapOvr>
</p:sldLayout>
</file>

<file path=ppt/slideLayouts/slideLayout94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330625551"/>
      </p:ext>
    </p:extLst>
  </p:cSld>
  <p:clrMapOvr>
    <a:masterClrMapping/>
  </p:clrMapOvr>
</p:sldLayout>
</file>

<file path=ppt/slideLayouts/slideLayout94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038395227"/>
      </p:ext>
    </p:extLst>
  </p:cSld>
  <p:clrMapOvr>
    <a:masterClrMapping/>
  </p:clrMapOvr>
</p:sldLayout>
</file>

<file path=ppt/slideLayouts/slideLayout943.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780607495"/>
      </p:ext>
    </p:extLst>
  </p:cSld>
  <p:clrMapOvr>
    <a:masterClrMapping/>
  </p:clrMapOvr>
</p:sldLayout>
</file>

<file path=ppt/slideLayouts/slideLayout944.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675776206"/>
      </p:ext>
    </p:extLst>
  </p:cSld>
  <p:clrMapOvr>
    <a:masterClrMapping/>
  </p:clrMapOvr>
</p:sldLayout>
</file>

<file path=ppt/slideLayouts/slideLayout94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184622"/>
      </p:ext>
    </p:extLst>
  </p:cSld>
  <p:clrMapOvr>
    <a:masterClrMapping/>
  </p:clrMapOvr>
</p:sldLayout>
</file>

<file path=ppt/slideLayouts/slideLayout94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677594212"/>
      </p:ext>
    </p:extLst>
  </p:cSld>
  <p:clrMapOvr>
    <a:masterClrMapping/>
  </p:clrMapOvr>
</p:sldLayout>
</file>

<file path=ppt/slideLayouts/slideLayout947.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4096418730"/>
      </p:ext>
    </p:extLst>
  </p:cSld>
  <p:clrMapOvr>
    <a:masterClrMapping/>
  </p:clrMapOvr>
</p:sldLayout>
</file>

<file path=ppt/slideLayouts/slideLayout94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117981344"/>
      </p:ext>
    </p:extLst>
  </p:cSld>
  <p:clrMapOvr>
    <a:masterClrMapping/>
  </p:clrMapOvr>
</p:sldLayout>
</file>

<file path=ppt/slideLayouts/slideLayout949.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69590633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122218563"/>
      </p:ext>
    </p:extLst>
  </p:cSld>
  <p:clrMapOvr>
    <a:masterClrMapping/>
  </p:clrMapOvr>
</p:sldLayout>
</file>

<file path=ppt/slideLayouts/slideLayout95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82302197"/>
      </p:ext>
    </p:extLst>
  </p:cSld>
  <p:clrMapOvr>
    <a:masterClrMapping/>
  </p:clrMapOvr>
</p:sldLayout>
</file>

<file path=ppt/slideLayouts/slideLayout95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697156569"/>
      </p:ext>
    </p:extLst>
  </p:cSld>
  <p:clrMapOvr>
    <a:masterClrMapping/>
  </p:clrMapOvr>
</p:sldLayout>
</file>

<file path=ppt/slideLayouts/slideLayout95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568895860"/>
      </p:ext>
    </p:extLst>
  </p:cSld>
  <p:clrMapOvr>
    <a:masterClrMapping/>
  </p:clrMapOvr>
</p:sldLayout>
</file>

<file path=ppt/slideLayouts/slideLayout95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3033432089"/>
      </p:ext>
    </p:extLst>
  </p:cSld>
  <p:clrMapOvr>
    <a:masterClrMapping/>
  </p:clrMapOvr>
</p:sldLayout>
</file>

<file path=ppt/slideLayouts/slideLayout954.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1938547350"/>
      </p:ext>
    </p:extLst>
  </p:cSld>
  <p:clrMapOvr>
    <a:masterClrMapping/>
  </p:clrMapOvr>
</p:sldLayout>
</file>

<file path=ppt/slideLayouts/slideLayout955.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772315717"/>
      </p:ext>
    </p:extLst>
  </p:cSld>
  <p:clrMapOvr>
    <a:masterClrMapping/>
  </p:clrMapOvr>
</p:sldLayout>
</file>

<file path=ppt/slideLayouts/slideLayout95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549849918"/>
      </p:ext>
    </p:extLst>
  </p:cSld>
  <p:clrMapOvr>
    <a:masterClrMapping/>
  </p:clrMapOvr>
</p:sldLayout>
</file>

<file path=ppt/slideLayouts/slideLayout95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766987455"/>
      </p:ext>
    </p:extLst>
  </p:cSld>
  <p:clrMapOvr>
    <a:masterClrMapping/>
  </p:clrMapOvr>
</p:sldLayout>
</file>

<file path=ppt/slideLayouts/slideLayout958.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smtClean="0"/>
              <a:t>Muokkaa perustyyl. napsautt.</a:t>
            </a:r>
            <a:endParaRPr lang="fi-FI"/>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smtClean="0"/>
              <a:t>Muokkaa alaotsikon perustyyliä napsautt.</a:t>
            </a:r>
            <a:endParaRPr lang="fi-FI"/>
          </a:p>
        </p:txBody>
      </p:sp>
      <p:sp>
        <p:nvSpPr>
          <p:cNvPr id="8" name="Rectangle 29"/>
          <p:cNvSpPr>
            <a:spLocks noGrp="1" noChangeArrowheads="1"/>
          </p:cNvSpPr>
          <p:nvPr>
            <p:ph type="ftr" sz="quarter" idx="10"/>
          </p:nvPr>
        </p:nvSpPr>
        <p:spPr>
          <a:xfrm>
            <a:off x="1692275" y="3789363"/>
            <a:ext cx="1584325" cy="401637"/>
          </a:xfrm>
        </p:spPr>
        <p:txBody>
          <a:bodyPr anchor="t"/>
          <a:lstStyle>
            <a:lvl1pPr>
              <a:defRPr sz="1000">
                <a:ea typeface="ＭＳ Ｐゴシック" pitchFamily="34" charset="-128"/>
                <a:cs typeface="Arial" charset="0"/>
              </a:defRPr>
            </a:lvl1pPr>
          </a:lstStyle>
          <a:p>
            <a:pPr>
              <a:defRPr/>
            </a:pPr>
            <a:r>
              <a:rPr lang="en-US"/>
              <a:t>Etunimi Sukunimi</a:t>
            </a:r>
          </a:p>
        </p:txBody>
      </p:sp>
      <p:sp>
        <p:nvSpPr>
          <p:cNvPr id="9" name="Rectangle 30"/>
          <p:cNvSpPr>
            <a:spLocks noGrp="1" noChangeArrowheads="1"/>
          </p:cNvSpPr>
          <p:nvPr>
            <p:ph type="dt" sz="quarter" idx="11"/>
          </p:nvPr>
        </p:nvSpPr>
        <p:spPr>
          <a:xfrm>
            <a:off x="3348038" y="3789363"/>
            <a:ext cx="1439862" cy="401637"/>
          </a:xfrm>
        </p:spPr>
        <p:txBody>
          <a:bodyPr anchor="t"/>
          <a:lstStyle>
            <a:lvl1pPr algn="l">
              <a:defRPr sz="1000">
                <a:ea typeface="ＭＳ Ｐゴシック" pitchFamily="34" charset="-128"/>
                <a:cs typeface="Arial" charset="0"/>
              </a:defRPr>
            </a:lvl1pPr>
          </a:lstStyle>
          <a:p>
            <a:pPr>
              <a:defRPr/>
            </a:pPr>
            <a:fld id="{CD002D4D-3D8B-4F64-B9DA-11D8BE144482}" type="datetime1">
              <a:rPr lang="fi-FI"/>
              <a:pPr>
                <a:defRPr/>
              </a:pPr>
              <a:t>23.3.2015</a:t>
            </a:fld>
            <a:endParaRPr lang="en-US"/>
          </a:p>
        </p:txBody>
      </p:sp>
    </p:spTree>
    <p:extLst>
      <p:ext uri="{BB962C8B-B14F-4D97-AF65-F5344CB8AC3E}">
        <p14:creationId xmlns:p14="http://schemas.microsoft.com/office/powerpoint/2010/main" val="2742218659"/>
      </p:ext>
    </p:extLst>
  </p:cSld>
  <p:clrMapOvr>
    <a:masterClrMapping/>
  </p:clrMapOvr>
</p:sldLayout>
</file>

<file path=ppt/slideLayouts/slideLayout95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5"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26071463-98AB-4299-A238-DF55C793DDC2}" type="slidenum">
              <a:rPr lang="en-US"/>
              <a:pPr>
                <a:defRPr/>
              </a:pPr>
              <a:t>‹#›</a:t>
            </a:fld>
            <a:endParaRPr lang="en-US"/>
          </a:p>
        </p:txBody>
      </p:sp>
      <p:sp>
        <p:nvSpPr>
          <p:cNvPr id="6"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94B191C4-458C-4046-995C-7E553D13B1C2}" type="datetime1">
              <a:rPr lang="fi-FI"/>
              <a:pPr>
                <a:defRPr/>
              </a:pPr>
              <a:t>23.3.2015</a:t>
            </a:fld>
            <a:endParaRPr lang="en-US"/>
          </a:p>
        </p:txBody>
      </p:sp>
    </p:spTree>
    <p:extLst>
      <p:ext uri="{BB962C8B-B14F-4D97-AF65-F5344CB8AC3E}">
        <p14:creationId xmlns:p14="http://schemas.microsoft.com/office/powerpoint/2010/main" val="23418235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344574127"/>
      </p:ext>
    </p:extLst>
  </p:cSld>
  <p:clrMapOvr>
    <a:masterClrMapping/>
  </p:clrMapOvr>
</p:sldLayout>
</file>

<file path=ppt/slideLayouts/slideLayout96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5"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9A8A5CF1-39FF-407E-B540-66C21553FA56}" type="slidenum">
              <a:rPr lang="en-US"/>
              <a:pPr>
                <a:defRPr/>
              </a:pPr>
              <a:t>‹#›</a:t>
            </a:fld>
            <a:endParaRPr lang="en-US"/>
          </a:p>
        </p:txBody>
      </p:sp>
      <p:sp>
        <p:nvSpPr>
          <p:cNvPr id="6"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07D51CFC-73B8-49B2-B695-83A14FDE5F66}" type="datetime1">
              <a:rPr lang="fi-FI"/>
              <a:pPr>
                <a:defRPr/>
              </a:pPr>
              <a:t>23.3.2015</a:t>
            </a:fld>
            <a:endParaRPr lang="en-US"/>
          </a:p>
        </p:txBody>
      </p:sp>
    </p:spTree>
    <p:extLst>
      <p:ext uri="{BB962C8B-B14F-4D97-AF65-F5344CB8AC3E}">
        <p14:creationId xmlns:p14="http://schemas.microsoft.com/office/powerpoint/2010/main" val="1190887862"/>
      </p:ext>
    </p:extLst>
  </p:cSld>
  <p:clrMapOvr>
    <a:masterClrMapping/>
  </p:clrMapOvr>
</p:sldLayout>
</file>

<file path=ppt/slideLayouts/slideLayout96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6"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7377CAB5-9BF6-4A0E-B947-57E38A78BADB}" type="slidenum">
              <a:rPr lang="en-US"/>
              <a:pPr>
                <a:defRPr/>
              </a:pPr>
              <a:t>‹#›</a:t>
            </a:fld>
            <a:endParaRPr lang="en-US"/>
          </a:p>
        </p:txBody>
      </p:sp>
      <p:sp>
        <p:nvSpPr>
          <p:cNvPr id="7"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8D2EA6E9-1203-4BA5-82AD-FF660DAD6DB9}" type="datetime1">
              <a:rPr lang="fi-FI"/>
              <a:pPr>
                <a:defRPr/>
              </a:pPr>
              <a:t>23.3.2015</a:t>
            </a:fld>
            <a:endParaRPr lang="en-US"/>
          </a:p>
        </p:txBody>
      </p:sp>
    </p:spTree>
    <p:extLst>
      <p:ext uri="{BB962C8B-B14F-4D97-AF65-F5344CB8AC3E}">
        <p14:creationId xmlns:p14="http://schemas.microsoft.com/office/powerpoint/2010/main" val="2294793538"/>
      </p:ext>
    </p:extLst>
  </p:cSld>
  <p:clrMapOvr>
    <a:masterClrMapping/>
  </p:clrMapOvr>
</p:sldLayout>
</file>

<file path=ppt/slideLayouts/slideLayout96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8"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6BD03FFB-B891-4167-AB2C-300E8E3E5EA3}" type="slidenum">
              <a:rPr lang="en-US"/>
              <a:pPr>
                <a:defRPr/>
              </a:pPr>
              <a:t>‹#›</a:t>
            </a:fld>
            <a:endParaRPr lang="en-US"/>
          </a:p>
        </p:txBody>
      </p:sp>
      <p:sp>
        <p:nvSpPr>
          <p:cNvPr id="9"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570172D6-ED73-4532-9335-B93B81F0C8CB}" type="datetime1">
              <a:rPr lang="fi-FI"/>
              <a:pPr>
                <a:defRPr/>
              </a:pPr>
              <a:t>23.3.2015</a:t>
            </a:fld>
            <a:endParaRPr lang="en-US"/>
          </a:p>
        </p:txBody>
      </p:sp>
    </p:spTree>
    <p:extLst>
      <p:ext uri="{BB962C8B-B14F-4D97-AF65-F5344CB8AC3E}">
        <p14:creationId xmlns:p14="http://schemas.microsoft.com/office/powerpoint/2010/main" val="752968505"/>
      </p:ext>
    </p:extLst>
  </p:cSld>
  <p:clrMapOvr>
    <a:masterClrMapping/>
  </p:clrMapOvr>
</p:sldLayout>
</file>

<file path=ppt/slideLayouts/slideLayout96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4"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2517A307-1FE9-4D1B-9BC7-B8139A17EF59}" type="slidenum">
              <a:rPr lang="en-US"/>
              <a:pPr>
                <a:defRPr/>
              </a:pPr>
              <a:t>‹#›</a:t>
            </a:fld>
            <a:endParaRPr lang="en-US"/>
          </a:p>
        </p:txBody>
      </p:sp>
      <p:sp>
        <p:nvSpPr>
          <p:cNvPr id="5"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2B35A5B2-FE4A-4DB8-B58C-4630ABA8F5D1}" type="datetime1">
              <a:rPr lang="fi-FI"/>
              <a:pPr>
                <a:defRPr/>
              </a:pPr>
              <a:t>23.3.2015</a:t>
            </a:fld>
            <a:endParaRPr lang="en-US"/>
          </a:p>
        </p:txBody>
      </p:sp>
    </p:spTree>
    <p:extLst>
      <p:ext uri="{BB962C8B-B14F-4D97-AF65-F5344CB8AC3E}">
        <p14:creationId xmlns:p14="http://schemas.microsoft.com/office/powerpoint/2010/main" val="1155945912"/>
      </p:ext>
    </p:extLst>
  </p:cSld>
  <p:clrMapOvr>
    <a:masterClrMapping/>
  </p:clrMapOvr>
</p:sldLayout>
</file>

<file path=ppt/slideLayouts/slideLayout96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3"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33DFD740-BB2D-406B-A4F0-B43C90D05E65}" type="slidenum">
              <a:rPr lang="en-US"/>
              <a:pPr>
                <a:defRPr/>
              </a:pPr>
              <a:t>‹#›</a:t>
            </a:fld>
            <a:endParaRPr lang="en-US"/>
          </a:p>
        </p:txBody>
      </p:sp>
      <p:sp>
        <p:nvSpPr>
          <p:cNvPr id="4"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229CBC60-CE42-4252-9155-9944820D75D2}" type="datetime1">
              <a:rPr lang="fi-FI"/>
              <a:pPr>
                <a:defRPr/>
              </a:pPr>
              <a:t>23.3.2015</a:t>
            </a:fld>
            <a:endParaRPr lang="en-US"/>
          </a:p>
        </p:txBody>
      </p:sp>
    </p:spTree>
    <p:extLst>
      <p:ext uri="{BB962C8B-B14F-4D97-AF65-F5344CB8AC3E}">
        <p14:creationId xmlns:p14="http://schemas.microsoft.com/office/powerpoint/2010/main" val="379764742"/>
      </p:ext>
    </p:extLst>
  </p:cSld>
  <p:clrMapOvr>
    <a:masterClrMapping/>
  </p:clrMapOvr>
</p:sldLayout>
</file>

<file path=ppt/slideLayouts/slideLayout965.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6"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D0B9E1F0-29BB-465F-B622-D82723E5D778}" type="slidenum">
              <a:rPr lang="en-US"/>
              <a:pPr>
                <a:defRPr/>
              </a:pPr>
              <a:t>‹#›</a:t>
            </a:fld>
            <a:endParaRPr lang="en-US"/>
          </a:p>
        </p:txBody>
      </p:sp>
      <p:sp>
        <p:nvSpPr>
          <p:cNvPr id="7"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F4E62569-A6EE-4305-A52C-5F6BFD366154}" type="datetime1">
              <a:rPr lang="fi-FI"/>
              <a:pPr>
                <a:defRPr/>
              </a:pPr>
              <a:t>23.3.2015</a:t>
            </a:fld>
            <a:endParaRPr lang="en-US"/>
          </a:p>
        </p:txBody>
      </p:sp>
    </p:spTree>
    <p:extLst>
      <p:ext uri="{BB962C8B-B14F-4D97-AF65-F5344CB8AC3E}">
        <p14:creationId xmlns:p14="http://schemas.microsoft.com/office/powerpoint/2010/main" val="3459671788"/>
      </p:ext>
    </p:extLst>
  </p:cSld>
  <p:clrMapOvr>
    <a:masterClrMapping/>
  </p:clrMapOvr>
</p:sldLayout>
</file>

<file path=ppt/slideLayouts/slideLayout966.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smtClean="0"/>
              <a:t>Lisää kuva napsauttamalla kuvaketta</a:t>
            </a:r>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6"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69A73EA2-C7E8-4484-A539-0287D42D4349}" type="slidenum">
              <a:rPr lang="en-US"/>
              <a:pPr>
                <a:defRPr/>
              </a:pPr>
              <a:t>‹#›</a:t>
            </a:fld>
            <a:endParaRPr lang="en-US"/>
          </a:p>
        </p:txBody>
      </p:sp>
      <p:sp>
        <p:nvSpPr>
          <p:cNvPr id="7"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04421356-9235-41C0-AF1D-B50704904346}" type="datetime1">
              <a:rPr lang="fi-FI"/>
              <a:pPr>
                <a:defRPr/>
              </a:pPr>
              <a:t>23.3.2015</a:t>
            </a:fld>
            <a:endParaRPr lang="en-US"/>
          </a:p>
        </p:txBody>
      </p:sp>
    </p:spTree>
    <p:extLst>
      <p:ext uri="{BB962C8B-B14F-4D97-AF65-F5344CB8AC3E}">
        <p14:creationId xmlns:p14="http://schemas.microsoft.com/office/powerpoint/2010/main" val="2869033906"/>
      </p:ext>
    </p:extLst>
  </p:cSld>
  <p:clrMapOvr>
    <a:masterClrMapping/>
  </p:clrMapOvr>
</p:sldLayout>
</file>

<file path=ppt/slideLayouts/slideLayout96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5"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D2B7BF53-ACC9-4D57-B58C-578253B35AA4}" type="slidenum">
              <a:rPr lang="en-US"/>
              <a:pPr>
                <a:defRPr/>
              </a:pPr>
              <a:t>‹#›</a:t>
            </a:fld>
            <a:endParaRPr lang="en-US"/>
          </a:p>
        </p:txBody>
      </p:sp>
      <p:sp>
        <p:nvSpPr>
          <p:cNvPr id="6"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02FC0D99-1B6D-4EFE-AD71-1FBA810E590F}" type="datetime1">
              <a:rPr lang="fi-FI"/>
              <a:pPr>
                <a:defRPr/>
              </a:pPr>
              <a:t>23.3.2015</a:t>
            </a:fld>
            <a:endParaRPr lang="en-US"/>
          </a:p>
        </p:txBody>
      </p:sp>
    </p:spTree>
    <p:extLst>
      <p:ext uri="{BB962C8B-B14F-4D97-AF65-F5344CB8AC3E}">
        <p14:creationId xmlns:p14="http://schemas.microsoft.com/office/powerpoint/2010/main" val="3167575210"/>
      </p:ext>
    </p:extLst>
  </p:cSld>
  <p:clrMapOvr>
    <a:masterClrMapping/>
  </p:clrMapOvr>
</p:sldLayout>
</file>

<file path=ppt/slideLayouts/slideLayout968.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5"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F16F2DC4-C460-414E-A99A-1E1AC94E3F5E}" type="slidenum">
              <a:rPr lang="en-US"/>
              <a:pPr>
                <a:defRPr/>
              </a:pPr>
              <a:t>‹#›</a:t>
            </a:fld>
            <a:endParaRPr lang="en-US"/>
          </a:p>
        </p:txBody>
      </p:sp>
      <p:sp>
        <p:nvSpPr>
          <p:cNvPr id="6"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1FEB6083-57FB-439D-BF34-93E84A93195E}" type="datetime1">
              <a:rPr lang="fi-FI"/>
              <a:pPr>
                <a:defRPr/>
              </a:pPr>
              <a:t>23.3.2015</a:t>
            </a:fld>
            <a:endParaRPr lang="en-US"/>
          </a:p>
        </p:txBody>
      </p:sp>
    </p:spTree>
    <p:extLst>
      <p:ext uri="{BB962C8B-B14F-4D97-AF65-F5344CB8AC3E}">
        <p14:creationId xmlns:p14="http://schemas.microsoft.com/office/powerpoint/2010/main" val="4031611723"/>
      </p:ext>
    </p:extLst>
  </p:cSld>
  <p:clrMapOvr>
    <a:masterClrMapping/>
  </p:clrMapOvr>
</p:sldLayout>
</file>

<file path=ppt/slideLayouts/slideLayout969.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smtClean="0"/>
              <a:t>Muokkaa perustyyl. napsautt.</a:t>
            </a:r>
            <a:endParaRPr lang="fi-FI"/>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smtClean="0"/>
              <a:t>Muokkaa alaotsikon perustyyliä napsautt.</a:t>
            </a:r>
            <a:endParaRPr lang="fi-FI"/>
          </a:p>
        </p:txBody>
      </p:sp>
      <p:sp>
        <p:nvSpPr>
          <p:cNvPr id="8" name="Rectangle 29"/>
          <p:cNvSpPr>
            <a:spLocks noGrp="1" noChangeArrowheads="1"/>
          </p:cNvSpPr>
          <p:nvPr>
            <p:ph type="ftr" sz="quarter" idx="10"/>
          </p:nvPr>
        </p:nvSpPr>
        <p:spPr>
          <a:xfrm>
            <a:off x="1692275" y="3789363"/>
            <a:ext cx="1584325" cy="401637"/>
          </a:xfrm>
        </p:spPr>
        <p:txBody>
          <a:bodyPr anchor="t"/>
          <a:lstStyle>
            <a:lvl1pPr>
              <a:defRPr sz="1000">
                <a:ea typeface="ＭＳ Ｐゴシック" pitchFamily="34" charset="-128"/>
                <a:cs typeface="Arial" charset="0"/>
              </a:defRPr>
            </a:lvl1pPr>
          </a:lstStyle>
          <a:p>
            <a:pPr>
              <a:defRPr/>
            </a:pPr>
            <a:r>
              <a:rPr lang="en-US"/>
              <a:t>Etunimi Sukunimi</a:t>
            </a:r>
          </a:p>
        </p:txBody>
      </p:sp>
      <p:sp>
        <p:nvSpPr>
          <p:cNvPr id="9" name="Rectangle 30"/>
          <p:cNvSpPr>
            <a:spLocks noGrp="1" noChangeArrowheads="1"/>
          </p:cNvSpPr>
          <p:nvPr>
            <p:ph type="dt" sz="quarter" idx="11"/>
          </p:nvPr>
        </p:nvSpPr>
        <p:spPr>
          <a:xfrm>
            <a:off x="3348038" y="3789363"/>
            <a:ext cx="1439862" cy="401637"/>
          </a:xfrm>
        </p:spPr>
        <p:txBody>
          <a:bodyPr anchor="t"/>
          <a:lstStyle>
            <a:lvl1pPr algn="l">
              <a:defRPr sz="1000">
                <a:ea typeface="ＭＳ Ｐゴシック" pitchFamily="34" charset="-128"/>
                <a:cs typeface="Arial" charset="0"/>
              </a:defRPr>
            </a:lvl1pPr>
          </a:lstStyle>
          <a:p>
            <a:pPr>
              <a:defRPr/>
            </a:pPr>
            <a:fld id="{4FED0868-9E45-4327-A0D6-AE8C2788AFB5}" type="datetime1">
              <a:rPr lang="fi-FI"/>
              <a:pPr>
                <a:defRPr/>
              </a:pPr>
              <a:t>23.3.2015</a:t>
            </a:fld>
            <a:endParaRPr lang="en-US"/>
          </a:p>
        </p:txBody>
      </p:sp>
    </p:spTree>
    <p:extLst>
      <p:ext uri="{BB962C8B-B14F-4D97-AF65-F5344CB8AC3E}">
        <p14:creationId xmlns:p14="http://schemas.microsoft.com/office/powerpoint/2010/main" val="38774183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882055261"/>
      </p:ext>
    </p:extLst>
  </p:cSld>
  <p:clrMapOvr>
    <a:masterClrMapping/>
  </p:clrMapOvr>
</p:sldLayout>
</file>

<file path=ppt/slideLayouts/slideLayout97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5"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6344D05C-71BE-4275-9A30-EDACE3EFB87E}" type="slidenum">
              <a:rPr lang="en-US"/>
              <a:pPr>
                <a:defRPr/>
              </a:pPr>
              <a:t>‹#›</a:t>
            </a:fld>
            <a:endParaRPr lang="en-US"/>
          </a:p>
        </p:txBody>
      </p:sp>
      <p:sp>
        <p:nvSpPr>
          <p:cNvPr id="6"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6416E8C5-04EC-4972-BE16-15429FAF43D4}" type="datetime1">
              <a:rPr lang="fi-FI"/>
              <a:pPr>
                <a:defRPr/>
              </a:pPr>
              <a:t>23.3.2015</a:t>
            </a:fld>
            <a:endParaRPr lang="en-US"/>
          </a:p>
        </p:txBody>
      </p:sp>
    </p:spTree>
    <p:extLst>
      <p:ext uri="{BB962C8B-B14F-4D97-AF65-F5344CB8AC3E}">
        <p14:creationId xmlns:p14="http://schemas.microsoft.com/office/powerpoint/2010/main" val="2195110552"/>
      </p:ext>
    </p:extLst>
  </p:cSld>
  <p:clrMapOvr>
    <a:masterClrMapping/>
  </p:clrMapOvr>
</p:sldLayout>
</file>

<file path=ppt/slideLayouts/slideLayout97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5"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CFEAFD6B-BAD5-42D2-B10C-8493049BA38B}" type="slidenum">
              <a:rPr lang="en-US"/>
              <a:pPr>
                <a:defRPr/>
              </a:pPr>
              <a:t>‹#›</a:t>
            </a:fld>
            <a:endParaRPr lang="en-US"/>
          </a:p>
        </p:txBody>
      </p:sp>
      <p:sp>
        <p:nvSpPr>
          <p:cNvPr id="6"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0DDBA28F-793B-472F-839E-C2CBAB6FB409}" type="datetime1">
              <a:rPr lang="fi-FI"/>
              <a:pPr>
                <a:defRPr/>
              </a:pPr>
              <a:t>23.3.2015</a:t>
            </a:fld>
            <a:endParaRPr lang="en-US"/>
          </a:p>
        </p:txBody>
      </p:sp>
    </p:spTree>
    <p:extLst>
      <p:ext uri="{BB962C8B-B14F-4D97-AF65-F5344CB8AC3E}">
        <p14:creationId xmlns:p14="http://schemas.microsoft.com/office/powerpoint/2010/main" val="2306898143"/>
      </p:ext>
    </p:extLst>
  </p:cSld>
  <p:clrMapOvr>
    <a:masterClrMapping/>
  </p:clrMapOvr>
</p:sldLayout>
</file>

<file path=ppt/slideLayouts/slideLayout97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6"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02B3E729-1FAE-44F8-AD15-4EDB414D1F18}" type="slidenum">
              <a:rPr lang="en-US"/>
              <a:pPr>
                <a:defRPr/>
              </a:pPr>
              <a:t>‹#›</a:t>
            </a:fld>
            <a:endParaRPr lang="en-US"/>
          </a:p>
        </p:txBody>
      </p:sp>
      <p:sp>
        <p:nvSpPr>
          <p:cNvPr id="7"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4CBF8C75-374D-4B31-8B6E-5A3C8A410DE0}" type="datetime1">
              <a:rPr lang="fi-FI"/>
              <a:pPr>
                <a:defRPr/>
              </a:pPr>
              <a:t>23.3.2015</a:t>
            </a:fld>
            <a:endParaRPr lang="en-US"/>
          </a:p>
        </p:txBody>
      </p:sp>
    </p:spTree>
    <p:extLst>
      <p:ext uri="{BB962C8B-B14F-4D97-AF65-F5344CB8AC3E}">
        <p14:creationId xmlns:p14="http://schemas.microsoft.com/office/powerpoint/2010/main" val="1185102581"/>
      </p:ext>
    </p:extLst>
  </p:cSld>
  <p:clrMapOvr>
    <a:masterClrMapping/>
  </p:clrMapOvr>
</p:sldLayout>
</file>

<file path=ppt/slideLayouts/slideLayout97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8"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53F01B19-A631-4555-BBA9-13944417C61A}" type="slidenum">
              <a:rPr lang="en-US"/>
              <a:pPr>
                <a:defRPr/>
              </a:pPr>
              <a:t>‹#›</a:t>
            </a:fld>
            <a:endParaRPr lang="en-US"/>
          </a:p>
        </p:txBody>
      </p:sp>
      <p:sp>
        <p:nvSpPr>
          <p:cNvPr id="9"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C393FC29-F30B-4112-A079-B01E933EC258}" type="datetime1">
              <a:rPr lang="fi-FI"/>
              <a:pPr>
                <a:defRPr/>
              </a:pPr>
              <a:t>23.3.2015</a:t>
            </a:fld>
            <a:endParaRPr lang="en-US"/>
          </a:p>
        </p:txBody>
      </p:sp>
    </p:spTree>
    <p:extLst>
      <p:ext uri="{BB962C8B-B14F-4D97-AF65-F5344CB8AC3E}">
        <p14:creationId xmlns:p14="http://schemas.microsoft.com/office/powerpoint/2010/main" val="1664169792"/>
      </p:ext>
    </p:extLst>
  </p:cSld>
  <p:clrMapOvr>
    <a:masterClrMapping/>
  </p:clrMapOvr>
</p:sldLayout>
</file>

<file path=ppt/slideLayouts/slideLayout97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4"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C1A80510-756B-4EC3-A689-9061C99D0FC9}" type="slidenum">
              <a:rPr lang="en-US"/>
              <a:pPr>
                <a:defRPr/>
              </a:pPr>
              <a:t>‹#›</a:t>
            </a:fld>
            <a:endParaRPr lang="en-US"/>
          </a:p>
        </p:txBody>
      </p:sp>
      <p:sp>
        <p:nvSpPr>
          <p:cNvPr id="5"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A7225F4E-0CC5-4AEB-AB48-9EE844D4CC76}" type="datetime1">
              <a:rPr lang="fi-FI"/>
              <a:pPr>
                <a:defRPr/>
              </a:pPr>
              <a:t>23.3.2015</a:t>
            </a:fld>
            <a:endParaRPr lang="en-US"/>
          </a:p>
        </p:txBody>
      </p:sp>
    </p:spTree>
    <p:extLst>
      <p:ext uri="{BB962C8B-B14F-4D97-AF65-F5344CB8AC3E}">
        <p14:creationId xmlns:p14="http://schemas.microsoft.com/office/powerpoint/2010/main" val="699951892"/>
      </p:ext>
    </p:extLst>
  </p:cSld>
  <p:clrMapOvr>
    <a:masterClrMapping/>
  </p:clrMapOvr>
</p:sldLayout>
</file>

<file path=ppt/slideLayouts/slideLayout97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3"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4624C979-902E-408B-A365-E03D9496FF6D}" type="slidenum">
              <a:rPr lang="en-US"/>
              <a:pPr>
                <a:defRPr/>
              </a:pPr>
              <a:t>‹#›</a:t>
            </a:fld>
            <a:endParaRPr lang="en-US"/>
          </a:p>
        </p:txBody>
      </p:sp>
      <p:sp>
        <p:nvSpPr>
          <p:cNvPr id="4"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E8802540-9DF4-43DB-9EAE-88AEF035E89E}" type="datetime1">
              <a:rPr lang="fi-FI"/>
              <a:pPr>
                <a:defRPr/>
              </a:pPr>
              <a:t>23.3.2015</a:t>
            </a:fld>
            <a:endParaRPr lang="en-US"/>
          </a:p>
        </p:txBody>
      </p:sp>
    </p:spTree>
    <p:extLst>
      <p:ext uri="{BB962C8B-B14F-4D97-AF65-F5344CB8AC3E}">
        <p14:creationId xmlns:p14="http://schemas.microsoft.com/office/powerpoint/2010/main" val="1376420729"/>
      </p:ext>
    </p:extLst>
  </p:cSld>
  <p:clrMapOvr>
    <a:masterClrMapping/>
  </p:clrMapOvr>
</p:sldLayout>
</file>

<file path=ppt/slideLayouts/slideLayout97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6"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B9FB3A36-919B-4C7A-BCF0-46C3809B31AA}" type="slidenum">
              <a:rPr lang="en-US"/>
              <a:pPr>
                <a:defRPr/>
              </a:pPr>
              <a:t>‹#›</a:t>
            </a:fld>
            <a:endParaRPr lang="en-US"/>
          </a:p>
        </p:txBody>
      </p:sp>
      <p:sp>
        <p:nvSpPr>
          <p:cNvPr id="7"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75634901-EB03-44E0-BEF5-8DAEEBFAECCA}" type="datetime1">
              <a:rPr lang="fi-FI"/>
              <a:pPr>
                <a:defRPr/>
              </a:pPr>
              <a:t>23.3.2015</a:t>
            </a:fld>
            <a:endParaRPr lang="en-US"/>
          </a:p>
        </p:txBody>
      </p:sp>
    </p:spTree>
    <p:extLst>
      <p:ext uri="{BB962C8B-B14F-4D97-AF65-F5344CB8AC3E}">
        <p14:creationId xmlns:p14="http://schemas.microsoft.com/office/powerpoint/2010/main" val="459898749"/>
      </p:ext>
    </p:extLst>
  </p:cSld>
  <p:clrMapOvr>
    <a:masterClrMapping/>
  </p:clrMapOvr>
</p:sldLayout>
</file>

<file path=ppt/slideLayouts/slideLayout97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smtClean="0"/>
              <a:t>Lisää kuva napsauttamalla kuvaketta</a:t>
            </a:r>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6"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705A5E2F-8AA2-4ECF-AA95-446DF14E75C3}" type="slidenum">
              <a:rPr lang="en-US"/>
              <a:pPr>
                <a:defRPr/>
              </a:pPr>
              <a:t>‹#›</a:t>
            </a:fld>
            <a:endParaRPr lang="en-US"/>
          </a:p>
        </p:txBody>
      </p:sp>
      <p:sp>
        <p:nvSpPr>
          <p:cNvPr id="7"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6CB5FD51-4BCF-41E1-B920-6AE3269F502F}" type="datetime1">
              <a:rPr lang="fi-FI"/>
              <a:pPr>
                <a:defRPr/>
              </a:pPr>
              <a:t>23.3.2015</a:t>
            </a:fld>
            <a:endParaRPr lang="en-US"/>
          </a:p>
        </p:txBody>
      </p:sp>
    </p:spTree>
    <p:extLst>
      <p:ext uri="{BB962C8B-B14F-4D97-AF65-F5344CB8AC3E}">
        <p14:creationId xmlns:p14="http://schemas.microsoft.com/office/powerpoint/2010/main" val="885269820"/>
      </p:ext>
    </p:extLst>
  </p:cSld>
  <p:clrMapOvr>
    <a:masterClrMapping/>
  </p:clrMapOvr>
</p:sldLayout>
</file>

<file path=ppt/slideLayouts/slideLayout97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5"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4643D488-CB52-47BA-99CA-97D33CA7FBC4}" type="slidenum">
              <a:rPr lang="en-US"/>
              <a:pPr>
                <a:defRPr/>
              </a:pPr>
              <a:t>‹#›</a:t>
            </a:fld>
            <a:endParaRPr lang="en-US"/>
          </a:p>
        </p:txBody>
      </p:sp>
      <p:sp>
        <p:nvSpPr>
          <p:cNvPr id="6"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465F3731-93BA-43DA-8D44-4818A435A69D}" type="datetime1">
              <a:rPr lang="fi-FI"/>
              <a:pPr>
                <a:defRPr/>
              </a:pPr>
              <a:t>23.3.2015</a:t>
            </a:fld>
            <a:endParaRPr lang="en-US"/>
          </a:p>
        </p:txBody>
      </p:sp>
    </p:spTree>
    <p:extLst>
      <p:ext uri="{BB962C8B-B14F-4D97-AF65-F5344CB8AC3E}">
        <p14:creationId xmlns:p14="http://schemas.microsoft.com/office/powerpoint/2010/main" val="1314925430"/>
      </p:ext>
    </p:extLst>
  </p:cSld>
  <p:clrMapOvr>
    <a:masterClrMapping/>
  </p:clrMapOvr>
</p:sldLayout>
</file>

<file path=ppt/slideLayouts/slideLayout97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5"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244C0C32-E31D-4878-ADE9-3EA228BCF126}" type="slidenum">
              <a:rPr lang="en-US"/>
              <a:pPr>
                <a:defRPr/>
              </a:pPr>
              <a:t>‹#›</a:t>
            </a:fld>
            <a:endParaRPr lang="en-US"/>
          </a:p>
        </p:txBody>
      </p:sp>
      <p:sp>
        <p:nvSpPr>
          <p:cNvPr id="6"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1944B495-BCF6-40DE-B555-7F5CD2F79C17}" type="datetime1">
              <a:rPr lang="fi-FI"/>
              <a:pPr>
                <a:defRPr/>
              </a:pPr>
              <a:t>23.3.2015</a:t>
            </a:fld>
            <a:endParaRPr lang="en-US"/>
          </a:p>
        </p:txBody>
      </p:sp>
    </p:spTree>
    <p:extLst>
      <p:ext uri="{BB962C8B-B14F-4D97-AF65-F5344CB8AC3E}">
        <p14:creationId xmlns:p14="http://schemas.microsoft.com/office/powerpoint/2010/main" val="31633569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2810975973"/>
      </p:ext>
    </p:extLst>
  </p:cSld>
  <p:clrMapOvr>
    <a:masterClrMapping/>
  </p:clrMapOvr>
</p:sldLayout>
</file>

<file path=ppt/slideLayouts/slideLayout980.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smtClean="0"/>
              <a:t>Muokkaa perustyyl. napsautt.</a:t>
            </a:r>
            <a:endParaRPr lang="fi-FI"/>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smtClean="0"/>
              <a:t>Muokkaa alaotsikon perustyyliä napsautt.</a:t>
            </a:r>
            <a:endParaRPr lang="fi-FI"/>
          </a:p>
        </p:txBody>
      </p:sp>
      <p:sp>
        <p:nvSpPr>
          <p:cNvPr id="8" name="Rectangle 29"/>
          <p:cNvSpPr>
            <a:spLocks noGrp="1" noChangeArrowheads="1"/>
          </p:cNvSpPr>
          <p:nvPr>
            <p:ph type="ftr" sz="quarter" idx="10"/>
          </p:nvPr>
        </p:nvSpPr>
        <p:spPr>
          <a:xfrm>
            <a:off x="1692275" y="3789363"/>
            <a:ext cx="1584325" cy="401637"/>
          </a:xfrm>
        </p:spPr>
        <p:txBody>
          <a:bodyPr anchor="t"/>
          <a:lstStyle>
            <a:lvl1pPr>
              <a:defRPr sz="1000">
                <a:ea typeface="ＭＳ Ｐゴシック" pitchFamily="34" charset="-128"/>
                <a:cs typeface="Arial" charset="0"/>
              </a:defRPr>
            </a:lvl1pPr>
          </a:lstStyle>
          <a:p>
            <a:pPr>
              <a:defRPr/>
            </a:pPr>
            <a:r>
              <a:rPr lang="en-US"/>
              <a:t>Etunimi Sukunimi</a:t>
            </a:r>
          </a:p>
        </p:txBody>
      </p:sp>
      <p:sp>
        <p:nvSpPr>
          <p:cNvPr id="9" name="Rectangle 30"/>
          <p:cNvSpPr>
            <a:spLocks noGrp="1" noChangeArrowheads="1"/>
          </p:cNvSpPr>
          <p:nvPr>
            <p:ph type="dt" sz="quarter" idx="11"/>
          </p:nvPr>
        </p:nvSpPr>
        <p:spPr>
          <a:xfrm>
            <a:off x="3348038" y="3789363"/>
            <a:ext cx="1439862" cy="401637"/>
          </a:xfrm>
        </p:spPr>
        <p:txBody>
          <a:bodyPr anchor="t"/>
          <a:lstStyle>
            <a:lvl1pPr algn="l">
              <a:defRPr sz="1000">
                <a:ea typeface="ＭＳ Ｐゴシック" pitchFamily="34" charset="-128"/>
                <a:cs typeface="Arial" charset="0"/>
              </a:defRPr>
            </a:lvl1pPr>
          </a:lstStyle>
          <a:p>
            <a:pPr>
              <a:defRPr/>
            </a:pPr>
            <a:fld id="{9EAF5C68-2999-4429-8FAF-719A5DAE874A}" type="datetime1">
              <a:rPr lang="fi-FI"/>
              <a:pPr>
                <a:defRPr/>
              </a:pPr>
              <a:t>23.3.2015</a:t>
            </a:fld>
            <a:endParaRPr lang="en-US"/>
          </a:p>
        </p:txBody>
      </p:sp>
    </p:spTree>
    <p:extLst>
      <p:ext uri="{BB962C8B-B14F-4D97-AF65-F5344CB8AC3E}">
        <p14:creationId xmlns:p14="http://schemas.microsoft.com/office/powerpoint/2010/main" val="119214233"/>
      </p:ext>
    </p:extLst>
  </p:cSld>
  <p:clrMapOvr>
    <a:masterClrMapping/>
  </p:clrMapOvr>
</p:sldLayout>
</file>

<file path=ppt/slideLayouts/slideLayout98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5"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E2ADE8DD-673F-4697-BA49-0A7DAEEDB35E}" type="slidenum">
              <a:rPr lang="en-US"/>
              <a:pPr>
                <a:defRPr/>
              </a:pPr>
              <a:t>‹#›</a:t>
            </a:fld>
            <a:endParaRPr lang="en-US"/>
          </a:p>
        </p:txBody>
      </p:sp>
      <p:sp>
        <p:nvSpPr>
          <p:cNvPr id="6"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7D313ADF-E825-4E70-8396-2AF1635FA9DD}" type="datetime1">
              <a:rPr lang="fi-FI"/>
              <a:pPr>
                <a:defRPr/>
              </a:pPr>
              <a:t>23.3.2015</a:t>
            </a:fld>
            <a:endParaRPr lang="en-US"/>
          </a:p>
        </p:txBody>
      </p:sp>
    </p:spTree>
    <p:extLst>
      <p:ext uri="{BB962C8B-B14F-4D97-AF65-F5344CB8AC3E}">
        <p14:creationId xmlns:p14="http://schemas.microsoft.com/office/powerpoint/2010/main" val="106062828"/>
      </p:ext>
    </p:extLst>
  </p:cSld>
  <p:clrMapOvr>
    <a:masterClrMapping/>
  </p:clrMapOvr>
</p:sldLayout>
</file>

<file path=ppt/slideLayouts/slideLayout982.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5"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5DE4F8C0-5CCB-46F5-B2F0-C97E855F710B}" type="slidenum">
              <a:rPr lang="en-US"/>
              <a:pPr>
                <a:defRPr/>
              </a:pPr>
              <a:t>‹#›</a:t>
            </a:fld>
            <a:endParaRPr lang="en-US"/>
          </a:p>
        </p:txBody>
      </p:sp>
      <p:sp>
        <p:nvSpPr>
          <p:cNvPr id="6"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25E3AD0D-3D82-45FD-A9D2-A32329650374}" type="datetime1">
              <a:rPr lang="fi-FI"/>
              <a:pPr>
                <a:defRPr/>
              </a:pPr>
              <a:t>23.3.2015</a:t>
            </a:fld>
            <a:endParaRPr lang="en-US"/>
          </a:p>
        </p:txBody>
      </p:sp>
    </p:spTree>
    <p:extLst>
      <p:ext uri="{BB962C8B-B14F-4D97-AF65-F5344CB8AC3E}">
        <p14:creationId xmlns:p14="http://schemas.microsoft.com/office/powerpoint/2010/main" val="3638919246"/>
      </p:ext>
    </p:extLst>
  </p:cSld>
  <p:clrMapOvr>
    <a:masterClrMapping/>
  </p:clrMapOvr>
</p:sldLayout>
</file>

<file path=ppt/slideLayouts/slideLayout98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6"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250C5BDA-B801-4549-BE36-C35CCBA64DB3}" type="slidenum">
              <a:rPr lang="en-US"/>
              <a:pPr>
                <a:defRPr/>
              </a:pPr>
              <a:t>‹#›</a:t>
            </a:fld>
            <a:endParaRPr lang="en-US"/>
          </a:p>
        </p:txBody>
      </p:sp>
      <p:sp>
        <p:nvSpPr>
          <p:cNvPr id="7"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B27D4B9B-4165-4B71-B918-67415E5DCDD2}" type="datetime1">
              <a:rPr lang="fi-FI"/>
              <a:pPr>
                <a:defRPr/>
              </a:pPr>
              <a:t>23.3.2015</a:t>
            </a:fld>
            <a:endParaRPr lang="en-US"/>
          </a:p>
        </p:txBody>
      </p:sp>
    </p:spTree>
    <p:extLst>
      <p:ext uri="{BB962C8B-B14F-4D97-AF65-F5344CB8AC3E}">
        <p14:creationId xmlns:p14="http://schemas.microsoft.com/office/powerpoint/2010/main" val="3358925954"/>
      </p:ext>
    </p:extLst>
  </p:cSld>
  <p:clrMapOvr>
    <a:masterClrMapping/>
  </p:clrMapOvr>
</p:sldLayout>
</file>

<file path=ppt/slideLayouts/slideLayout98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8"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540F09E5-960B-4B6C-9B48-00028618524C}" type="slidenum">
              <a:rPr lang="en-US"/>
              <a:pPr>
                <a:defRPr/>
              </a:pPr>
              <a:t>‹#›</a:t>
            </a:fld>
            <a:endParaRPr lang="en-US"/>
          </a:p>
        </p:txBody>
      </p:sp>
      <p:sp>
        <p:nvSpPr>
          <p:cNvPr id="9"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7EE91560-9749-4A7A-94BD-EB49D6B26BDC}" type="datetime1">
              <a:rPr lang="fi-FI"/>
              <a:pPr>
                <a:defRPr/>
              </a:pPr>
              <a:t>23.3.2015</a:t>
            </a:fld>
            <a:endParaRPr lang="en-US"/>
          </a:p>
        </p:txBody>
      </p:sp>
    </p:spTree>
    <p:extLst>
      <p:ext uri="{BB962C8B-B14F-4D97-AF65-F5344CB8AC3E}">
        <p14:creationId xmlns:p14="http://schemas.microsoft.com/office/powerpoint/2010/main" val="714229163"/>
      </p:ext>
    </p:extLst>
  </p:cSld>
  <p:clrMapOvr>
    <a:masterClrMapping/>
  </p:clrMapOvr>
</p:sldLayout>
</file>

<file path=ppt/slideLayouts/slideLayout98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4"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F2BE3A62-6E3A-4B5B-8C3C-CEE108FD0C42}" type="slidenum">
              <a:rPr lang="en-US"/>
              <a:pPr>
                <a:defRPr/>
              </a:pPr>
              <a:t>‹#›</a:t>
            </a:fld>
            <a:endParaRPr lang="en-US"/>
          </a:p>
        </p:txBody>
      </p:sp>
      <p:sp>
        <p:nvSpPr>
          <p:cNvPr id="5"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342F36E8-B32A-4FA6-8B11-7FBC3E6A14B6}" type="datetime1">
              <a:rPr lang="fi-FI"/>
              <a:pPr>
                <a:defRPr/>
              </a:pPr>
              <a:t>23.3.2015</a:t>
            </a:fld>
            <a:endParaRPr lang="en-US"/>
          </a:p>
        </p:txBody>
      </p:sp>
    </p:spTree>
    <p:extLst>
      <p:ext uri="{BB962C8B-B14F-4D97-AF65-F5344CB8AC3E}">
        <p14:creationId xmlns:p14="http://schemas.microsoft.com/office/powerpoint/2010/main" val="2986947010"/>
      </p:ext>
    </p:extLst>
  </p:cSld>
  <p:clrMapOvr>
    <a:masterClrMapping/>
  </p:clrMapOvr>
</p:sldLayout>
</file>

<file path=ppt/slideLayouts/slideLayout98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3"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53127499-7664-4775-AE40-20F089640EE3}" type="slidenum">
              <a:rPr lang="en-US"/>
              <a:pPr>
                <a:defRPr/>
              </a:pPr>
              <a:t>‹#›</a:t>
            </a:fld>
            <a:endParaRPr lang="en-US"/>
          </a:p>
        </p:txBody>
      </p:sp>
      <p:sp>
        <p:nvSpPr>
          <p:cNvPr id="4"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2582C443-972A-4DB8-8C9D-B6AF7E1C2B50}" type="datetime1">
              <a:rPr lang="fi-FI"/>
              <a:pPr>
                <a:defRPr/>
              </a:pPr>
              <a:t>23.3.2015</a:t>
            </a:fld>
            <a:endParaRPr lang="en-US"/>
          </a:p>
        </p:txBody>
      </p:sp>
    </p:spTree>
    <p:extLst>
      <p:ext uri="{BB962C8B-B14F-4D97-AF65-F5344CB8AC3E}">
        <p14:creationId xmlns:p14="http://schemas.microsoft.com/office/powerpoint/2010/main" val="1647507022"/>
      </p:ext>
    </p:extLst>
  </p:cSld>
  <p:clrMapOvr>
    <a:masterClrMapping/>
  </p:clrMapOvr>
</p:sldLayout>
</file>

<file path=ppt/slideLayouts/slideLayout98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6"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081B0350-B55E-4DD9-B4D9-88884A9FD7E1}" type="slidenum">
              <a:rPr lang="en-US"/>
              <a:pPr>
                <a:defRPr/>
              </a:pPr>
              <a:t>‹#›</a:t>
            </a:fld>
            <a:endParaRPr lang="en-US"/>
          </a:p>
        </p:txBody>
      </p:sp>
      <p:sp>
        <p:nvSpPr>
          <p:cNvPr id="7"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C4E6948D-E1CA-4C50-B201-0A593405B12F}" type="datetime1">
              <a:rPr lang="fi-FI"/>
              <a:pPr>
                <a:defRPr/>
              </a:pPr>
              <a:t>23.3.2015</a:t>
            </a:fld>
            <a:endParaRPr lang="en-US"/>
          </a:p>
        </p:txBody>
      </p:sp>
    </p:spTree>
    <p:extLst>
      <p:ext uri="{BB962C8B-B14F-4D97-AF65-F5344CB8AC3E}">
        <p14:creationId xmlns:p14="http://schemas.microsoft.com/office/powerpoint/2010/main" val="3768098"/>
      </p:ext>
    </p:extLst>
  </p:cSld>
  <p:clrMapOvr>
    <a:masterClrMapping/>
  </p:clrMapOvr>
</p:sldLayout>
</file>

<file path=ppt/slideLayouts/slideLayout98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smtClean="0"/>
              <a:t>Lisää kuva napsauttamalla kuvaketta</a:t>
            </a:r>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6"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63F68AEE-9067-4B98-B513-0C7BF063B3EF}" type="slidenum">
              <a:rPr lang="en-US"/>
              <a:pPr>
                <a:defRPr/>
              </a:pPr>
              <a:t>‹#›</a:t>
            </a:fld>
            <a:endParaRPr lang="en-US"/>
          </a:p>
        </p:txBody>
      </p:sp>
      <p:sp>
        <p:nvSpPr>
          <p:cNvPr id="7"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94C141CC-9D73-43D9-93BE-8C99FA0FF5D4}" type="datetime1">
              <a:rPr lang="fi-FI"/>
              <a:pPr>
                <a:defRPr/>
              </a:pPr>
              <a:t>23.3.2015</a:t>
            </a:fld>
            <a:endParaRPr lang="en-US"/>
          </a:p>
        </p:txBody>
      </p:sp>
    </p:spTree>
    <p:extLst>
      <p:ext uri="{BB962C8B-B14F-4D97-AF65-F5344CB8AC3E}">
        <p14:creationId xmlns:p14="http://schemas.microsoft.com/office/powerpoint/2010/main" val="2402274117"/>
      </p:ext>
    </p:extLst>
  </p:cSld>
  <p:clrMapOvr>
    <a:masterClrMapping/>
  </p:clrMapOvr>
</p:sldLayout>
</file>

<file path=ppt/slideLayouts/slideLayout98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5"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5679AC6B-D81E-43F6-ADF1-D06C84AB1324}" type="slidenum">
              <a:rPr lang="en-US"/>
              <a:pPr>
                <a:defRPr/>
              </a:pPr>
              <a:t>‹#›</a:t>
            </a:fld>
            <a:endParaRPr lang="en-US"/>
          </a:p>
        </p:txBody>
      </p:sp>
      <p:sp>
        <p:nvSpPr>
          <p:cNvPr id="6"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8455B540-9C33-4BA7-AC88-18AF6F2CDDE2}" type="datetime1">
              <a:rPr lang="fi-FI"/>
              <a:pPr>
                <a:defRPr/>
              </a:pPr>
              <a:t>23.3.2015</a:t>
            </a:fld>
            <a:endParaRPr lang="en-US"/>
          </a:p>
        </p:txBody>
      </p:sp>
    </p:spTree>
    <p:extLst>
      <p:ext uri="{BB962C8B-B14F-4D97-AF65-F5344CB8AC3E}">
        <p14:creationId xmlns:p14="http://schemas.microsoft.com/office/powerpoint/2010/main" val="167638171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23.3.2015</a:t>
            </a:fld>
            <a:endParaRPr lang="fi-FI">
              <a:solidFill>
                <a:srgbClr val="616365"/>
              </a:solidFill>
            </a:endParaRPr>
          </a:p>
        </p:txBody>
      </p:sp>
    </p:spTree>
    <p:extLst>
      <p:ext uri="{BB962C8B-B14F-4D97-AF65-F5344CB8AC3E}">
        <p14:creationId xmlns:p14="http://schemas.microsoft.com/office/powerpoint/2010/main" val="560912299"/>
      </p:ext>
    </p:extLst>
  </p:cSld>
  <p:clrMapOvr>
    <a:masterClrMapping/>
  </p:clrMapOvr>
</p:sldLayout>
</file>

<file path=ppt/slideLayouts/slideLayout99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5"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17BE85CF-EC00-4399-9C7A-BC3DF69D8BC8}" type="slidenum">
              <a:rPr lang="en-US"/>
              <a:pPr>
                <a:defRPr/>
              </a:pPr>
              <a:t>‹#›</a:t>
            </a:fld>
            <a:endParaRPr lang="en-US"/>
          </a:p>
        </p:txBody>
      </p:sp>
      <p:sp>
        <p:nvSpPr>
          <p:cNvPr id="6"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F6A0F818-295F-4CD2-8C49-1AD4A59C6964}" type="datetime1">
              <a:rPr lang="fi-FI"/>
              <a:pPr>
                <a:defRPr/>
              </a:pPr>
              <a:t>23.3.2015</a:t>
            </a:fld>
            <a:endParaRPr lang="en-US"/>
          </a:p>
        </p:txBody>
      </p:sp>
    </p:spTree>
    <p:extLst>
      <p:ext uri="{BB962C8B-B14F-4D97-AF65-F5344CB8AC3E}">
        <p14:creationId xmlns:p14="http://schemas.microsoft.com/office/powerpoint/2010/main" val="3948563414"/>
      </p:ext>
    </p:extLst>
  </p:cSld>
  <p:clrMapOvr>
    <a:masterClrMapping/>
  </p:clrMapOvr>
</p:sldLayout>
</file>

<file path=ppt/slideLayouts/slideLayout99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smtClean="0"/>
              <a:t>Muokkaa perustyyl. napsautt.</a:t>
            </a:r>
            <a:endParaRPr lang="fi-FI"/>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smtClean="0"/>
              <a:t>Muokkaa alaotsikon perustyyliä napsautt.</a:t>
            </a:r>
            <a:endParaRPr lang="fi-FI"/>
          </a:p>
        </p:txBody>
      </p:sp>
      <p:sp>
        <p:nvSpPr>
          <p:cNvPr id="8" name="Rectangle 29"/>
          <p:cNvSpPr>
            <a:spLocks noGrp="1" noChangeArrowheads="1"/>
          </p:cNvSpPr>
          <p:nvPr>
            <p:ph type="ftr" sz="quarter" idx="10"/>
          </p:nvPr>
        </p:nvSpPr>
        <p:spPr>
          <a:xfrm>
            <a:off x="1692275" y="3789363"/>
            <a:ext cx="1584325" cy="401637"/>
          </a:xfrm>
        </p:spPr>
        <p:txBody>
          <a:bodyPr anchor="t"/>
          <a:lstStyle>
            <a:lvl1pPr>
              <a:defRPr sz="1000">
                <a:ea typeface="ＭＳ Ｐゴシック" pitchFamily="34" charset="-128"/>
                <a:cs typeface="Arial" charset="0"/>
              </a:defRPr>
            </a:lvl1pPr>
          </a:lstStyle>
          <a:p>
            <a:pPr>
              <a:defRPr/>
            </a:pPr>
            <a:r>
              <a:rPr lang="en-US"/>
              <a:t>Etunimi Sukunimi</a:t>
            </a:r>
          </a:p>
        </p:txBody>
      </p:sp>
      <p:sp>
        <p:nvSpPr>
          <p:cNvPr id="9" name="Rectangle 30"/>
          <p:cNvSpPr>
            <a:spLocks noGrp="1" noChangeArrowheads="1"/>
          </p:cNvSpPr>
          <p:nvPr>
            <p:ph type="dt" sz="quarter" idx="11"/>
          </p:nvPr>
        </p:nvSpPr>
        <p:spPr>
          <a:xfrm>
            <a:off x="3348038" y="3789363"/>
            <a:ext cx="1439862" cy="401637"/>
          </a:xfrm>
        </p:spPr>
        <p:txBody>
          <a:bodyPr anchor="t"/>
          <a:lstStyle>
            <a:lvl1pPr algn="l">
              <a:defRPr sz="1000">
                <a:ea typeface="ＭＳ Ｐゴシック" pitchFamily="34" charset="-128"/>
                <a:cs typeface="Arial" charset="0"/>
              </a:defRPr>
            </a:lvl1pPr>
          </a:lstStyle>
          <a:p>
            <a:pPr>
              <a:defRPr/>
            </a:pPr>
            <a:fld id="{5988DCBD-59EB-460E-BF1C-3F921E5360B0}" type="datetime1">
              <a:rPr lang="fi-FI"/>
              <a:pPr>
                <a:defRPr/>
              </a:pPr>
              <a:t>23.3.2015</a:t>
            </a:fld>
            <a:endParaRPr lang="en-US"/>
          </a:p>
        </p:txBody>
      </p:sp>
    </p:spTree>
    <p:extLst>
      <p:ext uri="{BB962C8B-B14F-4D97-AF65-F5344CB8AC3E}">
        <p14:creationId xmlns:p14="http://schemas.microsoft.com/office/powerpoint/2010/main" val="3297123442"/>
      </p:ext>
    </p:extLst>
  </p:cSld>
  <p:clrMapOvr>
    <a:masterClrMapping/>
  </p:clrMapOvr>
</p:sldLayout>
</file>

<file path=ppt/slideLayouts/slideLayout99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5"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CF623D69-AEA9-4B57-84C1-1C3AD5296207}" type="slidenum">
              <a:rPr lang="en-US"/>
              <a:pPr>
                <a:defRPr/>
              </a:pPr>
              <a:t>‹#›</a:t>
            </a:fld>
            <a:endParaRPr lang="en-US"/>
          </a:p>
        </p:txBody>
      </p:sp>
      <p:sp>
        <p:nvSpPr>
          <p:cNvPr id="6"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E604FE38-46AE-411E-AD2E-5AA913DABEEF}" type="datetime1">
              <a:rPr lang="fi-FI"/>
              <a:pPr>
                <a:defRPr/>
              </a:pPr>
              <a:t>23.3.2015</a:t>
            </a:fld>
            <a:endParaRPr lang="en-US"/>
          </a:p>
        </p:txBody>
      </p:sp>
    </p:spTree>
    <p:extLst>
      <p:ext uri="{BB962C8B-B14F-4D97-AF65-F5344CB8AC3E}">
        <p14:creationId xmlns:p14="http://schemas.microsoft.com/office/powerpoint/2010/main" val="1275535688"/>
      </p:ext>
    </p:extLst>
  </p:cSld>
  <p:clrMapOvr>
    <a:masterClrMapping/>
  </p:clrMapOvr>
</p:sldLayout>
</file>

<file path=ppt/slideLayouts/slideLayout99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5"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53215B29-8697-4482-B87F-F4BBC36B5368}" type="slidenum">
              <a:rPr lang="en-US"/>
              <a:pPr>
                <a:defRPr/>
              </a:pPr>
              <a:t>‹#›</a:t>
            </a:fld>
            <a:endParaRPr lang="en-US"/>
          </a:p>
        </p:txBody>
      </p:sp>
      <p:sp>
        <p:nvSpPr>
          <p:cNvPr id="6"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38870375-08B2-4B88-9447-71B5B0501CA8}" type="datetime1">
              <a:rPr lang="fi-FI"/>
              <a:pPr>
                <a:defRPr/>
              </a:pPr>
              <a:t>23.3.2015</a:t>
            </a:fld>
            <a:endParaRPr lang="en-US"/>
          </a:p>
        </p:txBody>
      </p:sp>
    </p:spTree>
    <p:extLst>
      <p:ext uri="{BB962C8B-B14F-4D97-AF65-F5344CB8AC3E}">
        <p14:creationId xmlns:p14="http://schemas.microsoft.com/office/powerpoint/2010/main" val="3846165237"/>
      </p:ext>
    </p:extLst>
  </p:cSld>
  <p:clrMapOvr>
    <a:masterClrMapping/>
  </p:clrMapOvr>
</p:sldLayout>
</file>

<file path=ppt/slideLayouts/slideLayout99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6"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FC512A7F-FCEF-4202-AB51-B4F95A49A1D0}" type="slidenum">
              <a:rPr lang="en-US"/>
              <a:pPr>
                <a:defRPr/>
              </a:pPr>
              <a:t>‹#›</a:t>
            </a:fld>
            <a:endParaRPr lang="en-US"/>
          </a:p>
        </p:txBody>
      </p:sp>
      <p:sp>
        <p:nvSpPr>
          <p:cNvPr id="7"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C5027537-72AF-4A01-9A95-1083975C6B93}" type="datetime1">
              <a:rPr lang="fi-FI"/>
              <a:pPr>
                <a:defRPr/>
              </a:pPr>
              <a:t>23.3.2015</a:t>
            </a:fld>
            <a:endParaRPr lang="en-US"/>
          </a:p>
        </p:txBody>
      </p:sp>
    </p:spTree>
    <p:extLst>
      <p:ext uri="{BB962C8B-B14F-4D97-AF65-F5344CB8AC3E}">
        <p14:creationId xmlns:p14="http://schemas.microsoft.com/office/powerpoint/2010/main" val="1515691023"/>
      </p:ext>
    </p:extLst>
  </p:cSld>
  <p:clrMapOvr>
    <a:masterClrMapping/>
  </p:clrMapOvr>
</p:sldLayout>
</file>

<file path=ppt/slideLayouts/slideLayout99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8"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6068C57C-F4A7-42C2-BCF0-921D688A1A7D}" type="slidenum">
              <a:rPr lang="en-US"/>
              <a:pPr>
                <a:defRPr/>
              </a:pPr>
              <a:t>‹#›</a:t>
            </a:fld>
            <a:endParaRPr lang="en-US"/>
          </a:p>
        </p:txBody>
      </p:sp>
      <p:sp>
        <p:nvSpPr>
          <p:cNvPr id="9"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3449C4EF-5CD7-4E21-9414-265867712016}" type="datetime1">
              <a:rPr lang="fi-FI"/>
              <a:pPr>
                <a:defRPr/>
              </a:pPr>
              <a:t>23.3.2015</a:t>
            </a:fld>
            <a:endParaRPr lang="en-US"/>
          </a:p>
        </p:txBody>
      </p:sp>
    </p:spTree>
    <p:extLst>
      <p:ext uri="{BB962C8B-B14F-4D97-AF65-F5344CB8AC3E}">
        <p14:creationId xmlns:p14="http://schemas.microsoft.com/office/powerpoint/2010/main" val="3752898945"/>
      </p:ext>
    </p:extLst>
  </p:cSld>
  <p:clrMapOvr>
    <a:masterClrMapping/>
  </p:clrMapOvr>
</p:sldLayout>
</file>

<file path=ppt/slideLayouts/slideLayout99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4"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8C75E5F7-8888-4D71-8624-B5E23AAD7A43}" type="slidenum">
              <a:rPr lang="en-US"/>
              <a:pPr>
                <a:defRPr/>
              </a:pPr>
              <a:t>‹#›</a:t>
            </a:fld>
            <a:endParaRPr lang="en-US"/>
          </a:p>
        </p:txBody>
      </p:sp>
      <p:sp>
        <p:nvSpPr>
          <p:cNvPr id="5"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941AD73D-E33C-4249-847D-000B620B55AA}" type="datetime1">
              <a:rPr lang="fi-FI"/>
              <a:pPr>
                <a:defRPr/>
              </a:pPr>
              <a:t>23.3.2015</a:t>
            </a:fld>
            <a:endParaRPr lang="en-US"/>
          </a:p>
        </p:txBody>
      </p:sp>
    </p:spTree>
    <p:extLst>
      <p:ext uri="{BB962C8B-B14F-4D97-AF65-F5344CB8AC3E}">
        <p14:creationId xmlns:p14="http://schemas.microsoft.com/office/powerpoint/2010/main" val="18081330"/>
      </p:ext>
    </p:extLst>
  </p:cSld>
  <p:clrMapOvr>
    <a:masterClrMapping/>
  </p:clrMapOvr>
</p:sldLayout>
</file>

<file path=ppt/slideLayouts/slideLayout99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3"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62716D01-91D3-4D93-8965-FC0C4900E644}" type="slidenum">
              <a:rPr lang="en-US"/>
              <a:pPr>
                <a:defRPr/>
              </a:pPr>
              <a:t>‹#›</a:t>
            </a:fld>
            <a:endParaRPr lang="en-US"/>
          </a:p>
        </p:txBody>
      </p:sp>
      <p:sp>
        <p:nvSpPr>
          <p:cNvPr id="4"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12126742-1DEA-42BF-A47C-6C5FF656C354}" type="datetime1">
              <a:rPr lang="fi-FI"/>
              <a:pPr>
                <a:defRPr/>
              </a:pPr>
              <a:t>23.3.2015</a:t>
            </a:fld>
            <a:endParaRPr lang="en-US"/>
          </a:p>
        </p:txBody>
      </p:sp>
    </p:spTree>
    <p:extLst>
      <p:ext uri="{BB962C8B-B14F-4D97-AF65-F5344CB8AC3E}">
        <p14:creationId xmlns:p14="http://schemas.microsoft.com/office/powerpoint/2010/main" val="2599084741"/>
      </p:ext>
    </p:extLst>
  </p:cSld>
  <p:clrMapOvr>
    <a:masterClrMapping/>
  </p:clrMapOvr>
</p:sldLayout>
</file>

<file path=ppt/slideLayouts/slideLayout99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6"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1B6DF0BF-19DE-49FD-8868-75B1F07C62C4}" type="slidenum">
              <a:rPr lang="en-US"/>
              <a:pPr>
                <a:defRPr/>
              </a:pPr>
              <a:t>‹#›</a:t>
            </a:fld>
            <a:endParaRPr lang="en-US"/>
          </a:p>
        </p:txBody>
      </p:sp>
      <p:sp>
        <p:nvSpPr>
          <p:cNvPr id="7"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74202FC2-64BA-4BC9-92B1-8376EFC47EB1}" type="datetime1">
              <a:rPr lang="fi-FI"/>
              <a:pPr>
                <a:defRPr/>
              </a:pPr>
              <a:t>23.3.2015</a:t>
            </a:fld>
            <a:endParaRPr lang="en-US"/>
          </a:p>
        </p:txBody>
      </p:sp>
    </p:spTree>
    <p:extLst>
      <p:ext uri="{BB962C8B-B14F-4D97-AF65-F5344CB8AC3E}">
        <p14:creationId xmlns:p14="http://schemas.microsoft.com/office/powerpoint/2010/main" val="3692618693"/>
      </p:ext>
    </p:extLst>
  </p:cSld>
  <p:clrMapOvr>
    <a:masterClrMapping/>
  </p:clrMapOvr>
</p:sldLayout>
</file>

<file path=ppt/slideLayouts/slideLayout99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smtClean="0"/>
              <a:t>Lisää kuva napsauttamalla kuvaketta</a:t>
            </a:r>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6"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4E16D136-FB89-4D1E-AE67-85511E51E83A}" type="slidenum">
              <a:rPr lang="en-US"/>
              <a:pPr>
                <a:defRPr/>
              </a:pPr>
              <a:t>‹#›</a:t>
            </a:fld>
            <a:endParaRPr lang="en-US"/>
          </a:p>
        </p:txBody>
      </p:sp>
      <p:sp>
        <p:nvSpPr>
          <p:cNvPr id="7"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33AA16EF-A4F9-43DF-9611-DCC1C36BBF15}" type="datetime1">
              <a:rPr lang="fi-FI"/>
              <a:pPr>
                <a:defRPr/>
              </a:pPr>
              <a:t>23.3.2015</a:t>
            </a:fld>
            <a:endParaRPr lang="en-US"/>
          </a:p>
        </p:txBody>
      </p:sp>
    </p:spTree>
    <p:extLst>
      <p:ext uri="{BB962C8B-B14F-4D97-AF65-F5344CB8AC3E}">
        <p14:creationId xmlns:p14="http://schemas.microsoft.com/office/powerpoint/2010/main" val="3368429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00.xml.rels><?xml version="1.0" encoding="UTF-8" standalone="yes"?>
<Relationships xmlns="http://schemas.openxmlformats.org/package/2006/relationships"><Relationship Id="rId8" Type="http://schemas.openxmlformats.org/officeDocument/2006/relationships/slideLayout" Target="../slideLayouts/slideLayout1097.xml"/><Relationship Id="rId13" Type="http://schemas.openxmlformats.org/officeDocument/2006/relationships/image" Target="../media/image1.png"/><Relationship Id="rId3" Type="http://schemas.openxmlformats.org/officeDocument/2006/relationships/slideLayout" Target="../slideLayouts/slideLayout1092.xml"/><Relationship Id="rId7" Type="http://schemas.openxmlformats.org/officeDocument/2006/relationships/slideLayout" Target="../slideLayouts/slideLayout1096.xml"/><Relationship Id="rId12" Type="http://schemas.openxmlformats.org/officeDocument/2006/relationships/theme" Target="../theme/theme100.xml"/><Relationship Id="rId2" Type="http://schemas.openxmlformats.org/officeDocument/2006/relationships/slideLayout" Target="../slideLayouts/slideLayout1091.xml"/><Relationship Id="rId1" Type="http://schemas.openxmlformats.org/officeDocument/2006/relationships/slideLayout" Target="../slideLayouts/slideLayout1090.xml"/><Relationship Id="rId6" Type="http://schemas.openxmlformats.org/officeDocument/2006/relationships/slideLayout" Target="../slideLayouts/slideLayout1095.xml"/><Relationship Id="rId11" Type="http://schemas.openxmlformats.org/officeDocument/2006/relationships/slideLayout" Target="../slideLayouts/slideLayout1100.xml"/><Relationship Id="rId5" Type="http://schemas.openxmlformats.org/officeDocument/2006/relationships/slideLayout" Target="../slideLayouts/slideLayout1094.xml"/><Relationship Id="rId10" Type="http://schemas.openxmlformats.org/officeDocument/2006/relationships/slideLayout" Target="../slideLayouts/slideLayout1099.xml"/><Relationship Id="rId4" Type="http://schemas.openxmlformats.org/officeDocument/2006/relationships/slideLayout" Target="../slideLayouts/slideLayout1093.xml"/><Relationship Id="rId9" Type="http://schemas.openxmlformats.org/officeDocument/2006/relationships/slideLayout" Target="../slideLayouts/slideLayout1098.xml"/></Relationships>
</file>

<file path=ppt/slideMasters/_rels/slideMaster101.xml.rels><?xml version="1.0" encoding="UTF-8" standalone="yes"?>
<Relationships xmlns="http://schemas.openxmlformats.org/package/2006/relationships"><Relationship Id="rId8" Type="http://schemas.openxmlformats.org/officeDocument/2006/relationships/slideLayout" Target="../slideLayouts/slideLayout1108.xml"/><Relationship Id="rId13" Type="http://schemas.openxmlformats.org/officeDocument/2006/relationships/image" Target="../media/image1.png"/><Relationship Id="rId3" Type="http://schemas.openxmlformats.org/officeDocument/2006/relationships/slideLayout" Target="../slideLayouts/slideLayout1103.xml"/><Relationship Id="rId7" Type="http://schemas.openxmlformats.org/officeDocument/2006/relationships/slideLayout" Target="../slideLayouts/slideLayout1107.xml"/><Relationship Id="rId12" Type="http://schemas.openxmlformats.org/officeDocument/2006/relationships/theme" Target="../theme/theme101.xml"/><Relationship Id="rId2" Type="http://schemas.openxmlformats.org/officeDocument/2006/relationships/slideLayout" Target="../slideLayouts/slideLayout1102.xml"/><Relationship Id="rId1" Type="http://schemas.openxmlformats.org/officeDocument/2006/relationships/slideLayout" Target="../slideLayouts/slideLayout1101.xml"/><Relationship Id="rId6" Type="http://schemas.openxmlformats.org/officeDocument/2006/relationships/slideLayout" Target="../slideLayouts/slideLayout1106.xml"/><Relationship Id="rId11" Type="http://schemas.openxmlformats.org/officeDocument/2006/relationships/slideLayout" Target="../slideLayouts/slideLayout1111.xml"/><Relationship Id="rId5" Type="http://schemas.openxmlformats.org/officeDocument/2006/relationships/slideLayout" Target="../slideLayouts/slideLayout1105.xml"/><Relationship Id="rId10" Type="http://schemas.openxmlformats.org/officeDocument/2006/relationships/slideLayout" Target="../slideLayouts/slideLayout1110.xml"/><Relationship Id="rId4" Type="http://schemas.openxmlformats.org/officeDocument/2006/relationships/slideLayout" Target="../slideLayouts/slideLayout1104.xml"/><Relationship Id="rId9" Type="http://schemas.openxmlformats.org/officeDocument/2006/relationships/slideLayout" Target="../slideLayouts/slideLayout1109.xml"/></Relationships>
</file>

<file path=ppt/slideMasters/_rels/slideMaster102.xml.rels><?xml version="1.0" encoding="UTF-8" standalone="yes"?>
<Relationships xmlns="http://schemas.openxmlformats.org/package/2006/relationships"><Relationship Id="rId8" Type="http://schemas.openxmlformats.org/officeDocument/2006/relationships/slideLayout" Target="../slideLayouts/slideLayout1119.xml"/><Relationship Id="rId13" Type="http://schemas.openxmlformats.org/officeDocument/2006/relationships/image" Target="../media/image1.png"/><Relationship Id="rId3" Type="http://schemas.openxmlformats.org/officeDocument/2006/relationships/slideLayout" Target="../slideLayouts/slideLayout1114.xml"/><Relationship Id="rId7" Type="http://schemas.openxmlformats.org/officeDocument/2006/relationships/slideLayout" Target="../slideLayouts/slideLayout1118.xml"/><Relationship Id="rId12" Type="http://schemas.openxmlformats.org/officeDocument/2006/relationships/theme" Target="../theme/theme102.xml"/><Relationship Id="rId2" Type="http://schemas.openxmlformats.org/officeDocument/2006/relationships/slideLayout" Target="../slideLayouts/slideLayout1113.xml"/><Relationship Id="rId1" Type="http://schemas.openxmlformats.org/officeDocument/2006/relationships/slideLayout" Target="../slideLayouts/slideLayout1112.xml"/><Relationship Id="rId6" Type="http://schemas.openxmlformats.org/officeDocument/2006/relationships/slideLayout" Target="../slideLayouts/slideLayout1117.xml"/><Relationship Id="rId11" Type="http://schemas.openxmlformats.org/officeDocument/2006/relationships/slideLayout" Target="../slideLayouts/slideLayout1122.xml"/><Relationship Id="rId5" Type="http://schemas.openxmlformats.org/officeDocument/2006/relationships/slideLayout" Target="../slideLayouts/slideLayout1116.xml"/><Relationship Id="rId10" Type="http://schemas.openxmlformats.org/officeDocument/2006/relationships/slideLayout" Target="../slideLayouts/slideLayout1121.xml"/><Relationship Id="rId4" Type="http://schemas.openxmlformats.org/officeDocument/2006/relationships/slideLayout" Target="../slideLayouts/slideLayout1115.xml"/><Relationship Id="rId9" Type="http://schemas.openxmlformats.org/officeDocument/2006/relationships/slideLayout" Target="../slideLayouts/slideLayout112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pn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pn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pn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pn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pn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pn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1.pn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image" Target="../media/image1.png"/><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1.png"/><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image" Target="../media/image1.png"/><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image" Target="../media/image1.png"/><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13" Type="http://schemas.openxmlformats.org/officeDocument/2006/relationships/image" Target="../media/image1.png"/><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13" Type="http://schemas.openxmlformats.org/officeDocument/2006/relationships/image" Target="../media/image1.png"/><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13" Type="http://schemas.openxmlformats.org/officeDocument/2006/relationships/image" Target="../media/image1.png"/><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13" Type="http://schemas.openxmlformats.org/officeDocument/2006/relationships/image" Target="../media/image1.png"/><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13" Type="http://schemas.openxmlformats.org/officeDocument/2006/relationships/image" Target="../media/image1.png"/><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13" Type="http://schemas.openxmlformats.org/officeDocument/2006/relationships/image" Target="../media/image1.png"/><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13" Type="http://schemas.openxmlformats.org/officeDocument/2006/relationships/image" Target="../media/image1.png"/><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13" Type="http://schemas.openxmlformats.org/officeDocument/2006/relationships/image" Target="../media/image1.png"/><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3.xml"/><Relationship Id="rId13" Type="http://schemas.openxmlformats.org/officeDocument/2006/relationships/image" Target="../media/image1.png"/><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6.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4.xml"/><Relationship Id="rId13" Type="http://schemas.openxmlformats.org/officeDocument/2006/relationships/image" Target="../media/image1.png"/><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theme" Target="../theme/theme37.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5.xml"/><Relationship Id="rId13" Type="http://schemas.openxmlformats.org/officeDocument/2006/relationships/image" Target="../media/image1.png"/><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theme" Target="../theme/theme38.xml"/><Relationship Id="rId2" Type="http://schemas.openxmlformats.org/officeDocument/2006/relationships/slideLayout" Target="../slideLayouts/slideLayout409.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26.xml"/><Relationship Id="rId13" Type="http://schemas.openxmlformats.org/officeDocument/2006/relationships/image" Target="../media/image1.png"/><Relationship Id="rId3" Type="http://schemas.openxmlformats.org/officeDocument/2006/relationships/slideLayout" Target="../slideLayouts/slideLayout421.xml"/><Relationship Id="rId7" Type="http://schemas.openxmlformats.org/officeDocument/2006/relationships/slideLayout" Target="../slideLayouts/slideLayout425.xml"/><Relationship Id="rId12" Type="http://schemas.openxmlformats.org/officeDocument/2006/relationships/theme" Target="../theme/theme39.xml"/><Relationship Id="rId2" Type="http://schemas.openxmlformats.org/officeDocument/2006/relationships/slideLayout" Target="../slideLayouts/slideLayout420.xml"/><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5" Type="http://schemas.openxmlformats.org/officeDocument/2006/relationships/slideLayout" Target="../slideLayouts/slideLayout423.xml"/><Relationship Id="rId10" Type="http://schemas.openxmlformats.org/officeDocument/2006/relationships/slideLayout" Target="../slideLayouts/slideLayout428.xml"/><Relationship Id="rId4" Type="http://schemas.openxmlformats.org/officeDocument/2006/relationships/slideLayout" Target="../slideLayouts/slideLayout422.xml"/><Relationship Id="rId9" Type="http://schemas.openxmlformats.org/officeDocument/2006/relationships/slideLayout" Target="../slideLayouts/slideLayout4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37.xml"/><Relationship Id="rId13" Type="http://schemas.openxmlformats.org/officeDocument/2006/relationships/image" Target="../media/image1.png"/><Relationship Id="rId3" Type="http://schemas.openxmlformats.org/officeDocument/2006/relationships/slideLayout" Target="../slideLayouts/slideLayout432.xml"/><Relationship Id="rId7" Type="http://schemas.openxmlformats.org/officeDocument/2006/relationships/slideLayout" Target="../slideLayouts/slideLayout436.xml"/><Relationship Id="rId12" Type="http://schemas.openxmlformats.org/officeDocument/2006/relationships/theme" Target="../theme/theme40.xml"/><Relationship Id="rId2" Type="http://schemas.openxmlformats.org/officeDocument/2006/relationships/slideLayout" Target="../slideLayouts/slideLayout431.xml"/><Relationship Id="rId1" Type="http://schemas.openxmlformats.org/officeDocument/2006/relationships/slideLayout" Target="../slideLayouts/slideLayout430.xml"/><Relationship Id="rId6" Type="http://schemas.openxmlformats.org/officeDocument/2006/relationships/slideLayout" Target="../slideLayouts/slideLayout435.xml"/><Relationship Id="rId11" Type="http://schemas.openxmlformats.org/officeDocument/2006/relationships/slideLayout" Target="../slideLayouts/slideLayout440.xml"/><Relationship Id="rId5" Type="http://schemas.openxmlformats.org/officeDocument/2006/relationships/slideLayout" Target="../slideLayouts/slideLayout434.xml"/><Relationship Id="rId10" Type="http://schemas.openxmlformats.org/officeDocument/2006/relationships/slideLayout" Target="../slideLayouts/slideLayout439.xml"/><Relationship Id="rId4" Type="http://schemas.openxmlformats.org/officeDocument/2006/relationships/slideLayout" Target="../slideLayouts/slideLayout433.xml"/><Relationship Id="rId9" Type="http://schemas.openxmlformats.org/officeDocument/2006/relationships/slideLayout" Target="../slideLayouts/slideLayout438.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48.xml"/><Relationship Id="rId13" Type="http://schemas.openxmlformats.org/officeDocument/2006/relationships/image" Target="../media/image1.png"/><Relationship Id="rId3" Type="http://schemas.openxmlformats.org/officeDocument/2006/relationships/slideLayout" Target="../slideLayouts/slideLayout443.xml"/><Relationship Id="rId7" Type="http://schemas.openxmlformats.org/officeDocument/2006/relationships/slideLayout" Target="../slideLayouts/slideLayout447.xml"/><Relationship Id="rId12" Type="http://schemas.openxmlformats.org/officeDocument/2006/relationships/theme" Target="../theme/theme41.xml"/><Relationship Id="rId2" Type="http://schemas.openxmlformats.org/officeDocument/2006/relationships/slideLayout" Target="../slideLayouts/slideLayout442.xml"/><Relationship Id="rId1" Type="http://schemas.openxmlformats.org/officeDocument/2006/relationships/slideLayout" Target="../slideLayouts/slideLayout441.xml"/><Relationship Id="rId6" Type="http://schemas.openxmlformats.org/officeDocument/2006/relationships/slideLayout" Target="../slideLayouts/slideLayout446.xml"/><Relationship Id="rId11" Type="http://schemas.openxmlformats.org/officeDocument/2006/relationships/slideLayout" Target="../slideLayouts/slideLayout451.xml"/><Relationship Id="rId5" Type="http://schemas.openxmlformats.org/officeDocument/2006/relationships/slideLayout" Target="../slideLayouts/slideLayout445.xml"/><Relationship Id="rId10" Type="http://schemas.openxmlformats.org/officeDocument/2006/relationships/slideLayout" Target="../slideLayouts/slideLayout450.xml"/><Relationship Id="rId4" Type="http://schemas.openxmlformats.org/officeDocument/2006/relationships/slideLayout" Target="../slideLayouts/slideLayout444.xml"/><Relationship Id="rId9" Type="http://schemas.openxmlformats.org/officeDocument/2006/relationships/slideLayout" Target="../slideLayouts/slideLayout449.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59.xml"/><Relationship Id="rId13" Type="http://schemas.openxmlformats.org/officeDocument/2006/relationships/image" Target="../media/image1.png"/><Relationship Id="rId3" Type="http://schemas.openxmlformats.org/officeDocument/2006/relationships/slideLayout" Target="../slideLayouts/slideLayout454.xml"/><Relationship Id="rId7" Type="http://schemas.openxmlformats.org/officeDocument/2006/relationships/slideLayout" Target="../slideLayouts/slideLayout458.xml"/><Relationship Id="rId12" Type="http://schemas.openxmlformats.org/officeDocument/2006/relationships/theme" Target="../theme/theme42.xml"/><Relationship Id="rId2" Type="http://schemas.openxmlformats.org/officeDocument/2006/relationships/slideLayout" Target="../slideLayouts/slideLayout453.xml"/><Relationship Id="rId1" Type="http://schemas.openxmlformats.org/officeDocument/2006/relationships/slideLayout" Target="../slideLayouts/slideLayout452.xml"/><Relationship Id="rId6" Type="http://schemas.openxmlformats.org/officeDocument/2006/relationships/slideLayout" Target="../slideLayouts/slideLayout457.xml"/><Relationship Id="rId11" Type="http://schemas.openxmlformats.org/officeDocument/2006/relationships/slideLayout" Target="../slideLayouts/slideLayout462.xml"/><Relationship Id="rId5" Type="http://schemas.openxmlformats.org/officeDocument/2006/relationships/slideLayout" Target="../slideLayouts/slideLayout456.xml"/><Relationship Id="rId10" Type="http://schemas.openxmlformats.org/officeDocument/2006/relationships/slideLayout" Target="../slideLayouts/slideLayout461.xml"/><Relationship Id="rId4" Type="http://schemas.openxmlformats.org/officeDocument/2006/relationships/slideLayout" Target="../slideLayouts/slideLayout455.xml"/><Relationship Id="rId9" Type="http://schemas.openxmlformats.org/officeDocument/2006/relationships/slideLayout" Target="../slideLayouts/slideLayout460.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70.xml"/><Relationship Id="rId13" Type="http://schemas.openxmlformats.org/officeDocument/2006/relationships/image" Target="../media/image1.png"/><Relationship Id="rId3" Type="http://schemas.openxmlformats.org/officeDocument/2006/relationships/slideLayout" Target="../slideLayouts/slideLayout465.xml"/><Relationship Id="rId7" Type="http://schemas.openxmlformats.org/officeDocument/2006/relationships/slideLayout" Target="../slideLayouts/slideLayout469.xml"/><Relationship Id="rId12" Type="http://schemas.openxmlformats.org/officeDocument/2006/relationships/theme" Target="../theme/theme43.xml"/><Relationship Id="rId2" Type="http://schemas.openxmlformats.org/officeDocument/2006/relationships/slideLayout" Target="../slideLayouts/slideLayout464.xml"/><Relationship Id="rId1" Type="http://schemas.openxmlformats.org/officeDocument/2006/relationships/slideLayout" Target="../slideLayouts/slideLayout463.xml"/><Relationship Id="rId6" Type="http://schemas.openxmlformats.org/officeDocument/2006/relationships/slideLayout" Target="../slideLayouts/slideLayout468.xml"/><Relationship Id="rId11" Type="http://schemas.openxmlformats.org/officeDocument/2006/relationships/slideLayout" Target="../slideLayouts/slideLayout473.xml"/><Relationship Id="rId5" Type="http://schemas.openxmlformats.org/officeDocument/2006/relationships/slideLayout" Target="../slideLayouts/slideLayout467.xml"/><Relationship Id="rId10" Type="http://schemas.openxmlformats.org/officeDocument/2006/relationships/slideLayout" Target="../slideLayouts/slideLayout472.xml"/><Relationship Id="rId4" Type="http://schemas.openxmlformats.org/officeDocument/2006/relationships/slideLayout" Target="../slideLayouts/slideLayout466.xml"/><Relationship Id="rId9" Type="http://schemas.openxmlformats.org/officeDocument/2006/relationships/slideLayout" Target="../slideLayouts/slideLayout471.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81.xml"/><Relationship Id="rId13" Type="http://schemas.openxmlformats.org/officeDocument/2006/relationships/image" Target="../media/image1.png"/><Relationship Id="rId3" Type="http://schemas.openxmlformats.org/officeDocument/2006/relationships/slideLayout" Target="../slideLayouts/slideLayout476.xml"/><Relationship Id="rId7" Type="http://schemas.openxmlformats.org/officeDocument/2006/relationships/slideLayout" Target="../slideLayouts/slideLayout480.xml"/><Relationship Id="rId12" Type="http://schemas.openxmlformats.org/officeDocument/2006/relationships/theme" Target="../theme/theme44.xml"/><Relationship Id="rId2" Type="http://schemas.openxmlformats.org/officeDocument/2006/relationships/slideLayout" Target="../slideLayouts/slideLayout475.xml"/><Relationship Id="rId1" Type="http://schemas.openxmlformats.org/officeDocument/2006/relationships/slideLayout" Target="../slideLayouts/slideLayout474.xml"/><Relationship Id="rId6" Type="http://schemas.openxmlformats.org/officeDocument/2006/relationships/slideLayout" Target="../slideLayouts/slideLayout479.xml"/><Relationship Id="rId11" Type="http://schemas.openxmlformats.org/officeDocument/2006/relationships/slideLayout" Target="../slideLayouts/slideLayout484.xml"/><Relationship Id="rId5" Type="http://schemas.openxmlformats.org/officeDocument/2006/relationships/slideLayout" Target="../slideLayouts/slideLayout478.xml"/><Relationship Id="rId10" Type="http://schemas.openxmlformats.org/officeDocument/2006/relationships/slideLayout" Target="../slideLayouts/slideLayout483.xml"/><Relationship Id="rId4" Type="http://schemas.openxmlformats.org/officeDocument/2006/relationships/slideLayout" Target="../slideLayouts/slideLayout477.xml"/><Relationship Id="rId9" Type="http://schemas.openxmlformats.org/officeDocument/2006/relationships/slideLayout" Target="../slideLayouts/slideLayout482.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92.xml"/><Relationship Id="rId13" Type="http://schemas.openxmlformats.org/officeDocument/2006/relationships/image" Target="../media/image1.png"/><Relationship Id="rId3" Type="http://schemas.openxmlformats.org/officeDocument/2006/relationships/slideLayout" Target="../slideLayouts/slideLayout487.xml"/><Relationship Id="rId7" Type="http://schemas.openxmlformats.org/officeDocument/2006/relationships/slideLayout" Target="../slideLayouts/slideLayout491.xml"/><Relationship Id="rId12" Type="http://schemas.openxmlformats.org/officeDocument/2006/relationships/theme" Target="../theme/theme45.xml"/><Relationship Id="rId2" Type="http://schemas.openxmlformats.org/officeDocument/2006/relationships/slideLayout" Target="../slideLayouts/slideLayout486.xml"/><Relationship Id="rId1" Type="http://schemas.openxmlformats.org/officeDocument/2006/relationships/slideLayout" Target="../slideLayouts/slideLayout485.xml"/><Relationship Id="rId6" Type="http://schemas.openxmlformats.org/officeDocument/2006/relationships/slideLayout" Target="../slideLayouts/slideLayout490.xml"/><Relationship Id="rId11" Type="http://schemas.openxmlformats.org/officeDocument/2006/relationships/slideLayout" Target="../slideLayouts/slideLayout495.xml"/><Relationship Id="rId5" Type="http://schemas.openxmlformats.org/officeDocument/2006/relationships/slideLayout" Target="../slideLayouts/slideLayout489.xml"/><Relationship Id="rId10" Type="http://schemas.openxmlformats.org/officeDocument/2006/relationships/slideLayout" Target="../slideLayouts/slideLayout494.xml"/><Relationship Id="rId4" Type="http://schemas.openxmlformats.org/officeDocument/2006/relationships/slideLayout" Target="../slideLayouts/slideLayout488.xml"/><Relationship Id="rId9" Type="http://schemas.openxmlformats.org/officeDocument/2006/relationships/slideLayout" Target="../slideLayouts/slideLayout493.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03.xml"/><Relationship Id="rId13" Type="http://schemas.openxmlformats.org/officeDocument/2006/relationships/image" Target="../media/image1.png"/><Relationship Id="rId3" Type="http://schemas.openxmlformats.org/officeDocument/2006/relationships/slideLayout" Target="../slideLayouts/slideLayout498.xml"/><Relationship Id="rId7" Type="http://schemas.openxmlformats.org/officeDocument/2006/relationships/slideLayout" Target="../slideLayouts/slideLayout502.xml"/><Relationship Id="rId12" Type="http://schemas.openxmlformats.org/officeDocument/2006/relationships/theme" Target="../theme/theme46.xml"/><Relationship Id="rId2" Type="http://schemas.openxmlformats.org/officeDocument/2006/relationships/slideLayout" Target="../slideLayouts/slideLayout497.xml"/><Relationship Id="rId1" Type="http://schemas.openxmlformats.org/officeDocument/2006/relationships/slideLayout" Target="../slideLayouts/slideLayout496.xml"/><Relationship Id="rId6" Type="http://schemas.openxmlformats.org/officeDocument/2006/relationships/slideLayout" Target="../slideLayouts/slideLayout501.xml"/><Relationship Id="rId11" Type="http://schemas.openxmlformats.org/officeDocument/2006/relationships/slideLayout" Target="../slideLayouts/slideLayout506.xml"/><Relationship Id="rId5" Type="http://schemas.openxmlformats.org/officeDocument/2006/relationships/slideLayout" Target="../slideLayouts/slideLayout500.xml"/><Relationship Id="rId10" Type="http://schemas.openxmlformats.org/officeDocument/2006/relationships/slideLayout" Target="../slideLayouts/slideLayout505.xml"/><Relationship Id="rId4" Type="http://schemas.openxmlformats.org/officeDocument/2006/relationships/slideLayout" Target="../slideLayouts/slideLayout499.xml"/><Relationship Id="rId9" Type="http://schemas.openxmlformats.org/officeDocument/2006/relationships/slideLayout" Target="../slideLayouts/slideLayout504.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14.xml"/><Relationship Id="rId13" Type="http://schemas.openxmlformats.org/officeDocument/2006/relationships/image" Target="../media/image1.png"/><Relationship Id="rId3" Type="http://schemas.openxmlformats.org/officeDocument/2006/relationships/slideLayout" Target="../slideLayouts/slideLayout509.xml"/><Relationship Id="rId7" Type="http://schemas.openxmlformats.org/officeDocument/2006/relationships/slideLayout" Target="../slideLayouts/slideLayout513.xml"/><Relationship Id="rId12" Type="http://schemas.openxmlformats.org/officeDocument/2006/relationships/theme" Target="../theme/theme47.xml"/><Relationship Id="rId2" Type="http://schemas.openxmlformats.org/officeDocument/2006/relationships/slideLayout" Target="../slideLayouts/slideLayout508.xml"/><Relationship Id="rId1" Type="http://schemas.openxmlformats.org/officeDocument/2006/relationships/slideLayout" Target="../slideLayouts/slideLayout507.xml"/><Relationship Id="rId6" Type="http://schemas.openxmlformats.org/officeDocument/2006/relationships/slideLayout" Target="../slideLayouts/slideLayout512.xml"/><Relationship Id="rId11" Type="http://schemas.openxmlformats.org/officeDocument/2006/relationships/slideLayout" Target="../slideLayouts/slideLayout517.xml"/><Relationship Id="rId5" Type="http://schemas.openxmlformats.org/officeDocument/2006/relationships/slideLayout" Target="../slideLayouts/slideLayout511.xml"/><Relationship Id="rId10" Type="http://schemas.openxmlformats.org/officeDocument/2006/relationships/slideLayout" Target="../slideLayouts/slideLayout516.xml"/><Relationship Id="rId4" Type="http://schemas.openxmlformats.org/officeDocument/2006/relationships/slideLayout" Target="../slideLayouts/slideLayout510.xml"/><Relationship Id="rId9" Type="http://schemas.openxmlformats.org/officeDocument/2006/relationships/slideLayout" Target="../slideLayouts/slideLayout515.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25.xml"/><Relationship Id="rId13" Type="http://schemas.openxmlformats.org/officeDocument/2006/relationships/image" Target="../media/image1.png"/><Relationship Id="rId3" Type="http://schemas.openxmlformats.org/officeDocument/2006/relationships/slideLayout" Target="../slideLayouts/slideLayout520.xml"/><Relationship Id="rId7" Type="http://schemas.openxmlformats.org/officeDocument/2006/relationships/slideLayout" Target="../slideLayouts/slideLayout524.xml"/><Relationship Id="rId12" Type="http://schemas.openxmlformats.org/officeDocument/2006/relationships/theme" Target="../theme/theme48.xml"/><Relationship Id="rId2" Type="http://schemas.openxmlformats.org/officeDocument/2006/relationships/slideLayout" Target="../slideLayouts/slideLayout519.xml"/><Relationship Id="rId1" Type="http://schemas.openxmlformats.org/officeDocument/2006/relationships/slideLayout" Target="../slideLayouts/slideLayout518.xml"/><Relationship Id="rId6" Type="http://schemas.openxmlformats.org/officeDocument/2006/relationships/slideLayout" Target="../slideLayouts/slideLayout523.xml"/><Relationship Id="rId11" Type="http://schemas.openxmlformats.org/officeDocument/2006/relationships/slideLayout" Target="../slideLayouts/slideLayout528.xml"/><Relationship Id="rId5" Type="http://schemas.openxmlformats.org/officeDocument/2006/relationships/slideLayout" Target="../slideLayouts/slideLayout522.xml"/><Relationship Id="rId10" Type="http://schemas.openxmlformats.org/officeDocument/2006/relationships/slideLayout" Target="../slideLayouts/slideLayout527.xml"/><Relationship Id="rId4" Type="http://schemas.openxmlformats.org/officeDocument/2006/relationships/slideLayout" Target="../slideLayouts/slideLayout521.xml"/><Relationship Id="rId9" Type="http://schemas.openxmlformats.org/officeDocument/2006/relationships/slideLayout" Target="../slideLayouts/slideLayout526.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36.xml"/><Relationship Id="rId13" Type="http://schemas.openxmlformats.org/officeDocument/2006/relationships/image" Target="../media/image1.png"/><Relationship Id="rId3" Type="http://schemas.openxmlformats.org/officeDocument/2006/relationships/slideLayout" Target="../slideLayouts/slideLayout531.xml"/><Relationship Id="rId7" Type="http://schemas.openxmlformats.org/officeDocument/2006/relationships/slideLayout" Target="../slideLayouts/slideLayout535.xml"/><Relationship Id="rId12" Type="http://schemas.openxmlformats.org/officeDocument/2006/relationships/theme" Target="../theme/theme49.xml"/><Relationship Id="rId2" Type="http://schemas.openxmlformats.org/officeDocument/2006/relationships/slideLayout" Target="../slideLayouts/slideLayout530.xml"/><Relationship Id="rId1" Type="http://schemas.openxmlformats.org/officeDocument/2006/relationships/slideLayout" Target="../slideLayouts/slideLayout529.xml"/><Relationship Id="rId6" Type="http://schemas.openxmlformats.org/officeDocument/2006/relationships/slideLayout" Target="../slideLayouts/slideLayout534.xml"/><Relationship Id="rId11" Type="http://schemas.openxmlformats.org/officeDocument/2006/relationships/slideLayout" Target="../slideLayouts/slideLayout539.xml"/><Relationship Id="rId5" Type="http://schemas.openxmlformats.org/officeDocument/2006/relationships/slideLayout" Target="../slideLayouts/slideLayout533.xml"/><Relationship Id="rId10" Type="http://schemas.openxmlformats.org/officeDocument/2006/relationships/slideLayout" Target="../slideLayouts/slideLayout538.xml"/><Relationship Id="rId4" Type="http://schemas.openxmlformats.org/officeDocument/2006/relationships/slideLayout" Target="../slideLayouts/slideLayout532.xml"/><Relationship Id="rId9" Type="http://schemas.openxmlformats.org/officeDocument/2006/relationships/slideLayout" Target="../slideLayouts/slideLayout5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47.xml"/><Relationship Id="rId13" Type="http://schemas.openxmlformats.org/officeDocument/2006/relationships/image" Target="../media/image1.png"/><Relationship Id="rId3" Type="http://schemas.openxmlformats.org/officeDocument/2006/relationships/slideLayout" Target="../slideLayouts/slideLayout542.xml"/><Relationship Id="rId7" Type="http://schemas.openxmlformats.org/officeDocument/2006/relationships/slideLayout" Target="../slideLayouts/slideLayout546.xml"/><Relationship Id="rId12" Type="http://schemas.openxmlformats.org/officeDocument/2006/relationships/theme" Target="../theme/theme50.xml"/><Relationship Id="rId2" Type="http://schemas.openxmlformats.org/officeDocument/2006/relationships/slideLayout" Target="../slideLayouts/slideLayout541.xml"/><Relationship Id="rId1" Type="http://schemas.openxmlformats.org/officeDocument/2006/relationships/slideLayout" Target="../slideLayouts/slideLayout540.xml"/><Relationship Id="rId6" Type="http://schemas.openxmlformats.org/officeDocument/2006/relationships/slideLayout" Target="../slideLayouts/slideLayout545.xml"/><Relationship Id="rId11" Type="http://schemas.openxmlformats.org/officeDocument/2006/relationships/slideLayout" Target="../slideLayouts/slideLayout550.xml"/><Relationship Id="rId5" Type="http://schemas.openxmlformats.org/officeDocument/2006/relationships/slideLayout" Target="../slideLayouts/slideLayout544.xml"/><Relationship Id="rId10" Type="http://schemas.openxmlformats.org/officeDocument/2006/relationships/slideLayout" Target="../slideLayouts/slideLayout549.xml"/><Relationship Id="rId4" Type="http://schemas.openxmlformats.org/officeDocument/2006/relationships/slideLayout" Target="../slideLayouts/slideLayout543.xml"/><Relationship Id="rId9" Type="http://schemas.openxmlformats.org/officeDocument/2006/relationships/slideLayout" Target="../slideLayouts/slideLayout548.xml"/></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558.xml"/><Relationship Id="rId13" Type="http://schemas.openxmlformats.org/officeDocument/2006/relationships/image" Target="../media/image1.png"/><Relationship Id="rId3" Type="http://schemas.openxmlformats.org/officeDocument/2006/relationships/slideLayout" Target="../slideLayouts/slideLayout553.xml"/><Relationship Id="rId7" Type="http://schemas.openxmlformats.org/officeDocument/2006/relationships/slideLayout" Target="../slideLayouts/slideLayout557.xml"/><Relationship Id="rId12" Type="http://schemas.openxmlformats.org/officeDocument/2006/relationships/theme" Target="../theme/theme51.xml"/><Relationship Id="rId2" Type="http://schemas.openxmlformats.org/officeDocument/2006/relationships/slideLayout" Target="../slideLayouts/slideLayout552.xml"/><Relationship Id="rId1" Type="http://schemas.openxmlformats.org/officeDocument/2006/relationships/slideLayout" Target="../slideLayouts/slideLayout551.xml"/><Relationship Id="rId6" Type="http://schemas.openxmlformats.org/officeDocument/2006/relationships/slideLayout" Target="../slideLayouts/slideLayout556.xml"/><Relationship Id="rId11" Type="http://schemas.openxmlformats.org/officeDocument/2006/relationships/slideLayout" Target="../slideLayouts/slideLayout561.xml"/><Relationship Id="rId5" Type="http://schemas.openxmlformats.org/officeDocument/2006/relationships/slideLayout" Target="../slideLayouts/slideLayout555.xml"/><Relationship Id="rId10" Type="http://schemas.openxmlformats.org/officeDocument/2006/relationships/slideLayout" Target="../slideLayouts/slideLayout560.xml"/><Relationship Id="rId4" Type="http://schemas.openxmlformats.org/officeDocument/2006/relationships/slideLayout" Target="../slideLayouts/slideLayout554.xml"/><Relationship Id="rId9" Type="http://schemas.openxmlformats.org/officeDocument/2006/relationships/slideLayout" Target="../slideLayouts/slideLayout559.xml"/></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569.xml"/><Relationship Id="rId13" Type="http://schemas.openxmlformats.org/officeDocument/2006/relationships/image" Target="../media/image1.png"/><Relationship Id="rId3" Type="http://schemas.openxmlformats.org/officeDocument/2006/relationships/slideLayout" Target="../slideLayouts/slideLayout564.xml"/><Relationship Id="rId7" Type="http://schemas.openxmlformats.org/officeDocument/2006/relationships/slideLayout" Target="../slideLayouts/slideLayout568.xml"/><Relationship Id="rId12" Type="http://schemas.openxmlformats.org/officeDocument/2006/relationships/theme" Target="../theme/theme52.xml"/><Relationship Id="rId2" Type="http://schemas.openxmlformats.org/officeDocument/2006/relationships/slideLayout" Target="../slideLayouts/slideLayout563.xml"/><Relationship Id="rId1" Type="http://schemas.openxmlformats.org/officeDocument/2006/relationships/slideLayout" Target="../slideLayouts/slideLayout562.xml"/><Relationship Id="rId6" Type="http://schemas.openxmlformats.org/officeDocument/2006/relationships/slideLayout" Target="../slideLayouts/slideLayout567.xml"/><Relationship Id="rId11" Type="http://schemas.openxmlformats.org/officeDocument/2006/relationships/slideLayout" Target="../slideLayouts/slideLayout572.xml"/><Relationship Id="rId5" Type="http://schemas.openxmlformats.org/officeDocument/2006/relationships/slideLayout" Target="../slideLayouts/slideLayout566.xml"/><Relationship Id="rId10" Type="http://schemas.openxmlformats.org/officeDocument/2006/relationships/slideLayout" Target="../slideLayouts/slideLayout571.xml"/><Relationship Id="rId4" Type="http://schemas.openxmlformats.org/officeDocument/2006/relationships/slideLayout" Target="../slideLayouts/slideLayout565.xml"/><Relationship Id="rId9" Type="http://schemas.openxmlformats.org/officeDocument/2006/relationships/slideLayout" Target="../slideLayouts/slideLayout570.xml"/></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580.xml"/><Relationship Id="rId13" Type="http://schemas.openxmlformats.org/officeDocument/2006/relationships/image" Target="../media/image1.png"/><Relationship Id="rId3" Type="http://schemas.openxmlformats.org/officeDocument/2006/relationships/slideLayout" Target="../slideLayouts/slideLayout575.xml"/><Relationship Id="rId7" Type="http://schemas.openxmlformats.org/officeDocument/2006/relationships/slideLayout" Target="../slideLayouts/slideLayout579.xml"/><Relationship Id="rId12" Type="http://schemas.openxmlformats.org/officeDocument/2006/relationships/theme" Target="../theme/theme53.xml"/><Relationship Id="rId2" Type="http://schemas.openxmlformats.org/officeDocument/2006/relationships/slideLayout" Target="../slideLayouts/slideLayout574.xml"/><Relationship Id="rId1" Type="http://schemas.openxmlformats.org/officeDocument/2006/relationships/slideLayout" Target="../slideLayouts/slideLayout573.xml"/><Relationship Id="rId6" Type="http://schemas.openxmlformats.org/officeDocument/2006/relationships/slideLayout" Target="../slideLayouts/slideLayout578.xml"/><Relationship Id="rId11" Type="http://schemas.openxmlformats.org/officeDocument/2006/relationships/slideLayout" Target="../slideLayouts/slideLayout583.xml"/><Relationship Id="rId5" Type="http://schemas.openxmlformats.org/officeDocument/2006/relationships/slideLayout" Target="../slideLayouts/slideLayout577.xml"/><Relationship Id="rId10" Type="http://schemas.openxmlformats.org/officeDocument/2006/relationships/slideLayout" Target="../slideLayouts/slideLayout582.xml"/><Relationship Id="rId4" Type="http://schemas.openxmlformats.org/officeDocument/2006/relationships/slideLayout" Target="../slideLayouts/slideLayout576.xml"/><Relationship Id="rId9" Type="http://schemas.openxmlformats.org/officeDocument/2006/relationships/slideLayout" Target="../slideLayouts/slideLayout581.xml"/></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591.xml"/><Relationship Id="rId13" Type="http://schemas.openxmlformats.org/officeDocument/2006/relationships/image" Target="../media/image1.png"/><Relationship Id="rId3" Type="http://schemas.openxmlformats.org/officeDocument/2006/relationships/slideLayout" Target="../slideLayouts/slideLayout586.xml"/><Relationship Id="rId7" Type="http://schemas.openxmlformats.org/officeDocument/2006/relationships/slideLayout" Target="../slideLayouts/slideLayout590.xml"/><Relationship Id="rId12" Type="http://schemas.openxmlformats.org/officeDocument/2006/relationships/theme" Target="../theme/theme54.xml"/><Relationship Id="rId2" Type="http://schemas.openxmlformats.org/officeDocument/2006/relationships/slideLayout" Target="../slideLayouts/slideLayout585.xml"/><Relationship Id="rId1" Type="http://schemas.openxmlformats.org/officeDocument/2006/relationships/slideLayout" Target="../slideLayouts/slideLayout584.xml"/><Relationship Id="rId6" Type="http://schemas.openxmlformats.org/officeDocument/2006/relationships/slideLayout" Target="../slideLayouts/slideLayout589.xml"/><Relationship Id="rId11" Type="http://schemas.openxmlformats.org/officeDocument/2006/relationships/slideLayout" Target="../slideLayouts/slideLayout594.xml"/><Relationship Id="rId5" Type="http://schemas.openxmlformats.org/officeDocument/2006/relationships/slideLayout" Target="../slideLayouts/slideLayout588.xml"/><Relationship Id="rId10" Type="http://schemas.openxmlformats.org/officeDocument/2006/relationships/slideLayout" Target="../slideLayouts/slideLayout593.xml"/><Relationship Id="rId4" Type="http://schemas.openxmlformats.org/officeDocument/2006/relationships/slideLayout" Target="../slideLayouts/slideLayout587.xml"/><Relationship Id="rId9" Type="http://schemas.openxmlformats.org/officeDocument/2006/relationships/slideLayout" Target="../slideLayouts/slideLayout592.xml"/></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602.xml"/><Relationship Id="rId13" Type="http://schemas.openxmlformats.org/officeDocument/2006/relationships/image" Target="../media/image1.png"/><Relationship Id="rId3" Type="http://schemas.openxmlformats.org/officeDocument/2006/relationships/slideLayout" Target="../slideLayouts/slideLayout597.xml"/><Relationship Id="rId7" Type="http://schemas.openxmlformats.org/officeDocument/2006/relationships/slideLayout" Target="../slideLayouts/slideLayout601.xml"/><Relationship Id="rId12" Type="http://schemas.openxmlformats.org/officeDocument/2006/relationships/theme" Target="../theme/theme55.xml"/><Relationship Id="rId2" Type="http://schemas.openxmlformats.org/officeDocument/2006/relationships/slideLayout" Target="../slideLayouts/slideLayout596.xml"/><Relationship Id="rId1" Type="http://schemas.openxmlformats.org/officeDocument/2006/relationships/slideLayout" Target="../slideLayouts/slideLayout595.xml"/><Relationship Id="rId6" Type="http://schemas.openxmlformats.org/officeDocument/2006/relationships/slideLayout" Target="../slideLayouts/slideLayout600.xml"/><Relationship Id="rId11" Type="http://schemas.openxmlformats.org/officeDocument/2006/relationships/slideLayout" Target="../slideLayouts/slideLayout605.xml"/><Relationship Id="rId5" Type="http://schemas.openxmlformats.org/officeDocument/2006/relationships/slideLayout" Target="../slideLayouts/slideLayout599.xml"/><Relationship Id="rId10" Type="http://schemas.openxmlformats.org/officeDocument/2006/relationships/slideLayout" Target="../slideLayouts/slideLayout604.xml"/><Relationship Id="rId4" Type="http://schemas.openxmlformats.org/officeDocument/2006/relationships/slideLayout" Target="../slideLayouts/slideLayout598.xml"/><Relationship Id="rId9" Type="http://schemas.openxmlformats.org/officeDocument/2006/relationships/slideLayout" Target="../slideLayouts/slideLayout603.xml"/></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613.xml"/><Relationship Id="rId13" Type="http://schemas.openxmlformats.org/officeDocument/2006/relationships/image" Target="../media/image1.png"/><Relationship Id="rId3" Type="http://schemas.openxmlformats.org/officeDocument/2006/relationships/slideLayout" Target="../slideLayouts/slideLayout608.xml"/><Relationship Id="rId7" Type="http://schemas.openxmlformats.org/officeDocument/2006/relationships/slideLayout" Target="../slideLayouts/slideLayout612.xml"/><Relationship Id="rId12" Type="http://schemas.openxmlformats.org/officeDocument/2006/relationships/theme" Target="../theme/theme56.xml"/><Relationship Id="rId2" Type="http://schemas.openxmlformats.org/officeDocument/2006/relationships/slideLayout" Target="../slideLayouts/slideLayout607.xml"/><Relationship Id="rId1" Type="http://schemas.openxmlformats.org/officeDocument/2006/relationships/slideLayout" Target="../slideLayouts/slideLayout606.xml"/><Relationship Id="rId6" Type="http://schemas.openxmlformats.org/officeDocument/2006/relationships/slideLayout" Target="../slideLayouts/slideLayout611.xml"/><Relationship Id="rId11" Type="http://schemas.openxmlformats.org/officeDocument/2006/relationships/slideLayout" Target="../slideLayouts/slideLayout616.xml"/><Relationship Id="rId5" Type="http://schemas.openxmlformats.org/officeDocument/2006/relationships/slideLayout" Target="../slideLayouts/slideLayout610.xml"/><Relationship Id="rId10" Type="http://schemas.openxmlformats.org/officeDocument/2006/relationships/slideLayout" Target="../slideLayouts/slideLayout615.xml"/><Relationship Id="rId4" Type="http://schemas.openxmlformats.org/officeDocument/2006/relationships/slideLayout" Target="../slideLayouts/slideLayout609.xml"/><Relationship Id="rId9" Type="http://schemas.openxmlformats.org/officeDocument/2006/relationships/slideLayout" Target="../slideLayouts/slideLayout614.xml"/></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624.xml"/><Relationship Id="rId13" Type="http://schemas.openxmlformats.org/officeDocument/2006/relationships/image" Target="../media/image1.png"/><Relationship Id="rId3" Type="http://schemas.openxmlformats.org/officeDocument/2006/relationships/slideLayout" Target="../slideLayouts/slideLayout619.xml"/><Relationship Id="rId7" Type="http://schemas.openxmlformats.org/officeDocument/2006/relationships/slideLayout" Target="../slideLayouts/slideLayout623.xml"/><Relationship Id="rId12" Type="http://schemas.openxmlformats.org/officeDocument/2006/relationships/theme" Target="../theme/theme57.xml"/><Relationship Id="rId2" Type="http://schemas.openxmlformats.org/officeDocument/2006/relationships/slideLayout" Target="../slideLayouts/slideLayout618.xml"/><Relationship Id="rId1" Type="http://schemas.openxmlformats.org/officeDocument/2006/relationships/slideLayout" Target="../slideLayouts/slideLayout617.xml"/><Relationship Id="rId6" Type="http://schemas.openxmlformats.org/officeDocument/2006/relationships/slideLayout" Target="../slideLayouts/slideLayout622.xml"/><Relationship Id="rId11" Type="http://schemas.openxmlformats.org/officeDocument/2006/relationships/slideLayout" Target="../slideLayouts/slideLayout627.xml"/><Relationship Id="rId5" Type="http://schemas.openxmlformats.org/officeDocument/2006/relationships/slideLayout" Target="../slideLayouts/slideLayout621.xml"/><Relationship Id="rId10" Type="http://schemas.openxmlformats.org/officeDocument/2006/relationships/slideLayout" Target="../slideLayouts/slideLayout626.xml"/><Relationship Id="rId4" Type="http://schemas.openxmlformats.org/officeDocument/2006/relationships/slideLayout" Target="../slideLayouts/slideLayout620.xml"/><Relationship Id="rId9" Type="http://schemas.openxmlformats.org/officeDocument/2006/relationships/slideLayout" Target="../slideLayouts/slideLayout625.xml"/></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635.xml"/><Relationship Id="rId13" Type="http://schemas.openxmlformats.org/officeDocument/2006/relationships/image" Target="../media/image1.png"/><Relationship Id="rId3" Type="http://schemas.openxmlformats.org/officeDocument/2006/relationships/slideLayout" Target="../slideLayouts/slideLayout630.xml"/><Relationship Id="rId7" Type="http://schemas.openxmlformats.org/officeDocument/2006/relationships/slideLayout" Target="../slideLayouts/slideLayout634.xml"/><Relationship Id="rId12" Type="http://schemas.openxmlformats.org/officeDocument/2006/relationships/theme" Target="../theme/theme58.xml"/><Relationship Id="rId2" Type="http://schemas.openxmlformats.org/officeDocument/2006/relationships/slideLayout" Target="../slideLayouts/slideLayout629.xml"/><Relationship Id="rId1" Type="http://schemas.openxmlformats.org/officeDocument/2006/relationships/slideLayout" Target="../slideLayouts/slideLayout628.xml"/><Relationship Id="rId6" Type="http://schemas.openxmlformats.org/officeDocument/2006/relationships/slideLayout" Target="../slideLayouts/slideLayout633.xml"/><Relationship Id="rId11" Type="http://schemas.openxmlformats.org/officeDocument/2006/relationships/slideLayout" Target="../slideLayouts/slideLayout638.xml"/><Relationship Id="rId5" Type="http://schemas.openxmlformats.org/officeDocument/2006/relationships/slideLayout" Target="../slideLayouts/slideLayout632.xml"/><Relationship Id="rId10" Type="http://schemas.openxmlformats.org/officeDocument/2006/relationships/slideLayout" Target="../slideLayouts/slideLayout637.xml"/><Relationship Id="rId4" Type="http://schemas.openxmlformats.org/officeDocument/2006/relationships/slideLayout" Target="../slideLayouts/slideLayout631.xml"/><Relationship Id="rId9" Type="http://schemas.openxmlformats.org/officeDocument/2006/relationships/slideLayout" Target="../slideLayouts/slideLayout636.xml"/></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646.xml"/><Relationship Id="rId13" Type="http://schemas.openxmlformats.org/officeDocument/2006/relationships/image" Target="../media/image1.png"/><Relationship Id="rId3" Type="http://schemas.openxmlformats.org/officeDocument/2006/relationships/slideLayout" Target="../slideLayouts/slideLayout641.xml"/><Relationship Id="rId7" Type="http://schemas.openxmlformats.org/officeDocument/2006/relationships/slideLayout" Target="../slideLayouts/slideLayout645.xml"/><Relationship Id="rId12" Type="http://schemas.openxmlformats.org/officeDocument/2006/relationships/theme" Target="../theme/theme59.xml"/><Relationship Id="rId2" Type="http://schemas.openxmlformats.org/officeDocument/2006/relationships/slideLayout" Target="../slideLayouts/slideLayout640.xml"/><Relationship Id="rId1" Type="http://schemas.openxmlformats.org/officeDocument/2006/relationships/slideLayout" Target="../slideLayouts/slideLayout639.xml"/><Relationship Id="rId6" Type="http://schemas.openxmlformats.org/officeDocument/2006/relationships/slideLayout" Target="../slideLayouts/slideLayout644.xml"/><Relationship Id="rId11" Type="http://schemas.openxmlformats.org/officeDocument/2006/relationships/slideLayout" Target="../slideLayouts/slideLayout649.xml"/><Relationship Id="rId5" Type="http://schemas.openxmlformats.org/officeDocument/2006/relationships/slideLayout" Target="../slideLayouts/slideLayout643.xml"/><Relationship Id="rId10" Type="http://schemas.openxmlformats.org/officeDocument/2006/relationships/slideLayout" Target="../slideLayouts/slideLayout648.xml"/><Relationship Id="rId4" Type="http://schemas.openxmlformats.org/officeDocument/2006/relationships/slideLayout" Target="../slideLayouts/slideLayout642.xml"/><Relationship Id="rId9" Type="http://schemas.openxmlformats.org/officeDocument/2006/relationships/slideLayout" Target="../slideLayouts/slideLayout6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0.xml.rels><?xml version="1.0" encoding="UTF-8" standalone="yes"?>
<Relationships xmlns="http://schemas.openxmlformats.org/package/2006/relationships"><Relationship Id="rId8" Type="http://schemas.openxmlformats.org/officeDocument/2006/relationships/slideLayout" Target="../slideLayouts/slideLayout657.xml"/><Relationship Id="rId13" Type="http://schemas.openxmlformats.org/officeDocument/2006/relationships/image" Target="../media/image1.png"/><Relationship Id="rId3" Type="http://schemas.openxmlformats.org/officeDocument/2006/relationships/slideLayout" Target="../slideLayouts/slideLayout652.xml"/><Relationship Id="rId7" Type="http://schemas.openxmlformats.org/officeDocument/2006/relationships/slideLayout" Target="../slideLayouts/slideLayout656.xml"/><Relationship Id="rId12" Type="http://schemas.openxmlformats.org/officeDocument/2006/relationships/theme" Target="../theme/theme60.xml"/><Relationship Id="rId2" Type="http://schemas.openxmlformats.org/officeDocument/2006/relationships/slideLayout" Target="../slideLayouts/slideLayout651.xml"/><Relationship Id="rId1" Type="http://schemas.openxmlformats.org/officeDocument/2006/relationships/slideLayout" Target="../slideLayouts/slideLayout650.xml"/><Relationship Id="rId6" Type="http://schemas.openxmlformats.org/officeDocument/2006/relationships/slideLayout" Target="../slideLayouts/slideLayout655.xml"/><Relationship Id="rId11" Type="http://schemas.openxmlformats.org/officeDocument/2006/relationships/slideLayout" Target="../slideLayouts/slideLayout660.xml"/><Relationship Id="rId5" Type="http://schemas.openxmlformats.org/officeDocument/2006/relationships/slideLayout" Target="../slideLayouts/slideLayout654.xml"/><Relationship Id="rId10" Type="http://schemas.openxmlformats.org/officeDocument/2006/relationships/slideLayout" Target="../slideLayouts/slideLayout659.xml"/><Relationship Id="rId4" Type="http://schemas.openxmlformats.org/officeDocument/2006/relationships/slideLayout" Target="../slideLayouts/slideLayout653.xml"/><Relationship Id="rId9" Type="http://schemas.openxmlformats.org/officeDocument/2006/relationships/slideLayout" Target="../slideLayouts/slideLayout658.xml"/></Relationships>
</file>

<file path=ppt/slideMasters/_rels/slideMaster61.xml.rels><?xml version="1.0" encoding="UTF-8" standalone="yes"?>
<Relationships xmlns="http://schemas.openxmlformats.org/package/2006/relationships"><Relationship Id="rId8" Type="http://schemas.openxmlformats.org/officeDocument/2006/relationships/slideLayout" Target="../slideLayouts/slideLayout668.xml"/><Relationship Id="rId13" Type="http://schemas.openxmlformats.org/officeDocument/2006/relationships/image" Target="../media/image1.png"/><Relationship Id="rId3" Type="http://schemas.openxmlformats.org/officeDocument/2006/relationships/slideLayout" Target="../slideLayouts/slideLayout663.xml"/><Relationship Id="rId7" Type="http://schemas.openxmlformats.org/officeDocument/2006/relationships/slideLayout" Target="../slideLayouts/slideLayout667.xml"/><Relationship Id="rId12" Type="http://schemas.openxmlformats.org/officeDocument/2006/relationships/theme" Target="../theme/theme61.xml"/><Relationship Id="rId2" Type="http://schemas.openxmlformats.org/officeDocument/2006/relationships/slideLayout" Target="../slideLayouts/slideLayout662.xml"/><Relationship Id="rId1" Type="http://schemas.openxmlformats.org/officeDocument/2006/relationships/slideLayout" Target="../slideLayouts/slideLayout661.xml"/><Relationship Id="rId6" Type="http://schemas.openxmlformats.org/officeDocument/2006/relationships/slideLayout" Target="../slideLayouts/slideLayout666.xml"/><Relationship Id="rId11" Type="http://schemas.openxmlformats.org/officeDocument/2006/relationships/slideLayout" Target="../slideLayouts/slideLayout671.xml"/><Relationship Id="rId5" Type="http://schemas.openxmlformats.org/officeDocument/2006/relationships/slideLayout" Target="../slideLayouts/slideLayout665.xml"/><Relationship Id="rId10" Type="http://schemas.openxmlformats.org/officeDocument/2006/relationships/slideLayout" Target="../slideLayouts/slideLayout670.xml"/><Relationship Id="rId4" Type="http://schemas.openxmlformats.org/officeDocument/2006/relationships/slideLayout" Target="../slideLayouts/slideLayout664.xml"/><Relationship Id="rId9" Type="http://schemas.openxmlformats.org/officeDocument/2006/relationships/slideLayout" Target="../slideLayouts/slideLayout669.xml"/></Relationships>
</file>

<file path=ppt/slideMasters/_rels/slideMaster62.xml.rels><?xml version="1.0" encoding="UTF-8" standalone="yes"?>
<Relationships xmlns="http://schemas.openxmlformats.org/package/2006/relationships"><Relationship Id="rId8" Type="http://schemas.openxmlformats.org/officeDocument/2006/relationships/slideLayout" Target="../slideLayouts/slideLayout679.xml"/><Relationship Id="rId13" Type="http://schemas.openxmlformats.org/officeDocument/2006/relationships/image" Target="../media/image1.png"/><Relationship Id="rId3" Type="http://schemas.openxmlformats.org/officeDocument/2006/relationships/slideLayout" Target="../slideLayouts/slideLayout674.xml"/><Relationship Id="rId7" Type="http://schemas.openxmlformats.org/officeDocument/2006/relationships/slideLayout" Target="../slideLayouts/slideLayout678.xml"/><Relationship Id="rId12" Type="http://schemas.openxmlformats.org/officeDocument/2006/relationships/theme" Target="../theme/theme62.xml"/><Relationship Id="rId2" Type="http://schemas.openxmlformats.org/officeDocument/2006/relationships/slideLayout" Target="../slideLayouts/slideLayout673.xml"/><Relationship Id="rId1" Type="http://schemas.openxmlformats.org/officeDocument/2006/relationships/slideLayout" Target="../slideLayouts/slideLayout672.xml"/><Relationship Id="rId6" Type="http://schemas.openxmlformats.org/officeDocument/2006/relationships/slideLayout" Target="../slideLayouts/slideLayout677.xml"/><Relationship Id="rId11" Type="http://schemas.openxmlformats.org/officeDocument/2006/relationships/slideLayout" Target="../slideLayouts/slideLayout682.xml"/><Relationship Id="rId5" Type="http://schemas.openxmlformats.org/officeDocument/2006/relationships/slideLayout" Target="../slideLayouts/slideLayout676.xml"/><Relationship Id="rId10" Type="http://schemas.openxmlformats.org/officeDocument/2006/relationships/slideLayout" Target="../slideLayouts/slideLayout681.xml"/><Relationship Id="rId4" Type="http://schemas.openxmlformats.org/officeDocument/2006/relationships/slideLayout" Target="../slideLayouts/slideLayout675.xml"/><Relationship Id="rId9" Type="http://schemas.openxmlformats.org/officeDocument/2006/relationships/slideLayout" Target="../slideLayouts/slideLayout680.xml"/></Relationships>
</file>

<file path=ppt/slideMasters/_rels/slideMaster63.xml.rels><?xml version="1.0" encoding="UTF-8" standalone="yes"?>
<Relationships xmlns="http://schemas.openxmlformats.org/package/2006/relationships"><Relationship Id="rId8" Type="http://schemas.openxmlformats.org/officeDocument/2006/relationships/slideLayout" Target="../slideLayouts/slideLayout690.xml"/><Relationship Id="rId13" Type="http://schemas.openxmlformats.org/officeDocument/2006/relationships/image" Target="../media/image1.png"/><Relationship Id="rId3" Type="http://schemas.openxmlformats.org/officeDocument/2006/relationships/slideLayout" Target="../slideLayouts/slideLayout685.xml"/><Relationship Id="rId7" Type="http://schemas.openxmlformats.org/officeDocument/2006/relationships/slideLayout" Target="../slideLayouts/slideLayout689.xml"/><Relationship Id="rId12" Type="http://schemas.openxmlformats.org/officeDocument/2006/relationships/theme" Target="../theme/theme63.xml"/><Relationship Id="rId2" Type="http://schemas.openxmlformats.org/officeDocument/2006/relationships/slideLayout" Target="../slideLayouts/slideLayout684.xml"/><Relationship Id="rId1" Type="http://schemas.openxmlformats.org/officeDocument/2006/relationships/slideLayout" Target="../slideLayouts/slideLayout683.xml"/><Relationship Id="rId6" Type="http://schemas.openxmlformats.org/officeDocument/2006/relationships/slideLayout" Target="../slideLayouts/slideLayout688.xml"/><Relationship Id="rId11" Type="http://schemas.openxmlformats.org/officeDocument/2006/relationships/slideLayout" Target="../slideLayouts/slideLayout693.xml"/><Relationship Id="rId5" Type="http://schemas.openxmlformats.org/officeDocument/2006/relationships/slideLayout" Target="../slideLayouts/slideLayout687.xml"/><Relationship Id="rId10" Type="http://schemas.openxmlformats.org/officeDocument/2006/relationships/slideLayout" Target="../slideLayouts/slideLayout692.xml"/><Relationship Id="rId4" Type="http://schemas.openxmlformats.org/officeDocument/2006/relationships/slideLayout" Target="../slideLayouts/slideLayout686.xml"/><Relationship Id="rId9" Type="http://schemas.openxmlformats.org/officeDocument/2006/relationships/slideLayout" Target="../slideLayouts/slideLayout691.xml"/></Relationships>
</file>

<file path=ppt/slideMasters/_rels/slideMaster64.xml.rels><?xml version="1.0" encoding="UTF-8" standalone="yes"?>
<Relationships xmlns="http://schemas.openxmlformats.org/package/2006/relationships"><Relationship Id="rId8" Type="http://schemas.openxmlformats.org/officeDocument/2006/relationships/slideLayout" Target="../slideLayouts/slideLayout701.xml"/><Relationship Id="rId13" Type="http://schemas.openxmlformats.org/officeDocument/2006/relationships/image" Target="../media/image1.png"/><Relationship Id="rId3" Type="http://schemas.openxmlformats.org/officeDocument/2006/relationships/slideLayout" Target="../slideLayouts/slideLayout696.xml"/><Relationship Id="rId7" Type="http://schemas.openxmlformats.org/officeDocument/2006/relationships/slideLayout" Target="../slideLayouts/slideLayout700.xml"/><Relationship Id="rId12" Type="http://schemas.openxmlformats.org/officeDocument/2006/relationships/theme" Target="../theme/theme64.xml"/><Relationship Id="rId2" Type="http://schemas.openxmlformats.org/officeDocument/2006/relationships/slideLayout" Target="../slideLayouts/slideLayout695.xml"/><Relationship Id="rId1" Type="http://schemas.openxmlformats.org/officeDocument/2006/relationships/slideLayout" Target="../slideLayouts/slideLayout694.xml"/><Relationship Id="rId6" Type="http://schemas.openxmlformats.org/officeDocument/2006/relationships/slideLayout" Target="../slideLayouts/slideLayout699.xml"/><Relationship Id="rId11" Type="http://schemas.openxmlformats.org/officeDocument/2006/relationships/slideLayout" Target="../slideLayouts/slideLayout704.xml"/><Relationship Id="rId5" Type="http://schemas.openxmlformats.org/officeDocument/2006/relationships/slideLayout" Target="../slideLayouts/slideLayout698.xml"/><Relationship Id="rId10" Type="http://schemas.openxmlformats.org/officeDocument/2006/relationships/slideLayout" Target="../slideLayouts/slideLayout703.xml"/><Relationship Id="rId4" Type="http://schemas.openxmlformats.org/officeDocument/2006/relationships/slideLayout" Target="../slideLayouts/slideLayout697.xml"/><Relationship Id="rId9" Type="http://schemas.openxmlformats.org/officeDocument/2006/relationships/slideLayout" Target="../slideLayouts/slideLayout702.xml"/></Relationships>
</file>

<file path=ppt/slideMasters/_rels/slideMaster65.xml.rels><?xml version="1.0" encoding="UTF-8" standalone="yes"?>
<Relationships xmlns="http://schemas.openxmlformats.org/package/2006/relationships"><Relationship Id="rId8" Type="http://schemas.openxmlformats.org/officeDocument/2006/relationships/slideLayout" Target="../slideLayouts/slideLayout712.xml"/><Relationship Id="rId13" Type="http://schemas.openxmlformats.org/officeDocument/2006/relationships/image" Target="../media/image1.png"/><Relationship Id="rId3" Type="http://schemas.openxmlformats.org/officeDocument/2006/relationships/slideLayout" Target="../slideLayouts/slideLayout707.xml"/><Relationship Id="rId7" Type="http://schemas.openxmlformats.org/officeDocument/2006/relationships/slideLayout" Target="../slideLayouts/slideLayout711.xml"/><Relationship Id="rId12" Type="http://schemas.openxmlformats.org/officeDocument/2006/relationships/theme" Target="../theme/theme65.xml"/><Relationship Id="rId2" Type="http://schemas.openxmlformats.org/officeDocument/2006/relationships/slideLayout" Target="../slideLayouts/slideLayout706.xml"/><Relationship Id="rId1" Type="http://schemas.openxmlformats.org/officeDocument/2006/relationships/slideLayout" Target="../slideLayouts/slideLayout705.xml"/><Relationship Id="rId6" Type="http://schemas.openxmlformats.org/officeDocument/2006/relationships/slideLayout" Target="../slideLayouts/slideLayout710.xml"/><Relationship Id="rId11" Type="http://schemas.openxmlformats.org/officeDocument/2006/relationships/slideLayout" Target="../slideLayouts/slideLayout715.xml"/><Relationship Id="rId5" Type="http://schemas.openxmlformats.org/officeDocument/2006/relationships/slideLayout" Target="../slideLayouts/slideLayout709.xml"/><Relationship Id="rId10" Type="http://schemas.openxmlformats.org/officeDocument/2006/relationships/slideLayout" Target="../slideLayouts/slideLayout714.xml"/><Relationship Id="rId4" Type="http://schemas.openxmlformats.org/officeDocument/2006/relationships/slideLayout" Target="../slideLayouts/slideLayout708.xml"/><Relationship Id="rId9" Type="http://schemas.openxmlformats.org/officeDocument/2006/relationships/slideLayout" Target="../slideLayouts/slideLayout713.xml"/></Relationships>
</file>

<file path=ppt/slideMasters/_rels/slideMaster66.xml.rels><?xml version="1.0" encoding="UTF-8" standalone="yes"?>
<Relationships xmlns="http://schemas.openxmlformats.org/package/2006/relationships"><Relationship Id="rId8" Type="http://schemas.openxmlformats.org/officeDocument/2006/relationships/slideLayout" Target="../slideLayouts/slideLayout723.xml"/><Relationship Id="rId13" Type="http://schemas.openxmlformats.org/officeDocument/2006/relationships/image" Target="../media/image1.png"/><Relationship Id="rId3" Type="http://schemas.openxmlformats.org/officeDocument/2006/relationships/slideLayout" Target="../slideLayouts/slideLayout718.xml"/><Relationship Id="rId7" Type="http://schemas.openxmlformats.org/officeDocument/2006/relationships/slideLayout" Target="../slideLayouts/slideLayout722.xml"/><Relationship Id="rId12" Type="http://schemas.openxmlformats.org/officeDocument/2006/relationships/theme" Target="../theme/theme66.xml"/><Relationship Id="rId2" Type="http://schemas.openxmlformats.org/officeDocument/2006/relationships/slideLayout" Target="../slideLayouts/slideLayout717.xml"/><Relationship Id="rId1" Type="http://schemas.openxmlformats.org/officeDocument/2006/relationships/slideLayout" Target="../slideLayouts/slideLayout716.xml"/><Relationship Id="rId6" Type="http://schemas.openxmlformats.org/officeDocument/2006/relationships/slideLayout" Target="../slideLayouts/slideLayout721.xml"/><Relationship Id="rId11" Type="http://schemas.openxmlformats.org/officeDocument/2006/relationships/slideLayout" Target="../slideLayouts/slideLayout726.xml"/><Relationship Id="rId5" Type="http://schemas.openxmlformats.org/officeDocument/2006/relationships/slideLayout" Target="../slideLayouts/slideLayout720.xml"/><Relationship Id="rId10" Type="http://schemas.openxmlformats.org/officeDocument/2006/relationships/slideLayout" Target="../slideLayouts/slideLayout725.xml"/><Relationship Id="rId4" Type="http://schemas.openxmlformats.org/officeDocument/2006/relationships/slideLayout" Target="../slideLayouts/slideLayout719.xml"/><Relationship Id="rId9" Type="http://schemas.openxmlformats.org/officeDocument/2006/relationships/slideLayout" Target="../slideLayouts/slideLayout724.xml"/></Relationships>
</file>

<file path=ppt/slideMasters/_rels/slideMaster67.xml.rels><?xml version="1.0" encoding="UTF-8" standalone="yes"?>
<Relationships xmlns="http://schemas.openxmlformats.org/package/2006/relationships"><Relationship Id="rId8" Type="http://schemas.openxmlformats.org/officeDocument/2006/relationships/slideLayout" Target="../slideLayouts/slideLayout734.xml"/><Relationship Id="rId13" Type="http://schemas.openxmlformats.org/officeDocument/2006/relationships/image" Target="../media/image1.png"/><Relationship Id="rId3" Type="http://schemas.openxmlformats.org/officeDocument/2006/relationships/slideLayout" Target="../slideLayouts/slideLayout729.xml"/><Relationship Id="rId7" Type="http://schemas.openxmlformats.org/officeDocument/2006/relationships/slideLayout" Target="../slideLayouts/slideLayout733.xml"/><Relationship Id="rId12" Type="http://schemas.openxmlformats.org/officeDocument/2006/relationships/theme" Target="../theme/theme67.xml"/><Relationship Id="rId2" Type="http://schemas.openxmlformats.org/officeDocument/2006/relationships/slideLayout" Target="../slideLayouts/slideLayout728.xml"/><Relationship Id="rId1" Type="http://schemas.openxmlformats.org/officeDocument/2006/relationships/slideLayout" Target="../slideLayouts/slideLayout727.xml"/><Relationship Id="rId6" Type="http://schemas.openxmlformats.org/officeDocument/2006/relationships/slideLayout" Target="../slideLayouts/slideLayout732.xml"/><Relationship Id="rId11" Type="http://schemas.openxmlformats.org/officeDocument/2006/relationships/slideLayout" Target="../slideLayouts/slideLayout737.xml"/><Relationship Id="rId5" Type="http://schemas.openxmlformats.org/officeDocument/2006/relationships/slideLayout" Target="../slideLayouts/slideLayout731.xml"/><Relationship Id="rId10" Type="http://schemas.openxmlformats.org/officeDocument/2006/relationships/slideLayout" Target="../slideLayouts/slideLayout736.xml"/><Relationship Id="rId4" Type="http://schemas.openxmlformats.org/officeDocument/2006/relationships/slideLayout" Target="../slideLayouts/slideLayout730.xml"/><Relationship Id="rId9" Type="http://schemas.openxmlformats.org/officeDocument/2006/relationships/slideLayout" Target="../slideLayouts/slideLayout735.xml"/></Relationships>
</file>

<file path=ppt/slideMasters/_rels/slideMaster68.xml.rels><?xml version="1.0" encoding="UTF-8" standalone="yes"?>
<Relationships xmlns="http://schemas.openxmlformats.org/package/2006/relationships"><Relationship Id="rId8" Type="http://schemas.openxmlformats.org/officeDocument/2006/relationships/slideLayout" Target="../slideLayouts/slideLayout745.xml"/><Relationship Id="rId13" Type="http://schemas.openxmlformats.org/officeDocument/2006/relationships/image" Target="../media/image1.png"/><Relationship Id="rId3" Type="http://schemas.openxmlformats.org/officeDocument/2006/relationships/slideLayout" Target="../slideLayouts/slideLayout740.xml"/><Relationship Id="rId7" Type="http://schemas.openxmlformats.org/officeDocument/2006/relationships/slideLayout" Target="../slideLayouts/slideLayout744.xml"/><Relationship Id="rId12" Type="http://schemas.openxmlformats.org/officeDocument/2006/relationships/theme" Target="../theme/theme68.xml"/><Relationship Id="rId2" Type="http://schemas.openxmlformats.org/officeDocument/2006/relationships/slideLayout" Target="../slideLayouts/slideLayout739.xml"/><Relationship Id="rId1" Type="http://schemas.openxmlformats.org/officeDocument/2006/relationships/slideLayout" Target="../slideLayouts/slideLayout738.xml"/><Relationship Id="rId6" Type="http://schemas.openxmlformats.org/officeDocument/2006/relationships/slideLayout" Target="../slideLayouts/slideLayout743.xml"/><Relationship Id="rId11" Type="http://schemas.openxmlformats.org/officeDocument/2006/relationships/slideLayout" Target="../slideLayouts/slideLayout748.xml"/><Relationship Id="rId5" Type="http://schemas.openxmlformats.org/officeDocument/2006/relationships/slideLayout" Target="../slideLayouts/slideLayout742.xml"/><Relationship Id="rId10" Type="http://schemas.openxmlformats.org/officeDocument/2006/relationships/slideLayout" Target="../slideLayouts/slideLayout747.xml"/><Relationship Id="rId4" Type="http://schemas.openxmlformats.org/officeDocument/2006/relationships/slideLayout" Target="../slideLayouts/slideLayout741.xml"/><Relationship Id="rId9" Type="http://schemas.openxmlformats.org/officeDocument/2006/relationships/slideLayout" Target="../slideLayouts/slideLayout746.xml"/></Relationships>
</file>

<file path=ppt/slideMasters/_rels/slideMaster69.xml.rels><?xml version="1.0" encoding="UTF-8" standalone="yes"?>
<Relationships xmlns="http://schemas.openxmlformats.org/package/2006/relationships"><Relationship Id="rId8" Type="http://schemas.openxmlformats.org/officeDocument/2006/relationships/slideLayout" Target="../slideLayouts/slideLayout756.xml"/><Relationship Id="rId13" Type="http://schemas.openxmlformats.org/officeDocument/2006/relationships/image" Target="../media/image1.png"/><Relationship Id="rId3" Type="http://schemas.openxmlformats.org/officeDocument/2006/relationships/slideLayout" Target="../slideLayouts/slideLayout751.xml"/><Relationship Id="rId7" Type="http://schemas.openxmlformats.org/officeDocument/2006/relationships/slideLayout" Target="../slideLayouts/slideLayout755.xml"/><Relationship Id="rId12" Type="http://schemas.openxmlformats.org/officeDocument/2006/relationships/theme" Target="../theme/theme69.xml"/><Relationship Id="rId2" Type="http://schemas.openxmlformats.org/officeDocument/2006/relationships/slideLayout" Target="../slideLayouts/slideLayout750.xml"/><Relationship Id="rId1" Type="http://schemas.openxmlformats.org/officeDocument/2006/relationships/slideLayout" Target="../slideLayouts/slideLayout749.xml"/><Relationship Id="rId6" Type="http://schemas.openxmlformats.org/officeDocument/2006/relationships/slideLayout" Target="../slideLayouts/slideLayout754.xml"/><Relationship Id="rId11" Type="http://schemas.openxmlformats.org/officeDocument/2006/relationships/slideLayout" Target="../slideLayouts/slideLayout759.xml"/><Relationship Id="rId5" Type="http://schemas.openxmlformats.org/officeDocument/2006/relationships/slideLayout" Target="../slideLayouts/slideLayout753.xml"/><Relationship Id="rId10" Type="http://schemas.openxmlformats.org/officeDocument/2006/relationships/slideLayout" Target="../slideLayouts/slideLayout758.xml"/><Relationship Id="rId4" Type="http://schemas.openxmlformats.org/officeDocument/2006/relationships/slideLayout" Target="../slideLayouts/slideLayout752.xml"/><Relationship Id="rId9" Type="http://schemas.openxmlformats.org/officeDocument/2006/relationships/slideLayout" Target="../slideLayouts/slideLayout7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70.xml.rels><?xml version="1.0" encoding="UTF-8" standalone="yes"?>
<Relationships xmlns="http://schemas.openxmlformats.org/package/2006/relationships"><Relationship Id="rId8" Type="http://schemas.openxmlformats.org/officeDocument/2006/relationships/slideLayout" Target="../slideLayouts/slideLayout767.xml"/><Relationship Id="rId13" Type="http://schemas.openxmlformats.org/officeDocument/2006/relationships/image" Target="../media/image1.png"/><Relationship Id="rId3" Type="http://schemas.openxmlformats.org/officeDocument/2006/relationships/slideLayout" Target="../slideLayouts/slideLayout762.xml"/><Relationship Id="rId7" Type="http://schemas.openxmlformats.org/officeDocument/2006/relationships/slideLayout" Target="../slideLayouts/slideLayout766.xml"/><Relationship Id="rId12" Type="http://schemas.openxmlformats.org/officeDocument/2006/relationships/theme" Target="../theme/theme70.xml"/><Relationship Id="rId2" Type="http://schemas.openxmlformats.org/officeDocument/2006/relationships/slideLayout" Target="../slideLayouts/slideLayout761.xml"/><Relationship Id="rId1" Type="http://schemas.openxmlformats.org/officeDocument/2006/relationships/slideLayout" Target="../slideLayouts/slideLayout760.xml"/><Relationship Id="rId6" Type="http://schemas.openxmlformats.org/officeDocument/2006/relationships/slideLayout" Target="../slideLayouts/slideLayout765.xml"/><Relationship Id="rId11" Type="http://schemas.openxmlformats.org/officeDocument/2006/relationships/slideLayout" Target="../slideLayouts/slideLayout770.xml"/><Relationship Id="rId5" Type="http://schemas.openxmlformats.org/officeDocument/2006/relationships/slideLayout" Target="../slideLayouts/slideLayout764.xml"/><Relationship Id="rId10" Type="http://schemas.openxmlformats.org/officeDocument/2006/relationships/slideLayout" Target="../slideLayouts/slideLayout769.xml"/><Relationship Id="rId4" Type="http://schemas.openxmlformats.org/officeDocument/2006/relationships/slideLayout" Target="../slideLayouts/slideLayout763.xml"/><Relationship Id="rId9" Type="http://schemas.openxmlformats.org/officeDocument/2006/relationships/slideLayout" Target="../slideLayouts/slideLayout768.xml"/></Relationships>
</file>

<file path=ppt/slideMasters/_rels/slideMaster71.xml.rels><?xml version="1.0" encoding="UTF-8" standalone="yes"?>
<Relationships xmlns="http://schemas.openxmlformats.org/package/2006/relationships"><Relationship Id="rId8" Type="http://schemas.openxmlformats.org/officeDocument/2006/relationships/slideLayout" Target="../slideLayouts/slideLayout778.xml"/><Relationship Id="rId13" Type="http://schemas.openxmlformats.org/officeDocument/2006/relationships/image" Target="../media/image1.png"/><Relationship Id="rId3" Type="http://schemas.openxmlformats.org/officeDocument/2006/relationships/slideLayout" Target="../slideLayouts/slideLayout773.xml"/><Relationship Id="rId7" Type="http://schemas.openxmlformats.org/officeDocument/2006/relationships/slideLayout" Target="../slideLayouts/slideLayout777.xml"/><Relationship Id="rId12" Type="http://schemas.openxmlformats.org/officeDocument/2006/relationships/theme" Target="../theme/theme71.xml"/><Relationship Id="rId2" Type="http://schemas.openxmlformats.org/officeDocument/2006/relationships/slideLayout" Target="../slideLayouts/slideLayout772.xml"/><Relationship Id="rId1" Type="http://schemas.openxmlformats.org/officeDocument/2006/relationships/slideLayout" Target="../slideLayouts/slideLayout771.xml"/><Relationship Id="rId6" Type="http://schemas.openxmlformats.org/officeDocument/2006/relationships/slideLayout" Target="../slideLayouts/slideLayout776.xml"/><Relationship Id="rId11" Type="http://schemas.openxmlformats.org/officeDocument/2006/relationships/slideLayout" Target="../slideLayouts/slideLayout781.xml"/><Relationship Id="rId5" Type="http://schemas.openxmlformats.org/officeDocument/2006/relationships/slideLayout" Target="../slideLayouts/slideLayout775.xml"/><Relationship Id="rId10" Type="http://schemas.openxmlformats.org/officeDocument/2006/relationships/slideLayout" Target="../slideLayouts/slideLayout780.xml"/><Relationship Id="rId4" Type="http://schemas.openxmlformats.org/officeDocument/2006/relationships/slideLayout" Target="../slideLayouts/slideLayout774.xml"/><Relationship Id="rId9" Type="http://schemas.openxmlformats.org/officeDocument/2006/relationships/slideLayout" Target="../slideLayouts/slideLayout779.xml"/></Relationships>
</file>

<file path=ppt/slideMasters/_rels/slideMaster72.xml.rels><?xml version="1.0" encoding="UTF-8" standalone="yes"?>
<Relationships xmlns="http://schemas.openxmlformats.org/package/2006/relationships"><Relationship Id="rId8" Type="http://schemas.openxmlformats.org/officeDocument/2006/relationships/slideLayout" Target="../slideLayouts/slideLayout789.xml"/><Relationship Id="rId13" Type="http://schemas.openxmlformats.org/officeDocument/2006/relationships/image" Target="../media/image1.png"/><Relationship Id="rId3" Type="http://schemas.openxmlformats.org/officeDocument/2006/relationships/slideLayout" Target="../slideLayouts/slideLayout784.xml"/><Relationship Id="rId7" Type="http://schemas.openxmlformats.org/officeDocument/2006/relationships/slideLayout" Target="../slideLayouts/slideLayout788.xml"/><Relationship Id="rId12" Type="http://schemas.openxmlformats.org/officeDocument/2006/relationships/theme" Target="../theme/theme72.xml"/><Relationship Id="rId2" Type="http://schemas.openxmlformats.org/officeDocument/2006/relationships/slideLayout" Target="../slideLayouts/slideLayout783.xml"/><Relationship Id="rId1" Type="http://schemas.openxmlformats.org/officeDocument/2006/relationships/slideLayout" Target="../slideLayouts/slideLayout782.xml"/><Relationship Id="rId6" Type="http://schemas.openxmlformats.org/officeDocument/2006/relationships/slideLayout" Target="../slideLayouts/slideLayout787.xml"/><Relationship Id="rId11" Type="http://schemas.openxmlformats.org/officeDocument/2006/relationships/slideLayout" Target="../slideLayouts/slideLayout792.xml"/><Relationship Id="rId5" Type="http://schemas.openxmlformats.org/officeDocument/2006/relationships/slideLayout" Target="../slideLayouts/slideLayout786.xml"/><Relationship Id="rId10" Type="http://schemas.openxmlformats.org/officeDocument/2006/relationships/slideLayout" Target="../slideLayouts/slideLayout791.xml"/><Relationship Id="rId4" Type="http://schemas.openxmlformats.org/officeDocument/2006/relationships/slideLayout" Target="../slideLayouts/slideLayout785.xml"/><Relationship Id="rId9" Type="http://schemas.openxmlformats.org/officeDocument/2006/relationships/slideLayout" Target="../slideLayouts/slideLayout790.xml"/></Relationships>
</file>

<file path=ppt/slideMasters/_rels/slideMaster73.xml.rels><?xml version="1.0" encoding="UTF-8" standalone="yes"?>
<Relationships xmlns="http://schemas.openxmlformats.org/package/2006/relationships"><Relationship Id="rId8" Type="http://schemas.openxmlformats.org/officeDocument/2006/relationships/slideLayout" Target="../slideLayouts/slideLayout800.xml"/><Relationship Id="rId13" Type="http://schemas.openxmlformats.org/officeDocument/2006/relationships/image" Target="../media/image1.png"/><Relationship Id="rId3" Type="http://schemas.openxmlformats.org/officeDocument/2006/relationships/slideLayout" Target="../slideLayouts/slideLayout795.xml"/><Relationship Id="rId7" Type="http://schemas.openxmlformats.org/officeDocument/2006/relationships/slideLayout" Target="../slideLayouts/slideLayout799.xml"/><Relationship Id="rId12" Type="http://schemas.openxmlformats.org/officeDocument/2006/relationships/theme" Target="../theme/theme73.xml"/><Relationship Id="rId2" Type="http://schemas.openxmlformats.org/officeDocument/2006/relationships/slideLayout" Target="../slideLayouts/slideLayout794.xml"/><Relationship Id="rId1" Type="http://schemas.openxmlformats.org/officeDocument/2006/relationships/slideLayout" Target="../slideLayouts/slideLayout793.xml"/><Relationship Id="rId6" Type="http://schemas.openxmlformats.org/officeDocument/2006/relationships/slideLayout" Target="../slideLayouts/slideLayout798.xml"/><Relationship Id="rId11" Type="http://schemas.openxmlformats.org/officeDocument/2006/relationships/slideLayout" Target="../slideLayouts/slideLayout803.xml"/><Relationship Id="rId5" Type="http://schemas.openxmlformats.org/officeDocument/2006/relationships/slideLayout" Target="../slideLayouts/slideLayout797.xml"/><Relationship Id="rId10" Type="http://schemas.openxmlformats.org/officeDocument/2006/relationships/slideLayout" Target="../slideLayouts/slideLayout802.xml"/><Relationship Id="rId4" Type="http://schemas.openxmlformats.org/officeDocument/2006/relationships/slideLayout" Target="../slideLayouts/slideLayout796.xml"/><Relationship Id="rId9" Type="http://schemas.openxmlformats.org/officeDocument/2006/relationships/slideLayout" Target="../slideLayouts/slideLayout801.xml"/></Relationships>
</file>

<file path=ppt/slideMasters/_rels/slideMaster74.xml.rels><?xml version="1.0" encoding="UTF-8" standalone="yes"?>
<Relationships xmlns="http://schemas.openxmlformats.org/package/2006/relationships"><Relationship Id="rId8" Type="http://schemas.openxmlformats.org/officeDocument/2006/relationships/slideLayout" Target="../slideLayouts/slideLayout811.xml"/><Relationship Id="rId13" Type="http://schemas.openxmlformats.org/officeDocument/2006/relationships/image" Target="../media/image1.png"/><Relationship Id="rId3" Type="http://schemas.openxmlformats.org/officeDocument/2006/relationships/slideLayout" Target="../slideLayouts/slideLayout806.xml"/><Relationship Id="rId7" Type="http://schemas.openxmlformats.org/officeDocument/2006/relationships/slideLayout" Target="../slideLayouts/slideLayout810.xml"/><Relationship Id="rId12" Type="http://schemas.openxmlformats.org/officeDocument/2006/relationships/theme" Target="../theme/theme74.xml"/><Relationship Id="rId2" Type="http://schemas.openxmlformats.org/officeDocument/2006/relationships/slideLayout" Target="../slideLayouts/slideLayout805.xml"/><Relationship Id="rId1" Type="http://schemas.openxmlformats.org/officeDocument/2006/relationships/slideLayout" Target="../slideLayouts/slideLayout804.xml"/><Relationship Id="rId6" Type="http://schemas.openxmlformats.org/officeDocument/2006/relationships/slideLayout" Target="../slideLayouts/slideLayout809.xml"/><Relationship Id="rId11" Type="http://schemas.openxmlformats.org/officeDocument/2006/relationships/slideLayout" Target="../slideLayouts/slideLayout814.xml"/><Relationship Id="rId5" Type="http://schemas.openxmlformats.org/officeDocument/2006/relationships/slideLayout" Target="../slideLayouts/slideLayout808.xml"/><Relationship Id="rId10" Type="http://schemas.openxmlformats.org/officeDocument/2006/relationships/slideLayout" Target="../slideLayouts/slideLayout813.xml"/><Relationship Id="rId4" Type="http://schemas.openxmlformats.org/officeDocument/2006/relationships/slideLayout" Target="../slideLayouts/slideLayout807.xml"/><Relationship Id="rId9" Type="http://schemas.openxmlformats.org/officeDocument/2006/relationships/slideLayout" Target="../slideLayouts/slideLayout812.xml"/></Relationships>
</file>

<file path=ppt/slideMasters/_rels/slideMaster75.xml.rels><?xml version="1.0" encoding="UTF-8" standalone="yes"?>
<Relationships xmlns="http://schemas.openxmlformats.org/package/2006/relationships"><Relationship Id="rId8" Type="http://schemas.openxmlformats.org/officeDocument/2006/relationships/slideLayout" Target="../slideLayouts/slideLayout822.xml"/><Relationship Id="rId13" Type="http://schemas.openxmlformats.org/officeDocument/2006/relationships/image" Target="../media/image1.png"/><Relationship Id="rId3" Type="http://schemas.openxmlformats.org/officeDocument/2006/relationships/slideLayout" Target="../slideLayouts/slideLayout817.xml"/><Relationship Id="rId7" Type="http://schemas.openxmlformats.org/officeDocument/2006/relationships/slideLayout" Target="../slideLayouts/slideLayout821.xml"/><Relationship Id="rId12" Type="http://schemas.openxmlformats.org/officeDocument/2006/relationships/theme" Target="../theme/theme75.xml"/><Relationship Id="rId2" Type="http://schemas.openxmlformats.org/officeDocument/2006/relationships/slideLayout" Target="../slideLayouts/slideLayout816.xml"/><Relationship Id="rId1" Type="http://schemas.openxmlformats.org/officeDocument/2006/relationships/slideLayout" Target="../slideLayouts/slideLayout815.xml"/><Relationship Id="rId6" Type="http://schemas.openxmlformats.org/officeDocument/2006/relationships/slideLayout" Target="../slideLayouts/slideLayout820.xml"/><Relationship Id="rId11" Type="http://schemas.openxmlformats.org/officeDocument/2006/relationships/slideLayout" Target="../slideLayouts/slideLayout825.xml"/><Relationship Id="rId5" Type="http://schemas.openxmlformats.org/officeDocument/2006/relationships/slideLayout" Target="../slideLayouts/slideLayout819.xml"/><Relationship Id="rId10" Type="http://schemas.openxmlformats.org/officeDocument/2006/relationships/slideLayout" Target="../slideLayouts/slideLayout824.xml"/><Relationship Id="rId4" Type="http://schemas.openxmlformats.org/officeDocument/2006/relationships/slideLayout" Target="../slideLayouts/slideLayout818.xml"/><Relationship Id="rId9" Type="http://schemas.openxmlformats.org/officeDocument/2006/relationships/slideLayout" Target="../slideLayouts/slideLayout823.xml"/></Relationships>
</file>

<file path=ppt/slideMasters/_rels/slideMaster76.xml.rels><?xml version="1.0" encoding="UTF-8" standalone="yes"?>
<Relationships xmlns="http://schemas.openxmlformats.org/package/2006/relationships"><Relationship Id="rId8" Type="http://schemas.openxmlformats.org/officeDocument/2006/relationships/slideLayout" Target="../slideLayouts/slideLayout833.xml"/><Relationship Id="rId13" Type="http://schemas.openxmlformats.org/officeDocument/2006/relationships/image" Target="../media/image1.png"/><Relationship Id="rId3" Type="http://schemas.openxmlformats.org/officeDocument/2006/relationships/slideLayout" Target="../slideLayouts/slideLayout828.xml"/><Relationship Id="rId7" Type="http://schemas.openxmlformats.org/officeDocument/2006/relationships/slideLayout" Target="../slideLayouts/slideLayout832.xml"/><Relationship Id="rId12" Type="http://schemas.openxmlformats.org/officeDocument/2006/relationships/theme" Target="../theme/theme76.xml"/><Relationship Id="rId2" Type="http://schemas.openxmlformats.org/officeDocument/2006/relationships/slideLayout" Target="../slideLayouts/slideLayout827.xml"/><Relationship Id="rId1" Type="http://schemas.openxmlformats.org/officeDocument/2006/relationships/slideLayout" Target="../slideLayouts/slideLayout826.xml"/><Relationship Id="rId6" Type="http://schemas.openxmlformats.org/officeDocument/2006/relationships/slideLayout" Target="../slideLayouts/slideLayout831.xml"/><Relationship Id="rId11" Type="http://schemas.openxmlformats.org/officeDocument/2006/relationships/slideLayout" Target="../slideLayouts/slideLayout836.xml"/><Relationship Id="rId5" Type="http://schemas.openxmlformats.org/officeDocument/2006/relationships/slideLayout" Target="../slideLayouts/slideLayout830.xml"/><Relationship Id="rId10" Type="http://schemas.openxmlformats.org/officeDocument/2006/relationships/slideLayout" Target="../slideLayouts/slideLayout835.xml"/><Relationship Id="rId4" Type="http://schemas.openxmlformats.org/officeDocument/2006/relationships/slideLayout" Target="../slideLayouts/slideLayout829.xml"/><Relationship Id="rId9" Type="http://schemas.openxmlformats.org/officeDocument/2006/relationships/slideLayout" Target="../slideLayouts/slideLayout834.xml"/></Relationships>
</file>

<file path=ppt/slideMasters/_rels/slideMaster77.xml.rels><?xml version="1.0" encoding="UTF-8" standalone="yes"?>
<Relationships xmlns="http://schemas.openxmlformats.org/package/2006/relationships"><Relationship Id="rId8" Type="http://schemas.openxmlformats.org/officeDocument/2006/relationships/slideLayout" Target="../slideLayouts/slideLayout844.xml"/><Relationship Id="rId13" Type="http://schemas.openxmlformats.org/officeDocument/2006/relationships/image" Target="../media/image1.png"/><Relationship Id="rId3" Type="http://schemas.openxmlformats.org/officeDocument/2006/relationships/slideLayout" Target="../slideLayouts/slideLayout839.xml"/><Relationship Id="rId7" Type="http://schemas.openxmlformats.org/officeDocument/2006/relationships/slideLayout" Target="../slideLayouts/slideLayout843.xml"/><Relationship Id="rId12" Type="http://schemas.openxmlformats.org/officeDocument/2006/relationships/theme" Target="../theme/theme77.xml"/><Relationship Id="rId2" Type="http://schemas.openxmlformats.org/officeDocument/2006/relationships/slideLayout" Target="../slideLayouts/slideLayout838.xml"/><Relationship Id="rId1" Type="http://schemas.openxmlformats.org/officeDocument/2006/relationships/slideLayout" Target="../slideLayouts/slideLayout837.xml"/><Relationship Id="rId6" Type="http://schemas.openxmlformats.org/officeDocument/2006/relationships/slideLayout" Target="../slideLayouts/slideLayout842.xml"/><Relationship Id="rId11" Type="http://schemas.openxmlformats.org/officeDocument/2006/relationships/slideLayout" Target="../slideLayouts/slideLayout847.xml"/><Relationship Id="rId5" Type="http://schemas.openxmlformats.org/officeDocument/2006/relationships/slideLayout" Target="../slideLayouts/slideLayout841.xml"/><Relationship Id="rId10" Type="http://schemas.openxmlformats.org/officeDocument/2006/relationships/slideLayout" Target="../slideLayouts/slideLayout846.xml"/><Relationship Id="rId4" Type="http://schemas.openxmlformats.org/officeDocument/2006/relationships/slideLayout" Target="../slideLayouts/slideLayout840.xml"/><Relationship Id="rId9" Type="http://schemas.openxmlformats.org/officeDocument/2006/relationships/slideLayout" Target="../slideLayouts/slideLayout845.xml"/></Relationships>
</file>

<file path=ppt/slideMasters/_rels/slideMaster78.xml.rels><?xml version="1.0" encoding="UTF-8" standalone="yes"?>
<Relationships xmlns="http://schemas.openxmlformats.org/package/2006/relationships"><Relationship Id="rId8" Type="http://schemas.openxmlformats.org/officeDocument/2006/relationships/slideLayout" Target="../slideLayouts/slideLayout855.xml"/><Relationship Id="rId13" Type="http://schemas.openxmlformats.org/officeDocument/2006/relationships/image" Target="../media/image1.png"/><Relationship Id="rId3" Type="http://schemas.openxmlformats.org/officeDocument/2006/relationships/slideLayout" Target="../slideLayouts/slideLayout850.xml"/><Relationship Id="rId7" Type="http://schemas.openxmlformats.org/officeDocument/2006/relationships/slideLayout" Target="../slideLayouts/slideLayout854.xml"/><Relationship Id="rId12" Type="http://schemas.openxmlformats.org/officeDocument/2006/relationships/theme" Target="../theme/theme78.xml"/><Relationship Id="rId2" Type="http://schemas.openxmlformats.org/officeDocument/2006/relationships/slideLayout" Target="../slideLayouts/slideLayout849.xml"/><Relationship Id="rId1" Type="http://schemas.openxmlformats.org/officeDocument/2006/relationships/slideLayout" Target="../slideLayouts/slideLayout848.xml"/><Relationship Id="rId6" Type="http://schemas.openxmlformats.org/officeDocument/2006/relationships/slideLayout" Target="../slideLayouts/slideLayout853.xml"/><Relationship Id="rId11" Type="http://schemas.openxmlformats.org/officeDocument/2006/relationships/slideLayout" Target="../slideLayouts/slideLayout858.xml"/><Relationship Id="rId5" Type="http://schemas.openxmlformats.org/officeDocument/2006/relationships/slideLayout" Target="../slideLayouts/slideLayout852.xml"/><Relationship Id="rId10" Type="http://schemas.openxmlformats.org/officeDocument/2006/relationships/slideLayout" Target="../slideLayouts/slideLayout857.xml"/><Relationship Id="rId4" Type="http://schemas.openxmlformats.org/officeDocument/2006/relationships/slideLayout" Target="../slideLayouts/slideLayout851.xml"/><Relationship Id="rId9" Type="http://schemas.openxmlformats.org/officeDocument/2006/relationships/slideLayout" Target="../slideLayouts/slideLayout856.xml"/></Relationships>
</file>

<file path=ppt/slideMasters/_rels/slideMaster79.xml.rels><?xml version="1.0" encoding="UTF-8" standalone="yes"?>
<Relationships xmlns="http://schemas.openxmlformats.org/package/2006/relationships"><Relationship Id="rId8" Type="http://schemas.openxmlformats.org/officeDocument/2006/relationships/slideLayout" Target="../slideLayouts/slideLayout866.xml"/><Relationship Id="rId13" Type="http://schemas.openxmlformats.org/officeDocument/2006/relationships/image" Target="../media/image1.png"/><Relationship Id="rId3" Type="http://schemas.openxmlformats.org/officeDocument/2006/relationships/slideLayout" Target="../slideLayouts/slideLayout861.xml"/><Relationship Id="rId7" Type="http://schemas.openxmlformats.org/officeDocument/2006/relationships/slideLayout" Target="../slideLayouts/slideLayout865.xml"/><Relationship Id="rId12" Type="http://schemas.openxmlformats.org/officeDocument/2006/relationships/theme" Target="../theme/theme79.xml"/><Relationship Id="rId2" Type="http://schemas.openxmlformats.org/officeDocument/2006/relationships/slideLayout" Target="../slideLayouts/slideLayout860.xml"/><Relationship Id="rId1" Type="http://schemas.openxmlformats.org/officeDocument/2006/relationships/slideLayout" Target="../slideLayouts/slideLayout859.xml"/><Relationship Id="rId6" Type="http://schemas.openxmlformats.org/officeDocument/2006/relationships/slideLayout" Target="../slideLayouts/slideLayout864.xml"/><Relationship Id="rId11" Type="http://schemas.openxmlformats.org/officeDocument/2006/relationships/slideLayout" Target="../slideLayouts/slideLayout869.xml"/><Relationship Id="rId5" Type="http://schemas.openxmlformats.org/officeDocument/2006/relationships/slideLayout" Target="../slideLayouts/slideLayout863.xml"/><Relationship Id="rId10" Type="http://schemas.openxmlformats.org/officeDocument/2006/relationships/slideLayout" Target="../slideLayouts/slideLayout868.xml"/><Relationship Id="rId4" Type="http://schemas.openxmlformats.org/officeDocument/2006/relationships/slideLayout" Target="../slideLayouts/slideLayout862.xml"/><Relationship Id="rId9" Type="http://schemas.openxmlformats.org/officeDocument/2006/relationships/slideLayout" Target="../slideLayouts/slideLayout8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80.xml.rels><?xml version="1.0" encoding="UTF-8" standalone="yes"?>
<Relationships xmlns="http://schemas.openxmlformats.org/package/2006/relationships"><Relationship Id="rId8" Type="http://schemas.openxmlformats.org/officeDocument/2006/relationships/slideLayout" Target="../slideLayouts/slideLayout877.xml"/><Relationship Id="rId13" Type="http://schemas.openxmlformats.org/officeDocument/2006/relationships/image" Target="../media/image1.png"/><Relationship Id="rId3" Type="http://schemas.openxmlformats.org/officeDocument/2006/relationships/slideLayout" Target="../slideLayouts/slideLayout872.xml"/><Relationship Id="rId7" Type="http://schemas.openxmlformats.org/officeDocument/2006/relationships/slideLayout" Target="../slideLayouts/slideLayout876.xml"/><Relationship Id="rId12" Type="http://schemas.openxmlformats.org/officeDocument/2006/relationships/theme" Target="../theme/theme80.xml"/><Relationship Id="rId2" Type="http://schemas.openxmlformats.org/officeDocument/2006/relationships/slideLayout" Target="../slideLayouts/slideLayout871.xml"/><Relationship Id="rId1" Type="http://schemas.openxmlformats.org/officeDocument/2006/relationships/slideLayout" Target="../slideLayouts/slideLayout870.xml"/><Relationship Id="rId6" Type="http://schemas.openxmlformats.org/officeDocument/2006/relationships/slideLayout" Target="../slideLayouts/slideLayout875.xml"/><Relationship Id="rId11" Type="http://schemas.openxmlformats.org/officeDocument/2006/relationships/slideLayout" Target="../slideLayouts/slideLayout880.xml"/><Relationship Id="rId5" Type="http://schemas.openxmlformats.org/officeDocument/2006/relationships/slideLayout" Target="../slideLayouts/slideLayout874.xml"/><Relationship Id="rId10" Type="http://schemas.openxmlformats.org/officeDocument/2006/relationships/slideLayout" Target="../slideLayouts/slideLayout879.xml"/><Relationship Id="rId4" Type="http://schemas.openxmlformats.org/officeDocument/2006/relationships/slideLayout" Target="../slideLayouts/slideLayout873.xml"/><Relationship Id="rId9" Type="http://schemas.openxmlformats.org/officeDocument/2006/relationships/slideLayout" Target="../slideLayouts/slideLayout878.xml"/></Relationships>
</file>

<file path=ppt/slideMasters/_rels/slideMaster81.xml.rels><?xml version="1.0" encoding="UTF-8" standalone="yes"?>
<Relationships xmlns="http://schemas.openxmlformats.org/package/2006/relationships"><Relationship Id="rId8" Type="http://schemas.openxmlformats.org/officeDocument/2006/relationships/slideLayout" Target="../slideLayouts/slideLayout888.xml"/><Relationship Id="rId13" Type="http://schemas.openxmlformats.org/officeDocument/2006/relationships/image" Target="../media/image1.png"/><Relationship Id="rId3" Type="http://schemas.openxmlformats.org/officeDocument/2006/relationships/slideLayout" Target="../slideLayouts/slideLayout883.xml"/><Relationship Id="rId7" Type="http://schemas.openxmlformats.org/officeDocument/2006/relationships/slideLayout" Target="../slideLayouts/slideLayout887.xml"/><Relationship Id="rId12" Type="http://schemas.openxmlformats.org/officeDocument/2006/relationships/theme" Target="../theme/theme81.xml"/><Relationship Id="rId2" Type="http://schemas.openxmlformats.org/officeDocument/2006/relationships/slideLayout" Target="../slideLayouts/slideLayout882.xml"/><Relationship Id="rId1" Type="http://schemas.openxmlformats.org/officeDocument/2006/relationships/slideLayout" Target="../slideLayouts/slideLayout881.xml"/><Relationship Id="rId6" Type="http://schemas.openxmlformats.org/officeDocument/2006/relationships/slideLayout" Target="../slideLayouts/slideLayout886.xml"/><Relationship Id="rId11" Type="http://schemas.openxmlformats.org/officeDocument/2006/relationships/slideLayout" Target="../slideLayouts/slideLayout891.xml"/><Relationship Id="rId5" Type="http://schemas.openxmlformats.org/officeDocument/2006/relationships/slideLayout" Target="../slideLayouts/slideLayout885.xml"/><Relationship Id="rId10" Type="http://schemas.openxmlformats.org/officeDocument/2006/relationships/slideLayout" Target="../slideLayouts/slideLayout890.xml"/><Relationship Id="rId4" Type="http://schemas.openxmlformats.org/officeDocument/2006/relationships/slideLayout" Target="../slideLayouts/slideLayout884.xml"/><Relationship Id="rId9" Type="http://schemas.openxmlformats.org/officeDocument/2006/relationships/slideLayout" Target="../slideLayouts/slideLayout889.xml"/></Relationships>
</file>

<file path=ppt/slideMasters/_rels/slideMaster82.xml.rels><?xml version="1.0" encoding="UTF-8" standalone="yes"?>
<Relationships xmlns="http://schemas.openxmlformats.org/package/2006/relationships"><Relationship Id="rId8" Type="http://schemas.openxmlformats.org/officeDocument/2006/relationships/slideLayout" Target="../slideLayouts/slideLayout899.xml"/><Relationship Id="rId13" Type="http://schemas.openxmlformats.org/officeDocument/2006/relationships/image" Target="../media/image1.png"/><Relationship Id="rId3" Type="http://schemas.openxmlformats.org/officeDocument/2006/relationships/slideLayout" Target="../slideLayouts/slideLayout894.xml"/><Relationship Id="rId7" Type="http://schemas.openxmlformats.org/officeDocument/2006/relationships/slideLayout" Target="../slideLayouts/slideLayout898.xml"/><Relationship Id="rId12" Type="http://schemas.openxmlformats.org/officeDocument/2006/relationships/theme" Target="../theme/theme82.xml"/><Relationship Id="rId2" Type="http://schemas.openxmlformats.org/officeDocument/2006/relationships/slideLayout" Target="../slideLayouts/slideLayout893.xml"/><Relationship Id="rId1" Type="http://schemas.openxmlformats.org/officeDocument/2006/relationships/slideLayout" Target="../slideLayouts/slideLayout892.xml"/><Relationship Id="rId6" Type="http://schemas.openxmlformats.org/officeDocument/2006/relationships/slideLayout" Target="../slideLayouts/slideLayout897.xml"/><Relationship Id="rId11" Type="http://schemas.openxmlformats.org/officeDocument/2006/relationships/slideLayout" Target="../slideLayouts/slideLayout902.xml"/><Relationship Id="rId5" Type="http://schemas.openxmlformats.org/officeDocument/2006/relationships/slideLayout" Target="../slideLayouts/slideLayout896.xml"/><Relationship Id="rId10" Type="http://schemas.openxmlformats.org/officeDocument/2006/relationships/slideLayout" Target="../slideLayouts/slideLayout901.xml"/><Relationship Id="rId4" Type="http://schemas.openxmlformats.org/officeDocument/2006/relationships/slideLayout" Target="../slideLayouts/slideLayout895.xml"/><Relationship Id="rId9" Type="http://schemas.openxmlformats.org/officeDocument/2006/relationships/slideLayout" Target="../slideLayouts/slideLayout900.xml"/></Relationships>
</file>

<file path=ppt/slideMasters/_rels/slideMaster83.xml.rels><?xml version="1.0" encoding="UTF-8" standalone="yes"?>
<Relationships xmlns="http://schemas.openxmlformats.org/package/2006/relationships"><Relationship Id="rId8" Type="http://schemas.openxmlformats.org/officeDocument/2006/relationships/slideLayout" Target="../slideLayouts/slideLayout910.xml"/><Relationship Id="rId13" Type="http://schemas.openxmlformats.org/officeDocument/2006/relationships/image" Target="../media/image1.png"/><Relationship Id="rId3" Type="http://schemas.openxmlformats.org/officeDocument/2006/relationships/slideLayout" Target="../slideLayouts/slideLayout905.xml"/><Relationship Id="rId7" Type="http://schemas.openxmlformats.org/officeDocument/2006/relationships/slideLayout" Target="../slideLayouts/slideLayout909.xml"/><Relationship Id="rId12" Type="http://schemas.openxmlformats.org/officeDocument/2006/relationships/theme" Target="../theme/theme83.xml"/><Relationship Id="rId2" Type="http://schemas.openxmlformats.org/officeDocument/2006/relationships/slideLayout" Target="../slideLayouts/slideLayout904.xml"/><Relationship Id="rId1" Type="http://schemas.openxmlformats.org/officeDocument/2006/relationships/slideLayout" Target="../slideLayouts/slideLayout903.xml"/><Relationship Id="rId6" Type="http://schemas.openxmlformats.org/officeDocument/2006/relationships/slideLayout" Target="../slideLayouts/slideLayout908.xml"/><Relationship Id="rId11" Type="http://schemas.openxmlformats.org/officeDocument/2006/relationships/slideLayout" Target="../slideLayouts/slideLayout913.xml"/><Relationship Id="rId5" Type="http://schemas.openxmlformats.org/officeDocument/2006/relationships/slideLayout" Target="../slideLayouts/slideLayout907.xml"/><Relationship Id="rId10" Type="http://schemas.openxmlformats.org/officeDocument/2006/relationships/slideLayout" Target="../slideLayouts/slideLayout912.xml"/><Relationship Id="rId4" Type="http://schemas.openxmlformats.org/officeDocument/2006/relationships/slideLayout" Target="../slideLayouts/slideLayout906.xml"/><Relationship Id="rId9" Type="http://schemas.openxmlformats.org/officeDocument/2006/relationships/slideLayout" Target="../slideLayouts/slideLayout911.xml"/></Relationships>
</file>

<file path=ppt/slideMasters/_rels/slideMaster84.xml.rels><?xml version="1.0" encoding="UTF-8" standalone="yes"?>
<Relationships xmlns="http://schemas.openxmlformats.org/package/2006/relationships"><Relationship Id="rId8" Type="http://schemas.openxmlformats.org/officeDocument/2006/relationships/slideLayout" Target="../slideLayouts/slideLayout921.xml"/><Relationship Id="rId13" Type="http://schemas.openxmlformats.org/officeDocument/2006/relationships/image" Target="../media/image1.png"/><Relationship Id="rId3" Type="http://schemas.openxmlformats.org/officeDocument/2006/relationships/slideLayout" Target="../slideLayouts/slideLayout916.xml"/><Relationship Id="rId7" Type="http://schemas.openxmlformats.org/officeDocument/2006/relationships/slideLayout" Target="../slideLayouts/slideLayout920.xml"/><Relationship Id="rId12" Type="http://schemas.openxmlformats.org/officeDocument/2006/relationships/theme" Target="../theme/theme84.xml"/><Relationship Id="rId2" Type="http://schemas.openxmlformats.org/officeDocument/2006/relationships/slideLayout" Target="../slideLayouts/slideLayout915.xml"/><Relationship Id="rId1" Type="http://schemas.openxmlformats.org/officeDocument/2006/relationships/slideLayout" Target="../slideLayouts/slideLayout914.xml"/><Relationship Id="rId6" Type="http://schemas.openxmlformats.org/officeDocument/2006/relationships/slideLayout" Target="../slideLayouts/slideLayout919.xml"/><Relationship Id="rId11" Type="http://schemas.openxmlformats.org/officeDocument/2006/relationships/slideLayout" Target="../slideLayouts/slideLayout924.xml"/><Relationship Id="rId5" Type="http://schemas.openxmlformats.org/officeDocument/2006/relationships/slideLayout" Target="../slideLayouts/slideLayout918.xml"/><Relationship Id="rId10" Type="http://schemas.openxmlformats.org/officeDocument/2006/relationships/slideLayout" Target="../slideLayouts/slideLayout923.xml"/><Relationship Id="rId4" Type="http://schemas.openxmlformats.org/officeDocument/2006/relationships/slideLayout" Target="../slideLayouts/slideLayout917.xml"/><Relationship Id="rId9" Type="http://schemas.openxmlformats.org/officeDocument/2006/relationships/slideLayout" Target="../slideLayouts/slideLayout922.xml"/></Relationships>
</file>

<file path=ppt/slideMasters/_rels/slideMaster85.xml.rels><?xml version="1.0" encoding="UTF-8" standalone="yes"?>
<Relationships xmlns="http://schemas.openxmlformats.org/package/2006/relationships"><Relationship Id="rId8" Type="http://schemas.openxmlformats.org/officeDocument/2006/relationships/slideLayout" Target="../slideLayouts/slideLayout932.xml"/><Relationship Id="rId13" Type="http://schemas.openxmlformats.org/officeDocument/2006/relationships/image" Target="../media/image1.png"/><Relationship Id="rId3" Type="http://schemas.openxmlformats.org/officeDocument/2006/relationships/slideLayout" Target="../slideLayouts/slideLayout927.xml"/><Relationship Id="rId7" Type="http://schemas.openxmlformats.org/officeDocument/2006/relationships/slideLayout" Target="../slideLayouts/slideLayout931.xml"/><Relationship Id="rId12" Type="http://schemas.openxmlformats.org/officeDocument/2006/relationships/theme" Target="../theme/theme85.xml"/><Relationship Id="rId2" Type="http://schemas.openxmlformats.org/officeDocument/2006/relationships/slideLayout" Target="../slideLayouts/slideLayout926.xml"/><Relationship Id="rId1" Type="http://schemas.openxmlformats.org/officeDocument/2006/relationships/slideLayout" Target="../slideLayouts/slideLayout925.xml"/><Relationship Id="rId6" Type="http://schemas.openxmlformats.org/officeDocument/2006/relationships/slideLayout" Target="../slideLayouts/slideLayout930.xml"/><Relationship Id="rId11" Type="http://schemas.openxmlformats.org/officeDocument/2006/relationships/slideLayout" Target="../slideLayouts/slideLayout935.xml"/><Relationship Id="rId5" Type="http://schemas.openxmlformats.org/officeDocument/2006/relationships/slideLayout" Target="../slideLayouts/slideLayout929.xml"/><Relationship Id="rId10" Type="http://schemas.openxmlformats.org/officeDocument/2006/relationships/slideLayout" Target="../slideLayouts/slideLayout934.xml"/><Relationship Id="rId4" Type="http://schemas.openxmlformats.org/officeDocument/2006/relationships/slideLayout" Target="../slideLayouts/slideLayout928.xml"/><Relationship Id="rId9" Type="http://schemas.openxmlformats.org/officeDocument/2006/relationships/slideLayout" Target="../slideLayouts/slideLayout933.xml"/></Relationships>
</file>

<file path=ppt/slideMasters/_rels/slideMaster86.xml.rels><?xml version="1.0" encoding="UTF-8" standalone="yes"?>
<Relationships xmlns="http://schemas.openxmlformats.org/package/2006/relationships"><Relationship Id="rId8" Type="http://schemas.openxmlformats.org/officeDocument/2006/relationships/slideLayout" Target="../slideLayouts/slideLayout943.xml"/><Relationship Id="rId13" Type="http://schemas.openxmlformats.org/officeDocument/2006/relationships/image" Target="../media/image1.png"/><Relationship Id="rId3" Type="http://schemas.openxmlformats.org/officeDocument/2006/relationships/slideLayout" Target="../slideLayouts/slideLayout938.xml"/><Relationship Id="rId7" Type="http://schemas.openxmlformats.org/officeDocument/2006/relationships/slideLayout" Target="../slideLayouts/slideLayout942.xml"/><Relationship Id="rId12" Type="http://schemas.openxmlformats.org/officeDocument/2006/relationships/theme" Target="../theme/theme86.xml"/><Relationship Id="rId2" Type="http://schemas.openxmlformats.org/officeDocument/2006/relationships/slideLayout" Target="../slideLayouts/slideLayout937.xml"/><Relationship Id="rId1" Type="http://schemas.openxmlformats.org/officeDocument/2006/relationships/slideLayout" Target="../slideLayouts/slideLayout936.xml"/><Relationship Id="rId6" Type="http://schemas.openxmlformats.org/officeDocument/2006/relationships/slideLayout" Target="../slideLayouts/slideLayout941.xml"/><Relationship Id="rId11" Type="http://schemas.openxmlformats.org/officeDocument/2006/relationships/slideLayout" Target="../slideLayouts/slideLayout946.xml"/><Relationship Id="rId5" Type="http://schemas.openxmlformats.org/officeDocument/2006/relationships/slideLayout" Target="../slideLayouts/slideLayout940.xml"/><Relationship Id="rId10" Type="http://schemas.openxmlformats.org/officeDocument/2006/relationships/slideLayout" Target="../slideLayouts/slideLayout945.xml"/><Relationship Id="rId4" Type="http://schemas.openxmlformats.org/officeDocument/2006/relationships/slideLayout" Target="../slideLayouts/slideLayout939.xml"/><Relationship Id="rId9" Type="http://schemas.openxmlformats.org/officeDocument/2006/relationships/slideLayout" Target="../slideLayouts/slideLayout944.xml"/></Relationships>
</file>

<file path=ppt/slideMasters/_rels/slideMaster87.xml.rels><?xml version="1.0" encoding="UTF-8" standalone="yes"?>
<Relationships xmlns="http://schemas.openxmlformats.org/package/2006/relationships"><Relationship Id="rId8" Type="http://schemas.openxmlformats.org/officeDocument/2006/relationships/slideLayout" Target="../slideLayouts/slideLayout954.xml"/><Relationship Id="rId13" Type="http://schemas.openxmlformats.org/officeDocument/2006/relationships/image" Target="../media/image1.png"/><Relationship Id="rId3" Type="http://schemas.openxmlformats.org/officeDocument/2006/relationships/slideLayout" Target="../slideLayouts/slideLayout949.xml"/><Relationship Id="rId7" Type="http://schemas.openxmlformats.org/officeDocument/2006/relationships/slideLayout" Target="../slideLayouts/slideLayout953.xml"/><Relationship Id="rId12" Type="http://schemas.openxmlformats.org/officeDocument/2006/relationships/theme" Target="../theme/theme87.xml"/><Relationship Id="rId2" Type="http://schemas.openxmlformats.org/officeDocument/2006/relationships/slideLayout" Target="../slideLayouts/slideLayout948.xml"/><Relationship Id="rId1" Type="http://schemas.openxmlformats.org/officeDocument/2006/relationships/slideLayout" Target="../slideLayouts/slideLayout947.xml"/><Relationship Id="rId6" Type="http://schemas.openxmlformats.org/officeDocument/2006/relationships/slideLayout" Target="../slideLayouts/slideLayout952.xml"/><Relationship Id="rId11" Type="http://schemas.openxmlformats.org/officeDocument/2006/relationships/slideLayout" Target="../slideLayouts/slideLayout957.xml"/><Relationship Id="rId5" Type="http://schemas.openxmlformats.org/officeDocument/2006/relationships/slideLayout" Target="../slideLayouts/slideLayout951.xml"/><Relationship Id="rId10" Type="http://schemas.openxmlformats.org/officeDocument/2006/relationships/slideLayout" Target="../slideLayouts/slideLayout956.xml"/><Relationship Id="rId4" Type="http://schemas.openxmlformats.org/officeDocument/2006/relationships/slideLayout" Target="../slideLayouts/slideLayout950.xml"/><Relationship Id="rId9" Type="http://schemas.openxmlformats.org/officeDocument/2006/relationships/slideLayout" Target="../slideLayouts/slideLayout955.xml"/></Relationships>
</file>

<file path=ppt/slideMasters/_rels/slideMaster88.xml.rels><?xml version="1.0" encoding="UTF-8" standalone="yes"?>
<Relationships xmlns="http://schemas.openxmlformats.org/package/2006/relationships"><Relationship Id="rId8" Type="http://schemas.openxmlformats.org/officeDocument/2006/relationships/slideLayout" Target="../slideLayouts/slideLayout965.xml"/><Relationship Id="rId13" Type="http://schemas.openxmlformats.org/officeDocument/2006/relationships/image" Target="../media/image1.png"/><Relationship Id="rId3" Type="http://schemas.openxmlformats.org/officeDocument/2006/relationships/slideLayout" Target="../slideLayouts/slideLayout960.xml"/><Relationship Id="rId7" Type="http://schemas.openxmlformats.org/officeDocument/2006/relationships/slideLayout" Target="../slideLayouts/slideLayout964.xml"/><Relationship Id="rId12" Type="http://schemas.openxmlformats.org/officeDocument/2006/relationships/theme" Target="../theme/theme88.xml"/><Relationship Id="rId2" Type="http://schemas.openxmlformats.org/officeDocument/2006/relationships/slideLayout" Target="../slideLayouts/slideLayout959.xml"/><Relationship Id="rId1" Type="http://schemas.openxmlformats.org/officeDocument/2006/relationships/slideLayout" Target="../slideLayouts/slideLayout958.xml"/><Relationship Id="rId6" Type="http://schemas.openxmlformats.org/officeDocument/2006/relationships/slideLayout" Target="../slideLayouts/slideLayout963.xml"/><Relationship Id="rId11" Type="http://schemas.openxmlformats.org/officeDocument/2006/relationships/slideLayout" Target="../slideLayouts/slideLayout968.xml"/><Relationship Id="rId5" Type="http://schemas.openxmlformats.org/officeDocument/2006/relationships/slideLayout" Target="../slideLayouts/slideLayout962.xml"/><Relationship Id="rId10" Type="http://schemas.openxmlformats.org/officeDocument/2006/relationships/slideLayout" Target="../slideLayouts/slideLayout967.xml"/><Relationship Id="rId4" Type="http://schemas.openxmlformats.org/officeDocument/2006/relationships/slideLayout" Target="../slideLayouts/slideLayout961.xml"/><Relationship Id="rId9" Type="http://schemas.openxmlformats.org/officeDocument/2006/relationships/slideLayout" Target="../slideLayouts/slideLayout966.xml"/></Relationships>
</file>

<file path=ppt/slideMasters/_rels/slideMaster89.xml.rels><?xml version="1.0" encoding="UTF-8" standalone="yes"?>
<Relationships xmlns="http://schemas.openxmlformats.org/package/2006/relationships"><Relationship Id="rId8" Type="http://schemas.openxmlformats.org/officeDocument/2006/relationships/slideLayout" Target="../slideLayouts/slideLayout976.xml"/><Relationship Id="rId13" Type="http://schemas.openxmlformats.org/officeDocument/2006/relationships/image" Target="../media/image1.png"/><Relationship Id="rId3" Type="http://schemas.openxmlformats.org/officeDocument/2006/relationships/slideLayout" Target="../slideLayouts/slideLayout971.xml"/><Relationship Id="rId7" Type="http://schemas.openxmlformats.org/officeDocument/2006/relationships/slideLayout" Target="../slideLayouts/slideLayout975.xml"/><Relationship Id="rId12" Type="http://schemas.openxmlformats.org/officeDocument/2006/relationships/theme" Target="../theme/theme89.xml"/><Relationship Id="rId2" Type="http://schemas.openxmlformats.org/officeDocument/2006/relationships/slideLayout" Target="../slideLayouts/slideLayout970.xml"/><Relationship Id="rId1" Type="http://schemas.openxmlformats.org/officeDocument/2006/relationships/slideLayout" Target="../slideLayouts/slideLayout969.xml"/><Relationship Id="rId6" Type="http://schemas.openxmlformats.org/officeDocument/2006/relationships/slideLayout" Target="../slideLayouts/slideLayout974.xml"/><Relationship Id="rId11" Type="http://schemas.openxmlformats.org/officeDocument/2006/relationships/slideLayout" Target="../slideLayouts/slideLayout979.xml"/><Relationship Id="rId5" Type="http://schemas.openxmlformats.org/officeDocument/2006/relationships/slideLayout" Target="../slideLayouts/slideLayout973.xml"/><Relationship Id="rId10" Type="http://schemas.openxmlformats.org/officeDocument/2006/relationships/slideLayout" Target="../slideLayouts/slideLayout978.xml"/><Relationship Id="rId4" Type="http://schemas.openxmlformats.org/officeDocument/2006/relationships/slideLayout" Target="../slideLayouts/slideLayout972.xml"/><Relationship Id="rId9" Type="http://schemas.openxmlformats.org/officeDocument/2006/relationships/slideLayout" Target="../slideLayouts/slideLayout97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90.xml.rels><?xml version="1.0" encoding="UTF-8" standalone="yes"?>
<Relationships xmlns="http://schemas.openxmlformats.org/package/2006/relationships"><Relationship Id="rId8" Type="http://schemas.openxmlformats.org/officeDocument/2006/relationships/slideLayout" Target="../slideLayouts/slideLayout987.xml"/><Relationship Id="rId13" Type="http://schemas.openxmlformats.org/officeDocument/2006/relationships/image" Target="../media/image1.png"/><Relationship Id="rId3" Type="http://schemas.openxmlformats.org/officeDocument/2006/relationships/slideLayout" Target="../slideLayouts/slideLayout982.xml"/><Relationship Id="rId7" Type="http://schemas.openxmlformats.org/officeDocument/2006/relationships/slideLayout" Target="../slideLayouts/slideLayout986.xml"/><Relationship Id="rId12" Type="http://schemas.openxmlformats.org/officeDocument/2006/relationships/theme" Target="../theme/theme90.xml"/><Relationship Id="rId2" Type="http://schemas.openxmlformats.org/officeDocument/2006/relationships/slideLayout" Target="../slideLayouts/slideLayout981.xml"/><Relationship Id="rId1" Type="http://schemas.openxmlformats.org/officeDocument/2006/relationships/slideLayout" Target="../slideLayouts/slideLayout980.xml"/><Relationship Id="rId6" Type="http://schemas.openxmlformats.org/officeDocument/2006/relationships/slideLayout" Target="../slideLayouts/slideLayout985.xml"/><Relationship Id="rId11" Type="http://schemas.openxmlformats.org/officeDocument/2006/relationships/slideLayout" Target="../slideLayouts/slideLayout990.xml"/><Relationship Id="rId5" Type="http://schemas.openxmlformats.org/officeDocument/2006/relationships/slideLayout" Target="../slideLayouts/slideLayout984.xml"/><Relationship Id="rId10" Type="http://schemas.openxmlformats.org/officeDocument/2006/relationships/slideLayout" Target="../slideLayouts/slideLayout989.xml"/><Relationship Id="rId4" Type="http://schemas.openxmlformats.org/officeDocument/2006/relationships/slideLayout" Target="../slideLayouts/slideLayout983.xml"/><Relationship Id="rId9" Type="http://schemas.openxmlformats.org/officeDocument/2006/relationships/slideLayout" Target="../slideLayouts/slideLayout988.xml"/></Relationships>
</file>

<file path=ppt/slideMasters/_rels/slideMaster91.xml.rels><?xml version="1.0" encoding="UTF-8" standalone="yes"?>
<Relationships xmlns="http://schemas.openxmlformats.org/package/2006/relationships"><Relationship Id="rId8" Type="http://schemas.openxmlformats.org/officeDocument/2006/relationships/slideLayout" Target="../slideLayouts/slideLayout998.xml"/><Relationship Id="rId13" Type="http://schemas.openxmlformats.org/officeDocument/2006/relationships/image" Target="../media/image1.png"/><Relationship Id="rId3" Type="http://schemas.openxmlformats.org/officeDocument/2006/relationships/slideLayout" Target="../slideLayouts/slideLayout993.xml"/><Relationship Id="rId7" Type="http://schemas.openxmlformats.org/officeDocument/2006/relationships/slideLayout" Target="../slideLayouts/slideLayout997.xml"/><Relationship Id="rId12" Type="http://schemas.openxmlformats.org/officeDocument/2006/relationships/theme" Target="../theme/theme91.xml"/><Relationship Id="rId2" Type="http://schemas.openxmlformats.org/officeDocument/2006/relationships/slideLayout" Target="../slideLayouts/slideLayout992.xml"/><Relationship Id="rId1" Type="http://schemas.openxmlformats.org/officeDocument/2006/relationships/slideLayout" Target="../slideLayouts/slideLayout991.xml"/><Relationship Id="rId6" Type="http://schemas.openxmlformats.org/officeDocument/2006/relationships/slideLayout" Target="../slideLayouts/slideLayout996.xml"/><Relationship Id="rId11" Type="http://schemas.openxmlformats.org/officeDocument/2006/relationships/slideLayout" Target="../slideLayouts/slideLayout1001.xml"/><Relationship Id="rId5" Type="http://schemas.openxmlformats.org/officeDocument/2006/relationships/slideLayout" Target="../slideLayouts/slideLayout995.xml"/><Relationship Id="rId10" Type="http://schemas.openxmlformats.org/officeDocument/2006/relationships/slideLayout" Target="../slideLayouts/slideLayout1000.xml"/><Relationship Id="rId4" Type="http://schemas.openxmlformats.org/officeDocument/2006/relationships/slideLayout" Target="../slideLayouts/slideLayout994.xml"/><Relationship Id="rId9" Type="http://schemas.openxmlformats.org/officeDocument/2006/relationships/slideLayout" Target="../slideLayouts/slideLayout999.xml"/></Relationships>
</file>

<file path=ppt/slideMasters/_rels/slideMaster92.xml.rels><?xml version="1.0" encoding="UTF-8" standalone="yes"?>
<Relationships xmlns="http://schemas.openxmlformats.org/package/2006/relationships"><Relationship Id="rId8" Type="http://schemas.openxmlformats.org/officeDocument/2006/relationships/slideLayout" Target="../slideLayouts/slideLayout1009.xml"/><Relationship Id="rId13" Type="http://schemas.openxmlformats.org/officeDocument/2006/relationships/image" Target="../media/image1.png"/><Relationship Id="rId3" Type="http://schemas.openxmlformats.org/officeDocument/2006/relationships/slideLayout" Target="../slideLayouts/slideLayout1004.xml"/><Relationship Id="rId7" Type="http://schemas.openxmlformats.org/officeDocument/2006/relationships/slideLayout" Target="../slideLayouts/slideLayout1008.xml"/><Relationship Id="rId12" Type="http://schemas.openxmlformats.org/officeDocument/2006/relationships/theme" Target="../theme/theme92.xml"/><Relationship Id="rId2" Type="http://schemas.openxmlformats.org/officeDocument/2006/relationships/slideLayout" Target="../slideLayouts/slideLayout1003.xml"/><Relationship Id="rId1" Type="http://schemas.openxmlformats.org/officeDocument/2006/relationships/slideLayout" Target="../slideLayouts/slideLayout1002.xml"/><Relationship Id="rId6" Type="http://schemas.openxmlformats.org/officeDocument/2006/relationships/slideLayout" Target="../slideLayouts/slideLayout1007.xml"/><Relationship Id="rId11" Type="http://schemas.openxmlformats.org/officeDocument/2006/relationships/slideLayout" Target="../slideLayouts/slideLayout1012.xml"/><Relationship Id="rId5" Type="http://schemas.openxmlformats.org/officeDocument/2006/relationships/slideLayout" Target="../slideLayouts/slideLayout1006.xml"/><Relationship Id="rId10" Type="http://schemas.openxmlformats.org/officeDocument/2006/relationships/slideLayout" Target="../slideLayouts/slideLayout1011.xml"/><Relationship Id="rId4" Type="http://schemas.openxmlformats.org/officeDocument/2006/relationships/slideLayout" Target="../slideLayouts/slideLayout1005.xml"/><Relationship Id="rId9" Type="http://schemas.openxmlformats.org/officeDocument/2006/relationships/slideLayout" Target="../slideLayouts/slideLayout1010.xml"/></Relationships>
</file>

<file path=ppt/slideMasters/_rels/slideMaster93.xml.rels><?xml version="1.0" encoding="UTF-8" standalone="yes"?>
<Relationships xmlns="http://schemas.openxmlformats.org/package/2006/relationships"><Relationship Id="rId8" Type="http://schemas.openxmlformats.org/officeDocument/2006/relationships/slideLayout" Target="../slideLayouts/slideLayout1020.xml"/><Relationship Id="rId13" Type="http://schemas.openxmlformats.org/officeDocument/2006/relationships/image" Target="../media/image1.png"/><Relationship Id="rId3" Type="http://schemas.openxmlformats.org/officeDocument/2006/relationships/slideLayout" Target="../slideLayouts/slideLayout1015.xml"/><Relationship Id="rId7" Type="http://schemas.openxmlformats.org/officeDocument/2006/relationships/slideLayout" Target="../slideLayouts/slideLayout1019.xml"/><Relationship Id="rId12" Type="http://schemas.openxmlformats.org/officeDocument/2006/relationships/theme" Target="../theme/theme93.xml"/><Relationship Id="rId2" Type="http://schemas.openxmlformats.org/officeDocument/2006/relationships/slideLayout" Target="../slideLayouts/slideLayout1014.xml"/><Relationship Id="rId1" Type="http://schemas.openxmlformats.org/officeDocument/2006/relationships/slideLayout" Target="../slideLayouts/slideLayout1013.xml"/><Relationship Id="rId6" Type="http://schemas.openxmlformats.org/officeDocument/2006/relationships/slideLayout" Target="../slideLayouts/slideLayout1018.xml"/><Relationship Id="rId11" Type="http://schemas.openxmlformats.org/officeDocument/2006/relationships/slideLayout" Target="../slideLayouts/slideLayout1023.xml"/><Relationship Id="rId5" Type="http://schemas.openxmlformats.org/officeDocument/2006/relationships/slideLayout" Target="../slideLayouts/slideLayout1017.xml"/><Relationship Id="rId10" Type="http://schemas.openxmlformats.org/officeDocument/2006/relationships/slideLayout" Target="../slideLayouts/slideLayout1022.xml"/><Relationship Id="rId4" Type="http://schemas.openxmlformats.org/officeDocument/2006/relationships/slideLayout" Target="../slideLayouts/slideLayout1016.xml"/><Relationship Id="rId9" Type="http://schemas.openxmlformats.org/officeDocument/2006/relationships/slideLayout" Target="../slideLayouts/slideLayout1021.xml"/></Relationships>
</file>

<file path=ppt/slideMasters/_rels/slideMaster94.xml.rels><?xml version="1.0" encoding="UTF-8" standalone="yes"?>
<Relationships xmlns="http://schemas.openxmlformats.org/package/2006/relationships"><Relationship Id="rId8" Type="http://schemas.openxmlformats.org/officeDocument/2006/relationships/slideLayout" Target="../slideLayouts/slideLayout1031.xml"/><Relationship Id="rId13" Type="http://schemas.openxmlformats.org/officeDocument/2006/relationships/image" Target="../media/image1.png"/><Relationship Id="rId3" Type="http://schemas.openxmlformats.org/officeDocument/2006/relationships/slideLayout" Target="../slideLayouts/slideLayout1026.xml"/><Relationship Id="rId7" Type="http://schemas.openxmlformats.org/officeDocument/2006/relationships/slideLayout" Target="../slideLayouts/slideLayout1030.xml"/><Relationship Id="rId12" Type="http://schemas.openxmlformats.org/officeDocument/2006/relationships/theme" Target="../theme/theme94.xml"/><Relationship Id="rId2" Type="http://schemas.openxmlformats.org/officeDocument/2006/relationships/slideLayout" Target="../slideLayouts/slideLayout1025.xml"/><Relationship Id="rId1" Type="http://schemas.openxmlformats.org/officeDocument/2006/relationships/slideLayout" Target="../slideLayouts/slideLayout1024.xml"/><Relationship Id="rId6" Type="http://schemas.openxmlformats.org/officeDocument/2006/relationships/slideLayout" Target="../slideLayouts/slideLayout1029.xml"/><Relationship Id="rId11" Type="http://schemas.openxmlformats.org/officeDocument/2006/relationships/slideLayout" Target="../slideLayouts/slideLayout1034.xml"/><Relationship Id="rId5" Type="http://schemas.openxmlformats.org/officeDocument/2006/relationships/slideLayout" Target="../slideLayouts/slideLayout1028.xml"/><Relationship Id="rId10" Type="http://schemas.openxmlformats.org/officeDocument/2006/relationships/slideLayout" Target="../slideLayouts/slideLayout1033.xml"/><Relationship Id="rId4" Type="http://schemas.openxmlformats.org/officeDocument/2006/relationships/slideLayout" Target="../slideLayouts/slideLayout1027.xml"/><Relationship Id="rId9" Type="http://schemas.openxmlformats.org/officeDocument/2006/relationships/slideLayout" Target="../slideLayouts/slideLayout1032.xml"/></Relationships>
</file>

<file path=ppt/slideMasters/_rels/slideMaster95.xml.rels><?xml version="1.0" encoding="UTF-8" standalone="yes"?>
<Relationships xmlns="http://schemas.openxmlformats.org/package/2006/relationships"><Relationship Id="rId8" Type="http://schemas.openxmlformats.org/officeDocument/2006/relationships/slideLayout" Target="../slideLayouts/slideLayout1042.xml"/><Relationship Id="rId13" Type="http://schemas.openxmlformats.org/officeDocument/2006/relationships/image" Target="../media/image1.png"/><Relationship Id="rId3" Type="http://schemas.openxmlformats.org/officeDocument/2006/relationships/slideLayout" Target="../slideLayouts/slideLayout1037.xml"/><Relationship Id="rId7" Type="http://schemas.openxmlformats.org/officeDocument/2006/relationships/slideLayout" Target="../slideLayouts/slideLayout1041.xml"/><Relationship Id="rId12" Type="http://schemas.openxmlformats.org/officeDocument/2006/relationships/theme" Target="../theme/theme95.xml"/><Relationship Id="rId2" Type="http://schemas.openxmlformats.org/officeDocument/2006/relationships/slideLayout" Target="../slideLayouts/slideLayout1036.xml"/><Relationship Id="rId1" Type="http://schemas.openxmlformats.org/officeDocument/2006/relationships/slideLayout" Target="../slideLayouts/slideLayout1035.xml"/><Relationship Id="rId6" Type="http://schemas.openxmlformats.org/officeDocument/2006/relationships/slideLayout" Target="../slideLayouts/slideLayout1040.xml"/><Relationship Id="rId11" Type="http://schemas.openxmlformats.org/officeDocument/2006/relationships/slideLayout" Target="../slideLayouts/slideLayout1045.xml"/><Relationship Id="rId5" Type="http://schemas.openxmlformats.org/officeDocument/2006/relationships/slideLayout" Target="../slideLayouts/slideLayout1039.xml"/><Relationship Id="rId10" Type="http://schemas.openxmlformats.org/officeDocument/2006/relationships/slideLayout" Target="../slideLayouts/slideLayout1044.xml"/><Relationship Id="rId4" Type="http://schemas.openxmlformats.org/officeDocument/2006/relationships/slideLayout" Target="../slideLayouts/slideLayout1038.xml"/><Relationship Id="rId9" Type="http://schemas.openxmlformats.org/officeDocument/2006/relationships/slideLayout" Target="../slideLayouts/slideLayout1043.xml"/></Relationships>
</file>

<file path=ppt/slideMasters/_rels/slideMaster96.xml.rels><?xml version="1.0" encoding="UTF-8" standalone="yes"?>
<Relationships xmlns="http://schemas.openxmlformats.org/package/2006/relationships"><Relationship Id="rId8" Type="http://schemas.openxmlformats.org/officeDocument/2006/relationships/slideLayout" Target="../slideLayouts/slideLayout1053.xml"/><Relationship Id="rId13" Type="http://schemas.openxmlformats.org/officeDocument/2006/relationships/image" Target="../media/image1.png"/><Relationship Id="rId3" Type="http://schemas.openxmlformats.org/officeDocument/2006/relationships/slideLayout" Target="../slideLayouts/slideLayout1048.xml"/><Relationship Id="rId7" Type="http://schemas.openxmlformats.org/officeDocument/2006/relationships/slideLayout" Target="../slideLayouts/slideLayout1052.xml"/><Relationship Id="rId12" Type="http://schemas.openxmlformats.org/officeDocument/2006/relationships/theme" Target="../theme/theme96.xml"/><Relationship Id="rId2" Type="http://schemas.openxmlformats.org/officeDocument/2006/relationships/slideLayout" Target="../slideLayouts/slideLayout1047.xml"/><Relationship Id="rId1" Type="http://schemas.openxmlformats.org/officeDocument/2006/relationships/slideLayout" Target="../slideLayouts/slideLayout1046.xml"/><Relationship Id="rId6" Type="http://schemas.openxmlformats.org/officeDocument/2006/relationships/slideLayout" Target="../slideLayouts/slideLayout1051.xml"/><Relationship Id="rId11" Type="http://schemas.openxmlformats.org/officeDocument/2006/relationships/slideLayout" Target="../slideLayouts/slideLayout1056.xml"/><Relationship Id="rId5" Type="http://schemas.openxmlformats.org/officeDocument/2006/relationships/slideLayout" Target="../slideLayouts/slideLayout1050.xml"/><Relationship Id="rId10" Type="http://schemas.openxmlformats.org/officeDocument/2006/relationships/slideLayout" Target="../slideLayouts/slideLayout1055.xml"/><Relationship Id="rId4" Type="http://schemas.openxmlformats.org/officeDocument/2006/relationships/slideLayout" Target="../slideLayouts/slideLayout1049.xml"/><Relationship Id="rId9" Type="http://schemas.openxmlformats.org/officeDocument/2006/relationships/slideLayout" Target="../slideLayouts/slideLayout1054.xml"/></Relationships>
</file>

<file path=ppt/slideMasters/_rels/slideMaster97.xml.rels><?xml version="1.0" encoding="UTF-8" standalone="yes"?>
<Relationships xmlns="http://schemas.openxmlformats.org/package/2006/relationships"><Relationship Id="rId8" Type="http://schemas.openxmlformats.org/officeDocument/2006/relationships/slideLayout" Target="../slideLayouts/slideLayout1064.xml"/><Relationship Id="rId13" Type="http://schemas.openxmlformats.org/officeDocument/2006/relationships/image" Target="../media/image1.png"/><Relationship Id="rId3" Type="http://schemas.openxmlformats.org/officeDocument/2006/relationships/slideLayout" Target="../slideLayouts/slideLayout1059.xml"/><Relationship Id="rId7" Type="http://schemas.openxmlformats.org/officeDocument/2006/relationships/slideLayout" Target="../slideLayouts/slideLayout1063.xml"/><Relationship Id="rId12" Type="http://schemas.openxmlformats.org/officeDocument/2006/relationships/theme" Target="../theme/theme97.xml"/><Relationship Id="rId2" Type="http://schemas.openxmlformats.org/officeDocument/2006/relationships/slideLayout" Target="../slideLayouts/slideLayout1058.xml"/><Relationship Id="rId1" Type="http://schemas.openxmlformats.org/officeDocument/2006/relationships/slideLayout" Target="../slideLayouts/slideLayout1057.xml"/><Relationship Id="rId6" Type="http://schemas.openxmlformats.org/officeDocument/2006/relationships/slideLayout" Target="../slideLayouts/slideLayout1062.xml"/><Relationship Id="rId11" Type="http://schemas.openxmlformats.org/officeDocument/2006/relationships/slideLayout" Target="../slideLayouts/slideLayout1067.xml"/><Relationship Id="rId5" Type="http://schemas.openxmlformats.org/officeDocument/2006/relationships/slideLayout" Target="../slideLayouts/slideLayout1061.xml"/><Relationship Id="rId10" Type="http://schemas.openxmlformats.org/officeDocument/2006/relationships/slideLayout" Target="../slideLayouts/slideLayout1066.xml"/><Relationship Id="rId4" Type="http://schemas.openxmlformats.org/officeDocument/2006/relationships/slideLayout" Target="../slideLayouts/slideLayout1060.xml"/><Relationship Id="rId9" Type="http://schemas.openxmlformats.org/officeDocument/2006/relationships/slideLayout" Target="../slideLayouts/slideLayout1065.xml"/></Relationships>
</file>

<file path=ppt/slideMasters/_rels/slideMaster98.xml.rels><?xml version="1.0" encoding="UTF-8" standalone="yes"?>
<Relationships xmlns="http://schemas.openxmlformats.org/package/2006/relationships"><Relationship Id="rId8" Type="http://schemas.openxmlformats.org/officeDocument/2006/relationships/slideLayout" Target="../slideLayouts/slideLayout1075.xml"/><Relationship Id="rId13" Type="http://schemas.openxmlformats.org/officeDocument/2006/relationships/image" Target="../media/image1.png"/><Relationship Id="rId3" Type="http://schemas.openxmlformats.org/officeDocument/2006/relationships/slideLayout" Target="../slideLayouts/slideLayout1070.xml"/><Relationship Id="rId7" Type="http://schemas.openxmlformats.org/officeDocument/2006/relationships/slideLayout" Target="../slideLayouts/slideLayout1074.xml"/><Relationship Id="rId12" Type="http://schemas.openxmlformats.org/officeDocument/2006/relationships/theme" Target="../theme/theme98.xml"/><Relationship Id="rId2" Type="http://schemas.openxmlformats.org/officeDocument/2006/relationships/slideLayout" Target="../slideLayouts/slideLayout1069.xml"/><Relationship Id="rId1" Type="http://schemas.openxmlformats.org/officeDocument/2006/relationships/slideLayout" Target="../slideLayouts/slideLayout1068.xml"/><Relationship Id="rId6" Type="http://schemas.openxmlformats.org/officeDocument/2006/relationships/slideLayout" Target="../slideLayouts/slideLayout1073.xml"/><Relationship Id="rId11" Type="http://schemas.openxmlformats.org/officeDocument/2006/relationships/slideLayout" Target="../slideLayouts/slideLayout1078.xml"/><Relationship Id="rId5" Type="http://schemas.openxmlformats.org/officeDocument/2006/relationships/slideLayout" Target="../slideLayouts/slideLayout1072.xml"/><Relationship Id="rId10" Type="http://schemas.openxmlformats.org/officeDocument/2006/relationships/slideLayout" Target="../slideLayouts/slideLayout1077.xml"/><Relationship Id="rId4" Type="http://schemas.openxmlformats.org/officeDocument/2006/relationships/slideLayout" Target="../slideLayouts/slideLayout1071.xml"/><Relationship Id="rId9" Type="http://schemas.openxmlformats.org/officeDocument/2006/relationships/slideLayout" Target="../slideLayouts/slideLayout1076.xml"/></Relationships>
</file>

<file path=ppt/slideMasters/_rels/slideMaster99.xml.rels><?xml version="1.0" encoding="UTF-8" standalone="yes"?>
<Relationships xmlns="http://schemas.openxmlformats.org/package/2006/relationships"><Relationship Id="rId8" Type="http://schemas.openxmlformats.org/officeDocument/2006/relationships/slideLayout" Target="../slideLayouts/slideLayout1086.xml"/><Relationship Id="rId13" Type="http://schemas.openxmlformats.org/officeDocument/2006/relationships/image" Target="../media/image1.png"/><Relationship Id="rId3" Type="http://schemas.openxmlformats.org/officeDocument/2006/relationships/slideLayout" Target="../slideLayouts/slideLayout1081.xml"/><Relationship Id="rId7" Type="http://schemas.openxmlformats.org/officeDocument/2006/relationships/slideLayout" Target="../slideLayouts/slideLayout1085.xml"/><Relationship Id="rId12" Type="http://schemas.openxmlformats.org/officeDocument/2006/relationships/theme" Target="../theme/theme99.xml"/><Relationship Id="rId2" Type="http://schemas.openxmlformats.org/officeDocument/2006/relationships/slideLayout" Target="../slideLayouts/slideLayout1080.xml"/><Relationship Id="rId1" Type="http://schemas.openxmlformats.org/officeDocument/2006/relationships/slideLayout" Target="../slideLayouts/slideLayout1079.xml"/><Relationship Id="rId6" Type="http://schemas.openxmlformats.org/officeDocument/2006/relationships/slideLayout" Target="../slideLayouts/slideLayout1084.xml"/><Relationship Id="rId11" Type="http://schemas.openxmlformats.org/officeDocument/2006/relationships/slideLayout" Target="../slideLayouts/slideLayout1089.xml"/><Relationship Id="rId5" Type="http://schemas.openxmlformats.org/officeDocument/2006/relationships/slideLayout" Target="../slideLayouts/slideLayout1083.xml"/><Relationship Id="rId10" Type="http://schemas.openxmlformats.org/officeDocument/2006/relationships/slideLayout" Target="../slideLayouts/slideLayout1088.xml"/><Relationship Id="rId4" Type="http://schemas.openxmlformats.org/officeDocument/2006/relationships/slideLayout" Target="../slideLayouts/slideLayout1082.xml"/><Relationship Id="rId9" Type="http://schemas.openxmlformats.org/officeDocument/2006/relationships/slideLayout" Target="../slideLayouts/slideLayout10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550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482580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3794" name="Group 19"/>
          <p:cNvGrpSpPr>
            <a:grpSpLocks/>
          </p:cNvGrpSpPr>
          <p:nvPr/>
        </p:nvGrpSpPr>
        <p:grpSpPr bwMode="auto">
          <a:xfrm>
            <a:off x="4752975" y="4997450"/>
            <a:ext cx="4248150" cy="1708150"/>
            <a:chOff x="2731" y="3056"/>
            <a:chExt cx="2961" cy="1191"/>
          </a:xfrm>
        </p:grpSpPr>
        <p:sp>
          <p:nvSpPr>
            <p:cNvPr id="33799"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33800"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33795"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33796"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solidFill>
                  <a:srgbClr val="616365"/>
                </a:solidFill>
                <a:latin typeface="Arial" pitchFamily="34" charset="0"/>
                <a:ea typeface="MS PGothic" pitchFamily="34" charset="-128"/>
                <a:cs typeface="+mn-cs"/>
              </a:defRPr>
            </a:lvl1pPr>
          </a:lstStyle>
          <a:p>
            <a:pPr fontAlgn="base">
              <a:spcBef>
                <a:spcPct val="0"/>
              </a:spcBef>
              <a:spcAft>
                <a:spcPct val="0"/>
              </a:spcAft>
              <a:defRPr/>
            </a:pPr>
            <a:fld id="{F393B112-33FC-409A-981D-C0DADD622DED}" type="datetime1">
              <a:rPr lang="fi-FI"/>
              <a:pPr fontAlgn="base">
                <a:spcBef>
                  <a:spcPct val="0"/>
                </a:spcBef>
                <a:spcAft>
                  <a:spcPct val="0"/>
                </a:spcAft>
                <a:defRPr/>
              </a:pPr>
              <a:t>23.3.2015</a:t>
            </a:fld>
            <a:endParaRPr lang="fi-FI"/>
          </a:p>
        </p:txBody>
      </p:sp>
      <p:pic>
        <p:nvPicPr>
          <p:cNvPr id="33798"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6778288"/>
      </p:ext>
    </p:extLst>
  </p:cSld>
  <p:clrMap bg1="lt1" tx1="dk1" bg2="lt2" tx2="dk2" accent1="accent1" accent2="accent2" accent3="accent3" accent4="accent4" accent5="accent5" accent6="accent6" hlink="hlink" folHlink="folHlink"/>
  <p:sldLayoutIdLst>
    <p:sldLayoutId id="2147484849" r:id="rId1"/>
    <p:sldLayoutId id="2147484850" r:id="rId2"/>
    <p:sldLayoutId id="2147484851" r:id="rId3"/>
    <p:sldLayoutId id="2147484852" r:id="rId4"/>
    <p:sldLayoutId id="2147484853" r:id="rId5"/>
    <p:sldLayoutId id="2147484854" r:id="rId6"/>
    <p:sldLayoutId id="2147484855" r:id="rId7"/>
    <p:sldLayoutId id="2147484856" r:id="rId8"/>
    <p:sldLayoutId id="2147484857" r:id="rId9"/>
    <p:sldLayoutId id="2147484858" r:id="rId10"/>
    <p:sldLayoutId id="2147484859"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0365277"/>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3827832"/>
      </p:ext>
    </p:extLst>
  </p:cSld>
  <p:clrMap bg1="lt1" tx1="dk1" bg2="lt2" tx2="dk2" accent1="accent1" accent2="accent2" accent3="accent3" accent4="accent4" accent5="accent5" accent6="accent6" hlink="hlink" folHlink="folHlink"/>
  <p:sldLayoutIdLst>
    <p:sldLayoutId id="2147484873" r:id="rId1"/>
    <p:sldLayoutId id="2147484874" r:id="rId2"/>
    <p:sldLayoutId id="2147484875" r:id="rId3"/>
    <p:sldLayoutId id="2147484876" r:id="rId4"/>
    <p:sldLayoutId id="2147484877" r:id="rId5"/>
    <p:sldLayoutId id="2147484878" r:id="rId6"/>
    <p:sldLayoutId id="2147484879" r:id="rId7"/>
    <p:sldLayoutId id="2147484880" r:id="rId8"/>
    <p:sldLayoutId id="2147484881" r:id="rId9"/>
    <p:sldLayoutId id="2147484882" r:id="rId10"/>
    <p:sldLayoutId id="2147484883"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95349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658744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593433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912586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69382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05270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172078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826447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258730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20768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7834640"/>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5632470"/>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9783014"/>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92820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948300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4110378"/>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371599"/>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7182564"/>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7639314"/>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2624934"/>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8548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6499499"/>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1599310"/>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9465900"/>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6633729"/>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094913"/>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1643962"/>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3470259"/>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1946233"/>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0568642"/>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9822463"/>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549865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606433"/>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1193224"/>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3421238"/>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4052886"/>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0918924"/>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669907"/>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2774781"/>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7946194"/>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9802390"/>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0958827"/>
      </p:ext>
    </p:extLst>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381627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6648128"/>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6858264"/>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2711932"/>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9737002"/>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4523725"/>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9882505"/>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5314948"/>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0970773"/>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790682"/>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1486269"/>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45611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0676642"/>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9450542"/>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2813265"/>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6125829"/>
      </p:ext>
    </p:extLst>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8950819"/>
      </p:ext>
    </p:extLst>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 id="2147484427"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6428326"/>
      </p:ext>
    </p:extLst>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036689"/>
      </p:ext>
    </p:extLst>
  </p:cSld>
  <p:clrMap bg1="lt1" tx1="dk1" bg2="lt2" tx2="dk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6381955"/>
      </p:ext>
    </p:extLst>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5418147"/>
      </p:ext>
    </p:extLst>
  </p:cSld>
  <p:clrMap bg1="lt1" tx1="dk1" bg2="lt2" tx2="dk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3876744"/>
      </p:ext>
    </p:extLst>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824921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242001"/>
      </p:ext>
    </p:extLst>
  </p:cSld>
  <p:clrMap bg1="lt1" tx1="dk1" bg2="lt2" tx2="dk2" accent1="accent1" accent2="accent2" accent3="accent3" accent4="accent4" accent5="accent5" accent6="accent6" hlink="hlink" folHlink="folHlink"/>
  <p:sldLayoutIdLst>
    <p:sldLayoutId id="2147484489" r:id="rId1"/>
    <p:sldLayoutId id="2147484490" r:id="rId2"/>
    <p:sldLayoutId id="2147484491" r:id="rId3"/>
    <p:sldLayoutId id="2147484492" r:id="rId4"/>
    <p:sldLayoutId id="2147484493" r:id="rId5"/>
    <p:sldLayoutId id="2147484494" r:id="rId6"/>
    <p:sldLayoutId id="2147484495" r:id="rId7"/>
    <p:sldLayoutId id="2147484496" r:id="rId8"/>
    <p:sldLayoutId id="2147484497" r:id="rId9"/>
    <p:sldLayoutId id="2147484498" r:id="rId10"/>
    <p:sldLayoutId id="2147484499"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7105810"/>
      </p:ext>
    </p:extLst>
  </p:cSld>
  <p:clrMap bg1="lt1" tx1="dk1" bg2="lt2" tx2="dk2" accent1="accent1" accent2="accent2" accent3="accent3" accent4="accent4" accent5="accent5" accent6="accent6" hlink="hlink" folHlink="folHlink"/>
  <p:sldLayoutIdLst>
    <p:sldLayoutId id="2147484501" r:id="rId1"/>
    <p:sldLayoutId id="2147484502" r:id="rId2"/>
    <p:sldLayoutId id="2147484503" r:id="rId3"/>
    <p:sldLayoutId id="2147484504" r:id="rId4"/>
    <p:sldLayoutId id="2147484505" r:id="rId5"/>
    <p:sldLayoutId id="2147484506" r:id="rId6"/>
    <p:sldLayoutId id="2147484507" r:id="rId7"/>
    <p:sldLayoutId id="2147484508" r:id="rId8"/>
    <p:sldLayoutId id="2147484509" r:id="rId9"/>
    <p:sldLayoutId id="2147484510" r:id="rId10"/>
    <p:sldLayoutId id="2147484511"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458" name="Group 19"/>
          <p:cNvGrpSpPr>
            <a:grpSpLocks/>
          </p:cNvGrpSpPr>
          <p:nvPr/>
        </p:nvGrpSpPr>
        <p:grpSpPr bwMode="auto">
          <a:xfrm>
            <a:off x="4752975" y="4997450"/>
            <a:ext cx="4248150" cy="1708150"/>
            <a:chOff x="2731" y="3056"/>
            <a:chExt cx="2961" cy="1191"/>
          </a:xfrm>
        </p:grpSpPr>
        <p:sp>
          <p:nvSpPr>
            <p:cNvPr id="19463"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9464"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9459"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9460"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solidFill>
                  <a:srgbClr val="616365"/>
                </a:solidFill>
                <a:latin typeface="Arial" pitchFamily="34" charset="0"/>
                <a:ea typeface="MS PGothic" pitchFamily="34" charset="-128"/>
                <a:cs typeface="+mn-cs"/>
              </a:defRPr>
            </a:lvl1pPr>
          </a:lstStyle>
          <a:p>
            <a:pPr fontAlgn="base">
              <a:spcBef>
                <a:spcPct val="0"/>
              </a:spcBef>
              <a:spcAft>
                <a:spcPct val="0"/>
              </a:spcAft>
              <a:defRPr/>
            </a:pPr>
            <a:fld id="{9630A1B0-1915-476C-96D6-92719F7B156C}" type="datetime1">
              <a:rPr lang="fi-FI"/>
              <a:pPr fontAlgn="base">
                <a:spcBef>
                  <a:spcPct val="0"/>
                </a:spcBef>
                <a:spcAft>
                  <a:spcPct val="0"/>
                </a:spcAft>
                <a:defRPr/>
              </a:pPr>
              <a:t>23.3.2015</a:t>
            </a:fld>
            <a:endParaRPr lang="fi-FI"/>
          </a:p>
        </p:txBody>
      </p:sp>
      <p:pic>
        <p:nvPicPr>
          <p:cNvPr id="19462"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7415867"/>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673571"/>
      </p:ext>
    </p:extLst>
  </p:cSld>
  <p:clrMap bg1="lt1" tx1="dk1" bg2="lt2" tx2="dk2" accent1="accent1" accent2="accent2" accent3="accent3" accent4="accent4" accent5="accent5" accent6="accent6" hlink="hlink" folHlink="folHlink"/>
  <p:sldLayoutIdLst>
    <p:sldLayoutId id="2147484525" r:id="rId1"/>
    <p:sldLayoutId id="2147484526" r:id="rId2"/>
    <p:sldLayoutId id="2147484527" r:id="rId3"/>
    <p:sldLayoutId id="2147484528" r:id="rId4"/>
    <p:sldLayoutId id="2147484529" r:id="rId5"/>
    <p:sldLayoutId id="2147484530" r:id="rId6"/>
    <p:sldLayoutId id="2147484531" r:id="rId7"/>
    <p:sldLayoutId id="2147484532" r:id="rId8"/>
    <p:sldLayoutId id="2147484533" r:id="rId9"/>
    <p:sldLayoutId id="2147484534" r:id="rId10"/>
    <p:sldLayoutId id="2147484535"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8084574"/>
      </p:ext>
    </p:extLst>
  </p:cSld>
  <p:clrMap bg1="lt1" tx1="dk1" bg2="lt2" tx2="dk2" accent1="accent1" accent2="accent2" accent3="accent3" accent4="accent4" accent5="accent5" accent6="accent6" hlink="hlink" folHlink="folHlink"/>
  <p:sldLayoutIdLst>
    <p:sldLayoutId id="2147484537" r:id="rId1"/>
    <p:sldLayoutId id="2147484538" r:id="rId2"/>
    <p:sldLayoutId id="2147484539" r:id="rId3"/>
    <p:sldLayoutId id="2147484540" r:id="rId4"/>
    <p:sldLayoutId id="2147484541" r:id="rId5"/>
    <p:sldLayoutId id="2147484542" r:id="rId6"/>
    <p:sldLayoutId id="2147484543" r:id="rId7"/>
    <p:sldLayoutId id="2147484544" r:id="rId8"/>
    <p:sldLayoutId id="2147484545" r:id="rId9"/>
    <p:sldLayoutId id="2147484546" r:id="rId10"/>
    <p:sldLayoutId id="2147484547"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732474"/>
      </p:ext>
    </p:extLst>
  </p:cSld>
  <p:clrMap bg1="lt1" tx1="dk1" bg2="lt2" tx2="dk2" accent1="accent1" accent2="accent2" accent3="accent3" accent4="accent4" accent5="accent5" accent6="accent6" hlink="hlink" folHlink="folHlink"/>
  <p:sldLayoutIdLst>
    <p:sldLayoutId id="2147484549" r:id="rId1"/>
    <p:sldLayoutId id="2147484550" r:id="rId2"/>
    <p:sldLayoutId id="2147484551" r:id="rId3"/>
    <p:sldLayoutId id="2147484552" r:id="rId4"/>
    <p:sldLayoutId id="2147484553" r:id="rId5"/>
    <p:sldLayoutId id="2147484554" r:id="rId6"/>
    <p:sldLayoutId id="2147484555" r:id="rId7"/>
    <p:sldLayoutId id="2147484556" r:id="rId8"/>
    <p:sldLayoutId id="2147484557" r:id="rId9"/>
    <p:sldLayoutId id="2147484558" r:id="rId10"/>
    <p:sldLayoutId id="2147484559"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118571"/>
      </p:ext>
    </p:extLst>
  </p:cSld>
  <p:clrMap bg1="lt1" tx1="dk1" bg2="lt2" tx2="dk2" accent1="accent1" accent2="accent2" accent3="accent3" accent4="accent4" accent5="accent5" accent6="accent6" hlink="hlink" folHlink="folHlink"/>
  <p:sldLayoutIdLst>
    <p:sldLayoutId id="2147484561" r:id="rId1"/>
    <p:sldLayoutId id="2147484562" r:id="rId2"/>
    <p:sldLayoutId id="2147484563" r:id="rId3"/>
    <p:sldLayoutId id="2147484564" r:id="rId4"/>
    <p:sldLayoutId id="2147484565" r:id="rId5"/>
    <p:sldLayoutId id="2147484566" r:id="rId6"/>
    <p:sldLayoutId id="2147484567" r:id="rId7"/>
    <p:sldLayoutId id="2147484568" r:id="rId8"/>
    <p:sldLayoutId id="2147484569" r:id="rId9"/>
    <p:sldLayoutId id="2147484570" r:id="rId10"/>
    <p:sldLayoutId id="2147484571"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5771518"/>
      </p:ext>
    </p:extLst>
  </p:cSld>
  <p:clrMap bg1="lt1" tx1="dk1" bg2="lt2" tx2="dk2" accent1="accent1" accent2="accent2" accent3="accent3" accent4="accent4" accent5="accent5" accent6="accent6" hlink="hlink" folHlink="folHlink"/>
  <p:sldLayoutIdLst>
    <p:sldLayoutId id="2147484573" r:id="rId1"/>
    <p:sldLayoutId id="2147484574" r:id="rId2"/>
    <p:sldLayoutId id="2147484575" r:id="rId3"/>
    <p:sldLayoutId id="2147484576" r:id="rId4"/>
    <p:sldLayoutId id="2147484577" r:id="rId5"/>
    <p:sldLayoutId id="2147484578" r:id="rId6"/>
    <p:sldLayoutId id="2147484579" r:id="rId7"/>
    <p:sldLayoutId id="2147484580" r:id="rId8"/>
    <p:sldLayoutId id="2147484581" r:id="rId9"/>
    <p:sldLayoutId id="2147484582" r:id="rId10"/>
    <p:sldLayoutId id="2147484583"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8303296"/>
      </p:ext>
    </p:extLst>
  </p:cSld>
  <p:clrMap bg1="lt1" tx1="dk1" bg2="lt2" tx2="dk2" accent1="accent1" accent2="accent2" accent3="accent3" accent4="accent4" accent5="accent5" accent6="accent6" hlink="hlink" folHlink="folHlink"/>
  <p:sldLayoutIdLst>
    <p:sldLayoutId id="2147484585" r:id="rId1"/>
    <p:sldLayoutId id="2147484586" r:id="rId2"/>
    <p:sldLayoutId id="2147484587" r:id="rId3"/>
    <p:sldLayoutId id="2147484588" r:id="rId4"/>
    <p:sldLayoutId id="2147484589" r:id="rId5"/>
    <p:sldLayoutId id="2147484590" r:id="rId6"/>
    <p:sldLayoutId id="2147484591" r:id="rId7"/>
    <p:sldLayoutId id="2147484592" r:id="rId8"/>
    <p:sldLayoutId id="2147484593" r:id="rId9"/>
    <p:sldLayoutId id="2147484594" r:id="rId10"/>
    <p:sldLayoutId id="2147484595"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5751791"/>
      </p:ext>
    </p:extLst>
  </p:cSld>
  <p:clrMap bg1="lt1" tx1="dk1" bg2="lt2" tx2="dk2" accent1="accent1" accent2="accent2" accent3="accent3" accent4="accent4" accent5="accent5" accent6="accent6" hlink="hlink" folHlink="folHlink"/>
  <p:sldLayoutIdLst>
    <p:sldLayoutId id="2147484597" r:id="rId1"/>
    <p:sldLayoutId id="2147484598" r:id="rId2"/>
    <p:sldLayoutId id="2147484599" r:id="rId3"/>
    <p:sldLayoutId id="2147484600" r:id="rId4"/>
    <p:sldLayoutId id="2147484601" r:id="rId5"/>
    <p:sldLayoutId id="2147484602" r:id="rId6"/>
    <p:sldLayoutId id="2147484603" r:id="rId7"/>
    <p:sldLayoutId id="2147484604" r:id="rId8"/>
    <p:sldLayoutId id="2147484605" r:id="rId9"/>
    <p:sldLayoutId id="2147484606" r:id="rId10"/>
    <p:sldLayoutId id="2147484607"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044276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6232591"/>
      </p:ext>
    </p:extLst>
  </p:cSld>
  <p:clrMap bg1="lt1" tx1="dk1" bg2="lt2" tx2="dk2" accent1="accent1" accent2="accent2" accent3="accent3" accent4="accent4" accent5="accent5" accent6="accent6" hlink="hlink" folHlink="folHlink"/>
  <p:sldLayoutIdLst>
    <p:sldLayoutId id="2147484609" r:id="rId1"/>
    <p:sldLayoutId id="2147484610" r:id="rId2"/>
    <p:sldLayoutId id="2147484611" r:id="rId3"/>
    <p:sldLayoutId id="2147484612" r:id="rId4"/>
    <p:sldLayoutId id="2147484613" r:id="rId5"/>
    <p:sldLayoutId id="2147484614" r:id="rId6"/>
    <p:sldLayoutId id="2147484615" r:id="rId7"/>
    <p:sldLayoutId id="2147484616" r:id="rId8"/>
    <p:sldLayoutId id="2147484617" r:id="rId9"/>
    <p:sldLayoutId id="2147484618" r:id="rId10"/>
    <p:sldLayoutId id="2147484619"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9084211"/>
      </p:ext>
    </p:extLst>
  </p:cSld>
  <p:clrMap bg1="lt1" tx1="dk1" bg2="lt2" tx2="dk2" accent1="accent1" accent2="accent2" accent3="accent3" accent4="accent4" accent5="accent5" accent6="accent6" hlink="hlink" folHlink="folHlink"/>
  <p:sldLayoutIdLst>
    <p:sldLayoutId id="2147484621" r:id="rId1"/>
    <p:sldLayoutId id="2147484622" r:id="rId2"/>
    <p:sldLayoutId id="2147484623" r:id="rId3"/>
    <p:sldLayoutId id="2147484624" r:id="rId4"/>
    <p:sldLayoutId id="2147484625" r:id="rId5"/>
    <p:sldLayoutId id="2147484626" r:id="rId6"/>
    <p:sldLayoutId id="2147484627" r:id="rId7"/>
    <p:sldLayoutId id="2147484628" r:id="rId8"/>
    <p:sldLayoutId id="2147484629" r:id="rId9"/>
    <p:sldLayoutId id="2147484630" r:id="rId10"/>
    <p:sldLayoutId id="2147484631"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9396506"/>
      </p:ext>
    </p:extLst>
  </p:cSld>
  <p:clrMap bg1="lt1" tx1="dk1" bg2="lt2" tx2="dk2" accent1="accent1" accent2="accent2" accent3="accent3" accent4="accent4" accent5="accent5" accent6="accent6" hlink="hlink" folHlink="folHlink"/>
  <p:sldLayoutIdLst>
    <p:sldLayoutId id="2147484633" r:id="rId1"/>
    <p:sldLayoutId id="2147484634" r:id="rId2"/>
    <p:sldLayoutId id="2147484635" r:id="rId3"/>
    <p:sldLayoutId id="2147484636" r:id="rId4"/>
    <p:sldLayoutId id="2147484637" r:id="rId5"/>
    <p:sldLayoutId id="2147484638" r:id="rId6"/>
    <p:sldLayoutId id="2147484639" r:id="rId7"/>
    <p:sldLayoutId id="2147484640" r:id="rId8"/>
    <p:sldLayoutId id="2147484641" r:id="rId9"/>
    <p:sldLayoutId id="2147484642" r:id="rId10"/>
    <p:sldLayoutId id="2147484643"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053774"/>
      </p:ext>
    </p:extLst>
  </p:cSld>
  <p:clrMap bg1="lt1" tx1="dk1" bg2="lt2" tx2="dk2" accent1="accent1" accent2="accent2" accent3="accent3" accent4="accent4" accent5="accent5" accent6="accent6" hlink="hlink" folHlink="folHlink"/>
  <p:sldLayoutIdLst>
    <p:sldLayoutId id="2147484645" r:id="rId1"/>
    <p:sldLayoutId id="2147484646" r:id="rId2"/>
    <p:sldLayoutId id="2147484647" r:id="rId3"/>
    <p:sldLayoutId id="2147484648" r:id="rId4"/>
    <p:sldLayoutId id="2147484649" r:id="rId5"/>
    <p:sldLayoutId id="2147484650" r:id="rId6"/>
    <p:sldLayoutId id="2147484651" r:id="rId7"/>
    <p:sldLayoutId id="2147484652" r:id="rId8"/>
    <p:sldLayoutId id="2147484653" r:id="rId9"/>
    <p:sldLayoutId id="2147484654" r:id="rId10"/>
    <p:sldLayoutId id="2147484655"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2653896"/>
      </p:ext>
    </p:extLst>
  </p:cSld>
  <p:clrMap bg1="lt1" tx1="dk1" bg2="lt2" tx2="dk2" accent1="accent1" accent2="accent2" accent3="accent3" accent4="accent4" accent5="accent5" accent6="accent6" hlink="hlink" folHlink="folHlink"/>
  <p:sldLayoutIdLst>
    <p:sldLayoutId id="2147484657" r:id="rId1"/>
    <p:sldLayoutId id="2147484658" r:id="rId2"/>
    <p:sldLayoutId id="2147484659" r:id="rId3"/>
    <p:sldLayoutId id="2147484660" r:id="rId4"/>
    <p:sldLayoutId id="2147484661" r:id="rId5"/>
    <p:sldLayoutId id="2147484662" r:id="rId6"/>
    <p:sldLayoutId id="2147484663" r:id="rId7"/>
    <p:sldLayoutId id="2147484664" r:id="rId8"/>
    <p:sldLayoutId id="2147484665" r:id="rId9"/>
    <p:sldLayoutId id="2147484666" r:id="rId10"/>
    <p:sldLayoutId id="2147484667"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8763380"/>
      </p:ext>
    </p:extLst>
  </p:cSld>
  <p:clrMap bg1="lt1" tx1="dk1" bg2="lt2" tx2="dk2" accent1="accent1" accent2="accent2" accent3="accent3" accent4="accent4" accent5="accent5" accent6="accent6" hlink="hlink" folHlink="folHlink"/>
  <p:sldLayoutIdLst>
    <p:sldLayoutId id="2147484669" r:id="rId1"/>
    <p:sldLayoutId id="2147484670" r:id="rId2"/>
    <p:sldLayoutId id="2147484671" r:id="rId3"/>
    <p:sldLayoutId id="2147484672" r:id="rId4"/>
    <p:sldLayoutId id="2147484673" r:id="rId5"/>
    <p:sldLayoutId id="2147484674" r:id="rId6"/>
    <p:sldLayoutId id="2147484675" r:id="rId7"/>
    <p:sldLayoutId id="2147484676" r:id="rId8"/>
    <p:sldLayoutId id="2147484677" r:id="rId9"/>
    <p:sldLayoutId id="2147484678" r:id="rId10"/>
    <p:sldLayoutId id="2147484679"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1537145"/>
      </p:ext>
    </p:extLst>
  </p:cSld>
  <p:clrMap bg1="lt1" tx1="dk1" bg2="lt2" tx2="dk2" accent1="accent1" accent2="accent2" accent3="accent3" accent4="accent4" accent5="accent5" accent6="accent6" hlink="hlink" folHlink="folHlink"/>
  <p:sldLayoutIdLst>
    <p:sldLayoutId id="2147484681" r:id="rId1"/>
    <p:sldLayoutId id="2147484682" r:id="rId2"/>
    <p:sldLayoutId id="2147484683" r:id="rId3"/>
    <p:sldLayoutId id="2147484684" r:id="rId4"/>
    <p:sldLayoutId id="2147484685" r:id="rId5"/>
    <p:sldLayoutId id="2147484686" r:id="rId6"/>
    <p:sldLayoutId id="2147484687" r:id="rId7"/>
    <p:sldLayoutId id="2147484688" r:id="rId8"/>
    <p:sldLayoutId id="2147484689" r:id="rId9"/>
    <p:sldLayoutId id="2147484690" r:id="rId10"/>
    <p:sldLayoutId id="2147484691"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640936"/>
      </p:ext>
    </p:extLst>
  </p:cSld>
  <p:clrMap bg1="lt1" tx1="dk1" bg2="lt2" tx2="dk2" accent1="accent1" accent2="accent2" accent3="accent3" accent4="accent4" accent5="accent5" accent6="accent6" hlink="hlink" folHlink="folHlink"/>
  <p:sldLayoutIdLst>
    <p:sldLayoutId id="2147484693" r:id="rId1"/>
    <p:sldLayoutId id="2147484694" r:id="rId2"/>
    <p:sldLayoutId id="2147484695" r:id="rId3"/>
    <p:sldLayoutId id="2147484696" r:id="rId4"/>
    <p:sldLayoutId id="2147484697" r:id="rId5"/>
    <p:sldLayoutId id="2147484698" r:id="rId6"/>
    <p:sldLayoutId id="2147484699" r:id="rId7"/>
    <p:sldLayoutId id="2147484700" r:id="rId8"/>
    <p:sldLayoutId id="2147484701" r:id="rId9"/>
    <p:sldLayoutId id="2147484702" r:id="rId10"/>
    <p:sldLayoutId id="2147484703"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4" name="Group 19"/>
          <p:cNvGrpSpPr>
            <a:grpSpLocks/>
          </p:cNvGrpSpPr>
          <p:nvPr/>
        </p:nvGrpSpPr>
        <p:grpSpPr bwMode="auto">
          <a:xfrm>
            <a:off x="4752975" y="4997450"/>
            <a:ext cx="4248150" cy="1708150"/>
            <a:chOff x="2731" y="3056"/>
            <a:chExt cx="2961" cy="1191"/>
          </a:xfrm>
        </p:grpSpPr>
        <p:sp>
          <p:nvSpPr>
            <p:cNvPr id="820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820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8195"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Muokkaa perustyyl. napsautt.</a:t>
            </a:r>
          </a:p>
        </p:txBody>
      </p:sp>
      <p:sp>
        <p:nvSpPr>
          <p:cNvPr id="8196"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Muokkaa tekstin perustyylejä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p>
        </p:txBody>
      </p:sp>
      <p:pic>
        <p:nvPicPr>
          <p:cNvPr id="8197"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48438"/>
            <a:ext cx="22304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1" name="Rectangle 27"/>
          <p:cNvSpPr>
            <a:spLocks noGrp="1" noChangeArrowheads="1"/>
          </p:cNvSpPr>
          <p:nvPr>
            <p:ph type="ftr" sz="quarter" idx="3"/>
          </p:nvPr>
        </p:nvSpPr>
        <p:spPr bwMode="auto">
          <a:xfrm>
            <a:off x="7812088" y="6562725"/>
            <a:ext cx="1236662"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solidFill>
                  <a:srgbClr val="616365"/>
                </a:solidFill>
                <a:latin typeface="Arial" charset="0"/>
                <a:ea typeface="+mn-ea"/>
                <a:cs typeface="+mn-cs"/>
              </a:defRPr>
            </a:lvl1pPr>
          </a:lstStyle>
          <a:p>
            <a:pPr fontAlgn="base">
              <a:spcBef>
                <a:spcPct val="0"/>
              </a:spcBef>
              <a:spcAft>
                <a:spcPct val="0"/>
              </a:spcAft>
              <a:defRPr/>
            </a:pPr>
            <a:r>
              <a:rPr lang="en-US"/>
              <a:t>Etunimi Sukunimi</a:t>
            </a:r>
          </a:p>
        </p:txBody>
      </p:sp>
      <p:sp>
        <p:nvSpPr>
          <p:cNvPr id="1052" name="Rectangle 28"/>
          <p:cNvSpPr>
            <a:spLocks noGrp="1" noChangeArrowheads="1"/>
          </p:cNvSpPr>
          <p:nvPr>
            <p:ph type="sldNum" sz="quarter" idx="4"/>
          </p:nvPr>
        </p:nvSpPr>
        <p:spPr bwMode="auto">
          <a:xfrm>
            <a:off x="6507163" y="6562725"/>
            <a:ext cx="476250"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a:solidFill>
                  <a:srgbClr val="616365"/>
                </a:solidFill>
                <a:latin typeface="Arial" charset="0"/>
                <a:ea typeface="+mn-ea"/>
                <a:cs typeface="+mn-cs"/>
              </a:defRPr>
            </a:lvl1pPr>
          </a:lstStyle>
          <a:p>
            <a:pPr fontAlgn="base">
              <a:spcBef>
                <a:spcPct val="0"/>
              </a:spcBef>
              <a:spcAft>
                <a:spcPct val="0"/>
              </a:spcAft>
              <a:defRPr/>
            </a:pPr>
            <a:fld id="{C742AFF8-5049-466B-AF80-36472E014258}" type="slidenum">
              <a:rPr lang="en-US"/>
              <a:pPr fontAlgn="base">
                <a:spcBef>
                  <a:spcPct val="0"/>
                </a:spcBef>
                <a:spcAft>
                  <a:spcPct val="0"/>
                </a:spcAft>
                <a:defRPr/>
              </a:pPr>
              <a:t>‹#›</a:t>
            </a:fld>
            <a:endParaRPr lang="en-US"/>
          </a:p>
        </p:txBody>
      </p:sp>
      <p:sp>
        <p:nvSpPr>
          <p:cNvPr id="1053" name="Rectangle 29"/>
          <p:cNvSpPr>
            <a:spLocks noGrp="1" noChangeArrowheads="1"/>
          </p:cNvSpPr>
          <p:nvPr>
            <p:ph type="dt" sz="half" idx="2"/>
          </p:nvPr>
        </p:nvSpPr>
        <p:spPr bwMode="auto">
          <a:xfrm>
            <a:off x="6986588" y="6562725"/>
            <a:ext cx="825500"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solidFill>
                  <a:srgbClr val="616365"/>
                </a:solidFill>
                <a:latin typeface="Arial" charset="0"/>
                <a:ea typeface="+mn-ea"/>
                <a:cs typeface="+mn-cs"/>
              </a:defRPr>
            </a:lvl1pPr>
          </a:lstStyle>
          <a:p>
            <a:pPr fontAlgn="base">
              <a:spcBef>
                <a:spcPct val="0"/>
              </a:spcBef>
              <a:spcAft>
                <a:spcPct val="0"/>
              </a:spcAft>
              <a:defRPr/>
            </a:pPr>
            <a:fld id="{27749DBC-09FE-44CB-A656-4068BF8A6442}" type="datetime1">
              <a:rPr lang="fi-FI"/>
              <a:pPr fontAlgn="base">
                <a:spcBef>
                  <a:spcPct val="0"/>
                </a:spcBef>
                <a:spcAft>
                  <a:spcPct val="0"/>
                </a:spcAft>
                <a:defRPr/>
              </a:pPr>
              <a:t>23.3.2015</a:t>
            </a:fld>
            <a:endParaRPr lang="en-US"/>
          </a:p>
        </p:txBody>
      </p:sp>
    </p:spTree>
    <p:extLst>
      <p:ext uri="{BB962C8B-B14F-4D97-AF65-F5344CB8AC3E}">
        <p14:creationId xmlns:p14="http://schemas.microsoft.com/office/powerpoint/2010/main" val="1001742075"/>
      </p:ext>
    </p:extLst>
  </p:cSld>
  <p:clrMap bg1="lt1" tx1="dk1" bg2="lt2" tx2="dk2" accent1="accent1" accent2="accent2" accent3="accent3" accent4="accent4" accent5="accent5" accent6="accent6" hlink="hlink" folHlink="folHlink"/>
  <p:sldLayoutIdLst>
    <p:sldLayoutId id="2147484705" r:id="rId1"/>
    <p:sldLayoutId id="2147484706" r:id="rId2"/>
    <p:sldLayoutId id="2147484707" r:id="rId3"/>
    <p:sldLayoutId id="2147484708" r:id="rId4"/>
    <p:sldLayoutId id="2147484709" r:id="rId5"/>
    <p:sldLayoutId id="2147484710" r:id="rId6"/>
    <p:sldLayoutId id="2147484711" r:id="rId7"/>
    <p:sldLayoutId id="2147484712" r:id="rId8"/>
    <p:sldLayoutId id="2147484713" r:id="rId9"/>
    <p:sldLayoutId id="2147484714" r:id="rId10"/>
    <p:sldLayoutId id="2147484715" r:id="rId11"/>
  </p:sldLayoutIdLst>
  <p:hf hdr="0" ftr="0"/>
  <p:txStyles>
    <p:title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Arial" charset="0"/>
        </a:defRPr>
      </a:lvl2pPr>
      <a:lvl3pPr algn="l" rtl="0" eaLnBrk="0" fontAlgn="base" hangingPunct="0">
        <a:spcBef>
          <a:spcPct val="0"/>
        </a:spcBef>
        <a:spcAft>
          <a:spcPct val="0"/>
        </a:spcAft>
        <a:defRPr sz="2600" b="1">
          <a:solidFill>
            <a:schemeClr val="tx2"/>
          </a:solidFill>
          <a:latin typeface="Arial" charset="0"/>
        </a:defRPr>
      </a:lvl3pPr>
      <a:lvl4pPr algn="l" rtl="0" eaLnBrk="0" fontAlgn="base" hangingPunct="0">
        <a:spcBef>
          <a:spcPct val="0"/>
        </a:spcBef>
        <a:spcAft>
          <a:spcPct val="0"/>
        </a:spcAft>
        <a:defRPr sz="2600" b="1">
          <a:solidFill>
            <a:schemeClr val="tx2"/>
          </a:solidFill>
          <a:latin typeface="Arial" charset="0"/>
        </a:defRPr>
      </a:lvl4pPr>
      <a:lvl5pPr algn="l" rtl="0" eaLnBrk="0" fontAlgn="base" hangingPunct="0">
        <a:spcBef>
          <a:spcPct val="0"/>
        </a:spcBef>
        <a:spcAft>
          <a:spcPct val="0"/>
        </a:spcAft>
        <a:defRPr sz="2600" b="1">
          <a:solidFill>
            <a:schemeClr val="tx2"/>
          </a:solidFill>
          <a:latin typeface="Arial" charset="0"/>
        </a:defRPr>
      </a:lvl5pPr>
      <a:lvl6pPr marL="457200" algn="l" rtl="0" eaLnBrk="1" fontAlgn="base" hangingPunct="1">
        <a:spcBef>
          <a:spcPct val="0"/>
        </a:spcBef>
        <a:spcAft>
          <a:spcPct val="0"/>
        </a:spcAft>
        <a:defRPr sz="2600" b="1">
          <a:solidFill>
            <a:schemeClr val="tx2"/>
          </a:solidFill>
          <a:latin typeface="Arial" charset="0"/>
        </a:defRPr>
      </a:lvl6pPr>
      <a:lvl7pPr marL="914400" algn="l" rtl="0" eaLnBrk="1" fontAlgn="base" hangingPunct="1">
        <a:spcBef>
          <a:spcPct val="0"/>
        </a:spcBef>
        <a:spcAft>
          <a:spcPct val="0"/>
        </a:spcAft>
        <a:defRPr sz="2600" b="1">
          <a:solidFill>
            <a:schemeClr val="tx2"/>
          </a:solidFill>
          <a:latin typeface="Arial" charset="0"/>
        </a:defRPr>
      </a:lvl7pPr>
      <a:lvl8pPr marL="1371600" algn="l" rtl="0" eaLnBrk="1" fontAlgn="base" hangingPunct="1">
        <a:spcBef>
          <a:spcPct val="0"/>
        </a:spcBef>
        <a:spcAft>
          <a:spcPct val="0"/>
        </a:spcAft>
        <a:defRPr sz="2600" b="1">
          <a:solidFill>
            <a:schemeClr val="tx2"/>
          </a:solidFill>
          <a:latin typeface="Arial" charset="0"/>
        </a:defRPr>
      </a:lvl8pPr>
      <a:lvl9pPr marL="1828800" algn="l" rtl="0" eaLnBrk="1" fontAlgn="base" hangingPunct="1">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mn-ea"/>
          <a:cs typeface="+mn-cs"/>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defRPr>
      </a:lvl5pPr>
      <a:lvl6pPr marL="1803400" indent="-269875" algn="l" rtl="0" eaLnBrk="1" fontAlgn="base" hangingPunct="1">
        <a:spcBef>
          <a:spcPct val="0"/>
        </a:spcBef>
        <a:spcAft>
          <a:spcPct val="20000"/>
        </a:spcAft>
        <a:buClr>
          <a:schemeClr val="folHlink"/>
        </a:buClr>
        <a:buChar char="»"/>
        <a:defRPr sz="1600">
          <a:solidFill>
            <a:schemeClr val="tx1"/>
          </a:solidFill>
          <a:latin typeface="+mn-lt"/>
        </a:defRPr>
      </a:lvl6pPr>
      <a:lvl7pPr marL="2260600" indent="-269875" algn="l" rtl="0" eaLnBrk="1" fontAlgn="base" hangingPunct="1">
        <a:spcBef>
          <a:spcPct val="0"/>
        </a:spcBef>
        <a:spcAft>
          <a:spcPct val="20000"/>
        </a:spcAft>
        <a:buClr>
          <a:schemeClr val="folHlink"/>
        </a:buClr>
        <a:buChar char="»"/>
        <a:defRPr sz="1600">
          <a:solidFill>
            <a:schemeClr val="tx1"/>
          </a:solidFill>
          <a:latin typeface="+mn-lt"/>
        </a:defRPr>
      </a:lvl7pPr>
      <a:lvl8pPr marL="2717800" indent="-269875" algn="l" rtl="0" eaLnBrk="1" fontAlgn="base" hangingPunct="1">
        <a:spcBef>
          <a:spcPct val="0"/>
        </a:spcBef>
        <a:spcAft>
          <a:spcPct val="20000"/>
        </a:spcAft>
        <a:buClr>
          <a:schemeClr val="folHlink"/>
        </a:buClr>
        <a:buChar char="»"/>
        <a:defRPr sz="1600">
          <a:solidFill>
            <a:schemeClr val="tx1"/>
          </a:solidFill>
          <a:latin typeface="+mn-lt"/>
        </a:defRPr>
      </a:lvl8pPr>
      <a:lvl9pPr marL="3175000" indent="-269875" algn="l" rtl="0" eaLnBrk="1" fontAlgn="base" hangingPunct="1">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70" name="Group 19"/>
          <p:cNvGrpSpPr>
            <a:grpSpLocks/>
          </p:cNvGrpSpPr>
          <p:nvPr/>
        </p:nvGrpSpPr>
        <p:grpSpPr bwMode="auto">
          <a:xfrm>
            <a:off x="4752975" y="4997450"/>
            <a:ext cx="4248150" cy="1708150"/>
            <a:chOff x="2731" y="3056"/>
            <a:chExt cx="2961" cy="1191"/>
          </a:xfrm>
        </p:grpSpPr>
        <p:sp>
          <p:nvSpPr>
            <p:cNvPr id="7177"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7178"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7171"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Muokkaa perustyyl. napsautt.</a:t>
            </a:r>
          </a:p>
        </p:txBody>
      </p:sp>
      <p:sp>
        <p:nvSpPr>
          <p:cNvPr id="7172"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Muokkaa tekstin perustyylejä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p>
        </p:txBody>
      </p:sp>
      <p:pic>
        <p:nvPicPr>
          <p:cNvPr id="7173"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48438"/>
            <a:ext cx="22304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1" name="Rectangle 27"/>
          <p:cNvSpPr>
            <a:spLocks noGrp="1" noChangeArrowheads="1"/>
          </p:cNvSpPr>
          <p:nvPr>
            <p:ph type="ftr" sz="quarter" idx="3"/>
          </p:nvPr>
        </p:nvSpPr>
        <p:spPr bwMode="auto">
          <a:xfrm>
            <a:off x="7812088" y="6562725"/>
            <a:ext cx="1236662"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solidFill>
                  <a:srgbClr val="616365"/>
                </a:solidFill>
                <a:latin typeface="Arial" charset="0"/>
                <a:ea typeface="+mn-ea"/>
                <a:cs typeface="+mn-cs"/>
              </a:defRPr>
            </a:lvl1pPr>
          </a:lstStyle>
          <a:p>
            <a:pPr fontAlgn="base">
              <a:spcBef>
                <a:spcPct val="0"/>
              </a:spcBef>
              <a:spcAft>
                <a:spcPct val="0"/>
              </a:spcAft>
              <a:defRPr/>
            </a:pPr>
            <a:r>
              <a:rPr lang="en-US"/>
              <a:t>Etunimi Sukunimi</a:t>
            </a:r>
          </a:p>
        </p:txBody>
      </p:sp>
      <p:sp>
        <p:nvSpPr>
          <p:cNvPr id="1052" name="Rectangle 28"/>
          <p:cNvSpPr>
            <a:spLocks noGrp="1" noChangeArrowheads="1"/>
          </p:cNvSpPr>
          <p:nvPr>
            <p:ph type="sldNum" sz="quarter" idx="4"/>
          </p:nvPr>
        </p:nvSpPr>
        <p:spPr bwMode="auto">
          <a:xfrm>
            <a:off x="6507163" y="6562725"/>
            <a:ext cx="476250"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a:solidFill>
                  <a:srgbClr val="616365"/>
                </a:solidFill>
                <a:latin typeface="Arial" charset="0"/>
                <a:ea typeface="+mn-ea"/>
                <a:cs typeface="+mn-cs"/>
              </a:defRPr>
            </a:lvl1pPr>
          </a:lstStyle>
          <a:p>
            <a:pPr fontAlgn="base">
              <a:spcBef>
                <a:spcPct val="0"/>
              </a:spcBef>
              <a:spcAft>
                <a:spcPct val="0"/>
              </a:spcAft>
              <a:defRPr/>
            </a:pPr>
            <a:fld id="{0804B9F3-62E8-4665-BBAE-FD20F8170F7D}" type="slidenum">
              <a:rPr lang="en-US"/>
              <a:pPr fontAlgn="base">
                <a:spcBef>
                  <a:spcPct val="0"/>
                </a:spcBef>
                <a:spcAft>
                  <a:spcPct val="0"/>
                </a:spcAft>
                <a:defRPr/>
              </a:pPr>
              <a:t>‹#›</a:t>
            </a:fld>
            <a:endParaRPr lang="en-US"/>
          </a:p>
        </p:txBody>
      </p:sp>
      <p:sp>
        <p:nvSpPr>
          <p:cNvPr id="1053" name="Rectangle 29"/>
          <p:cNvSpPr>
            <a:spLocks noGrp="1" noChangeArrowheads="1"/>
          </p:cNvSpPr>
          <p:nvPr>
            <p:ph type="dt" sz="half" idx="2"/>
          </p:nvPr>
        </p:nvSpPr>
        <p:spPr bwMode="auto">
          <a:xfrm>
            <a:off x="6986588" y="6562725"/>
            <a:ext cx="825500"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solidFill>
                  <a:srgbClr val="616365"/>
                </a:solidFill>
                <a:latin typeface="Arial" charset="0"/>
                <a:ea typeface="+mn-ea"/>
                <a:cs typeface="+mn-cs"/>
              </a:defRPr>
            </a:lvl1pPr>
          </a:lstStyle>
          <a:p>
            <a:pPr fontAlgn="base">
              <a:spcBef>
                <a:spcPct val="0"/>
              </a:spcBef>
              <a:spcAft>
                <a:spcPct val="0"/>
              </a:spcAft>
              <a:defRPr/>
            </a:pPr>
            <a:fld id="{382C5D2C-EF5F-453B-AF8C-5E03B04539DF}" type="datetime1">
              <a:rPr lang="fi-FI"/>
              <a:pPr fontAlgn="base">
                <a:spcBef>
                  <a:spcPct val="0"/>
                </a:spcBef>
                <a:spcAft>
                  <a:spcPct val="0"/>
                </a:spcAft>
                <a:defRPr/>
              </a:pPr>
              <a:t>23.3.2015</a:t>
            </a:fld>
            <a:endParaRPr lang="en-US"/>
          </a:p>
        </p:txBody>
      </p:sp>
    </p:spTree>
    <p:extLst>
      <p:ext uri="{BB962C8B-B14F-4D97-AF65-F5344CB8AC3E}">
        <p14:creationId xmlns:p14="http://schemas.microsoft.com/office/powerpoint/2010/main" val="505511911"/>
      </p:ext>
    </p:extLst>
  </p:cSld>
  <p:clrMap bg1="lt1" tx1="dk1" bg2="lt2" tx2="dk2" accent1="accent1" accent2="accent2" accent3="accent3" accent4="accent4" accent5="accent5" accent6="accent6" hlink="hlink" folHlink="folHlink"/>
  <p:sldLayoutIdLst>
    <p:sldLayoutId id="2147484717" r:id="rId1"/>
    <p:sldLayoutId id="2147484718" r:id="rId2"/>
    <p:sldLayoutId id="2147484719" r:id="rId3"/>
    <p:sldLayoutId id="2147484720" r:id="rId4"/>
    <p:sldLayoutId id="2147484721" r:id="rId5"/>
    <p:sldLayoutId id="2147484722" r:id="rId6"/>
    <p:sldLayoutId id="2147484723" r:id="rId7"/>
    <p:sldLayoutId id="2147484724" r:id="rId8"/>
    <p:sldLayoutId id="2147484725" r:id="rId9"/>
    <p:sldLayoutId id="2147484726" r:id="rId10"/>
    <p:sldLayoutId id="2147484727" r:id="rId11"/>
  </p:sldLayoutIdLst>
  <p:hf hdr="0" ftr="0"/>
  <p:txStyles>
    <p:title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Arial" charset="0"/>
        </a:defRPr>
      </a:lvl2pPr>
      <a:lvl3pPr algn="l" rtl="0" eaLnBrk="0" fontAlgn="base" hangingPunct="0">
        <a:spcBef>
          <a:spcPct val="0"/>
        </a:spcBef>
        <a:spcAft>
          <a:spcPct val="0"/>
        </a:spcAft>
        <a:defRPr sz="2600" b="1">
          <a:solidFill>
            <a:schemeClr val="tx2"/>
          </a:solidFill>
          <a:latin typeface="Arial" charset="0"/>
        </a:defRPr>
      </a:lvl3pPr>
      <a:lvl4pPr algn="l" rtl="0" eaLnBrk="0" fontAlgn="base" hangingPunct="0">
        <a:spcBef>
          <a:spcPct val="0"/>
        </a:spcBef>
        <a:spcAft>
          <a:spcPct val="0"/>
        </a:spcAft>
        <a:defRPr sz="2600" b="1">
          <a:solidFill>
            <a:schemeClr val="tx2"/>
          </a:solidFill>
          <a:latin typeface="Arial" charset="0"/>
        </a:defRPr>
      </a:lvl4pPr>
      <a:lvl5pPr algn="l" rtl="0" eaLnBrk="0" fontAlgn="base" hangingPunct="0">
        <a:spcBef>
          <a:spcPct val="0"/>
        </a:spcBef>
        <a:spcAft>
          <a:spcPct val="0"/>
        </a:spcAft>
        <a:defRPr sz="2600" b="1">
          <a:solidFill>
            <a:schemeClr val="tx2"/>
          </a:solidFill>
          <a:latin typeface="Arial" charset="0"/>
        </a:defRPr>
      </a:lvl5pPr>
      <a:lvl6pPr marL="457200" algn="l" rtl="0" eaLnBrk="1" fontAlgn="base" hangingPunct="1">
        <a:spcBef>
          <a:spcPct val="0"/>
        </a:spcBef>
        <a:spcAft>
          <a:spcPct val="0"/>
        </a:spcAft>
        <a:defRPr sz="2600" b="1">
          <a:solidFill>
            <a:schemeClr val="tx2"/>
          </a:solidFill>
          <a:latin typeface="Arial" charset="0"/>
        </a:defRPr>
      </a:lvl6pPr>
      <a:lvl7pPr marL="914400" algn="l" rtl="0" eaLnBrk="1" fontAlgn="base" hangingPunct="1">
        <a:spcBef>
          <a:spcPct val="0"/>
        </a:spcBef>
        <a:spcAft>
          <a:spcPct val="0"/>
        </a:spcAft>
        <a:defRPr sz="2600" b="1">
          <a:solidFill>
            <a:schemeClr val="tx2"/>
          </a:solidFill>
          <a:latin typeface="Arial" charset="0"/>
        </a:defRPr>
      </a:lvl7pPr>
      <a:lvl8pPr marL="1371600" algn="l" rtl="0" eaLnBrk="1" fontAlgn="base" hangingPunct="1">
        <a:spcBef>
          <a:spcPct val="0"/>
        </a:spcBef>
        <a:spcAft>
          <a:spcPct val="0"/>
        </a:spcAft>
        <a:defRPr sz="2600" b="1">
          <a:solidFill>
            <a:schemeClr val="tx2"/>
          </a:solidFill>
          <a:latin typeface="Arial" charset="0"/>
        </a:defRPr>
      </a:lvl8pPr>
      <a:lvl9pPr marL="1828800" algn="l" rtl="0" eaLnBrk="1" fontAlgn="base" hangingPunct="1">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mn-ea"/>
          <a:cs typeface="+mn-cs"/>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defRPr>
      </a:lvl5pPr>
      <a:lvl6pPr marL="1803400" indent="-269875" algn="l" rtl="0" eaLnBrk="1" fontAlgn="base" hangingPunct="1">
        <a:spcBef>
          <a:spcPct val="0"/>
        </a:spcBef>
        <a:spcAft>
          <a:spcPct val="20000"/>
        </a:spcAft>
        <a:buClr>
          <a:schemeClr val="folHlink"/>
        </a:buClr>
        <a:buChar char="»"/>
        <a:defRPr sz="1600">
          <a:solidFill>
            <a:schemeClr val="tx1"/>
          </a:solidFill>
          <a:latin typeface="+mn-lt"/>
        </a:defRPr>
      </a:lvl6pPr>
      <a:lvl7pPr marL="2260600" indent="-269875" algn="l" rtl="0" eaLnBrk="1" fontAlgn="base" hangingPunct="1">
        <a:spcBef>
          <a:spcPct val="0"/>
        </a:spcBef>
        <a:spcAft>
          <a:spcPct val="20000"/>
        </a:spcAft>
        <a:buClr>
          <a:schemeClr val="folHlink"/>
        </a:buClr>
        <a:buChar char="»"/>
        <a:defRPr sz="1600">
          <a:solidFill>
            <a:schemeClr val="tx1"/>
          </a:solidFill>
          <a:latin typeface="+mn-lt"/>
        </a:defRPr>
      </a:lvl7pPr>
      <a:lvl8pPr marL="2717800" indent="-269875" algn="l" rtl="0" eaLnBrk="1" fontAlgn="base" hangingPunct="1">
        <a:spcBef>
          <a:spcPct val="0"/>
        </a:spcBef>
        <a:spcAft>
          <a:spcPct val="20000"/>
        </a:spcAft>
        <a:buClr>
          <a:schemeClr val="folHlink"/>
        </a:buClr>
        <a:buChar char="»"/>
        <a:defRPr sz="1600">
          <a:solidFill>
            <a:schemeClr val="tx1"/>
          </a:solidFill>
          <a:latin typeface="+mn-lt"/>
        </a:defRPr>
      </a:lvl8pPr>
      <a:lvl9pPr marL="3175000" indent="-269875" algn="l" rtl="0" eaLnBrk="1" fontAlgn="base" hangingPunct="1">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615042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434" name="Group 19"/>
          <p:cNvGrpSpPr>
            <a:grpSpLocks/>
          </p:cNvGrpSpPr>
          <p:nvPr/>
        </p:nvGrpSpPr>
        <p:grpSpPr bwMode="auto">
          <a:xfrm>
            <a:off x="4752975" y="4997450"/>
            <a:ext cx="4248150" cy="1708150"/>
            <a:chOff x="2731" y="3056"/>
            <a:chExt cx="2961" cy="1191"/>
          </a:xfrm>
        </p:grpSpPr>
        <p:sp>
          <p:nvSpPr>
            <p:cNvPr id="1844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844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8435"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Muokkaa perustyyl. napsautt.</a:t>
            </a:r>
          </a:p>
        </p:txBody>
      </p:sp>
      <p:sp>
        <p:nvSpPr>
          <p:cNvPr id="18436"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Muokkaa tekstin perustyylejä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p>
        </p:txBody>
      </p:sp>
      <p:pic>
        <p:nvPicPr>
          <p:cNvPr id="18437"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48438"/>
            <a:ext cx="22304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1" name="Rectangle 27"/>
          <p:cNvSpPr>
            <a:spLocks noGrp="1" noChangeArrowheads="1"/>
          </p:cNvSpPr>
          <p:nvPr>
            <p:ph type="ftr" sz="quarter" idx="3"/>
          </p:nvPr>
        </p:nvSpPr>
        <p:spPr bwMode="auto">
          <a:xfrm>
            <a:off x="7812088" y="6562725"/>
            <a:ext cx="1236662"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solidFill>
                  <a:srgbClr val="616365"/>
                </a:solidFill>
                <a:latin typeface="Arial" charset="0"/>
                <a:ea typeface="+mn-ea"/>
                <a:cs typeface="+mn-cs"/>
              </a:defRPr>
            </a:lvl1pPr>
          </a:lstStyle>
          <a:p>
            <a:pPr fontAlgn="base">
              <a:spcBef>
                <a:spcPct val="0"/>
              </a:spcBef>
              <a:spcAft>
                <a:spcPct val="0"/>
              </a:spcAft>
              <a:defRPr/>
            </a:pPr>
            <a:r>
              <a:rPr lang="en-US"/>
              <a:t>Etunimi Sukunimi</a:t>
            </a:r>
          </a:p>
        </p:txBody>
      </p:sp>
      <p:sp>
        <p:nvSpPr>
          <p:cNvPr id="1052" name="Rectangle 28"/>
          <p:cNvSpPr>
            <a:spLocks noGrp="1" noChangeArrowheads="1"/>
          </p:cNvSpPr>
          <p:nvPr>
            <p:ph type="sldNum" sz="quarter" idx="4"/>
          </p:nvPr>
        </p:nvSpPr>
        <p:spPr bwMode="auto">
          <a:xfrm>
            <a:off x="6507163" y="6562725"/>
            <a:ext cx="476250"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a:solidFill>
                  <a:srgbClr val="616365"/>
                </a:solidFill>
                <a:latin typeface="Arial" charset="0"/>
                <a:ea typeface="+mn-ea"/>
                <a:cs typeface="+mn-cs"/>
              </a:defRPr>
            </a:lvl1pPr>
          </a:lstStyle>
          <a:p>
            <a:pPr fontAlgn="base">
              <a:spcBef>
                <a:spcPct val="0"/>
              </a:spcBef>
              <a:spcAft>
                <a:spcPct val="0"/>
              </a:spcAft>
              <a:defRPr/>
            </a:pPr>
            <a:fld id="{59F87C50-228A-4F83-8E67-85454F76DB85}" type="slidenum">
              <a:rPr lang="en-US"/>
              <a:pPr fontAlgn="base">
                <a:spcBef>
                  <a:spcPct val="0"/>
                </a:spcBef>
                <a:spcAft>
                  <a:spcPct val="0"/>
                </a:spcAft>
                <a:defRPr/>
              </a:pPr>
              <a:t>‹#›</a:t>
            </a:fld>
            <a:endParaRPr lang="en-US"/>
          </a:p>
        </p:txBody>
      </p:sp>
      <p:sp>
        <p:nvSpPr>
          <p:cNvPr id="1053" name="Rectangle 29"/>
          <p:cNvSpPr>
            <a:spLocks noGrp="1" noChangeArrowheads="1"/>
          </p:cNvSpPr>
          <p:nvPr>
            <p:ph type="dt" sz="half" idx="2"/>
          </p:nvPr>
        </p:nvSpPr>
        <p:spPr bwMode="auto">
          <a:xfrm>
            <a:off x="6986588" y="6562725"/>
            <a:ext cx="825500"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solidFill>
                  <a:srgbClr val="616365"/>
                </a:solidFill>
                <a:latin typeface="Arial" charset="0"/>
                <a:ea typeface="+mn-ea"/>
                <a:cs typeface="+mn-cs"/>
              </a:defRPr>
            </a:lvl1pPr>
          </a:lstStyle>
          <a:p>
            <a:pPr fontAlgn="base">
              <a:spcBef>
                <a:spcPct val="0"/>
              </a:spcBef>
              <a:spcAft>
                <a:spcPct val="0"/>
              </a:spcAft>
              <a:defRPr/>
            </a:pPr>
            <a:fld id="{AF855EA9-CAB7-4BBF-B0EC-D9505FC59F92}" type="datetime1">
              <a:rPr lang="fi-FI"/>
              <a:pPr fontAlgn="base">
                <a:spcBef>
                  <a:spcPct val="0"/>
                </a:spcBef>
                <a:spcAft>
                  <a:spcPct val="0"/>
                </a:spcAft>
                <a:defRPr/>
              </a:pPr>
              <a:t>23.3.2015</a:t>
            </a:fld>
            <a:endParaRPr lang="en-US"/>
          </a:p>
        </p:txBody>
      </p:sp>
    </p:spTree>
    <p:extLst>
      <p:ext uri="{BB962C8B-B14F-4D97-AF65-F5344CB8AC3E}">
        <p14:creationId xmlns:p14="http://schemas.microsoft.com/office/powerpoint/2010/main" val="1790273161"/>
      </p:ext>
    </p:extLst>
  </p:cSld>
  <p:clrMap bg1="lt1" tx1="dk1" bg2="lt2" tx2="dk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Lst>
  <p:hf hdr="0" ftr="0"/>
  <p:txStyles>
    <p:title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Arial" charset="0"/>
        </a:defRPr>
      </a:lvl2pPr>
      <a:lvl3pPr algn="l" rtl="0" eaLnBrk="0" fontAlgn="base" hangingPunct="0">
        <a:spcBef>
          <a:spcPct val="0"/>
        </a:spcBef>
        <a:spcAft>
          <a:spcPct val="0"/>
        </a:spcAft>
        <a:defRPr sz="2600" b="1">
          <a:solidFill>
            <a:schemeClr val="tx2"/>
          </a:solidFill>
          <a:latin typeface="Arial" charset="0"/>
        </a:defRPr>
      </a:lvl3pPr>
      <a:lvl4pPr algn="l" rtl="0" eaLnBrk="0" fontAlgn="base" hangingPunct="0">
        <a:spcBef>
          <a:spcPct val="0"/>
        </a:spcBef>
        <a:spcAft>
          <a:spcPct val="0"/>
        </a:spcAft>
        <a:defRPr sz="2600" b="1">
          <a:solidFill>
            <a:schemeClr val="tx2"/>
          </a:solidFill>
          <a:latin typeface="Arial" charset="0"/>
        </a:defRPr>
      </a:lvl4pPr>
      <a:lvl5pPr algn="l" rtl="0" eaLnBrk="0" fontAlgn="base" hangingPunct="0">
        <a:spcBef>
          <a:spcPct val="0"/>
        </a:spcBef>
        <a:spcAft>
          <a:spcPct val="0"/>
        </a:spcAft>
        <a:defRPr sz="2600" b="1">
          <a:solidFill>
            <a:schemeClr val="tx2"/>
          </a:solidFill>
          <a:latin typeface="Arial" charset="0"/>
        </a:defRPr>
      </a:lvl5pPr>
      <a:lvl6pPr marL="457200" algn="l" rtl="0" eaLnBrk="1" fontAlgn="base" hangingPunct="1">
        <a:spcBef>
          <a:spcPct val="0"/>
        </a:spcBef>
        <a:spcAft>
          <a:spcPct val="0"/>
        </a:spcAft>
        <a:defRPr sz="2600" b="1">
          <a:solidFill>
            <a:schemeClr val="tx2"/>
          </a:solidFill>
          <a:latin typeface="Arial" charset="0"/>
        </a:defRPr>
      </a:lvl6pPr>
      <a:lvl7pPr marL="914400" algn="l" rtl="0" eaLnBrk="1" fontAlgn="base" hangingPunct="1">
        <a:spcBef>
          <a:spcPct val="0"/>
        </a:spcBef>
        <a:spcAft>
          <a:spcPct val="0"/>
        </a:spcAft>
        <a:defRPr sz="2600" b="1">
          <a:solidFill>
            <a:schemeClr val="tx2"/>
          </a:solidFill>
          <a:latin typeface="Arial" charset="0"/>
        </a:defRPr>
      </a:lvl7pPr>
      <a:lvl8pPr marL="1371600" algn="l" rtl="0" eaLnBrk="1" fontAlgn="base" hangingPunct="1">
        <a:spcBef>
          <a:spcPct val="0"/>
        </a:spcBef>
        <a:spcAft>
          <a:spcPct val="0"/>
        </a:spcAft>
        <a:defRPr sz="2600" b="1">
          <a:solidFill>
            <a:schemeClr val="tx2"/>
          </a:solidFill>
          <a:latin typeface="Arial" charset="0"/>
        </a:defRPr>
      </a:lvl8pPr>
      <a:lvl9pPr marL="1828800" algn="l" rtl="0" eaLnBrk="1" fontAlgn="base" hangingPunct="1">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mn-ea"/>
          <a:cs typeface="+mn-cs"/>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defRPr>
      </a:lvl5pPr>
      <a:lvl6pPr marL="1803400" indent="-269875" algn="l" rtl="0" eaLnBrk="1" fontAlgn="base" hangingPunct="1">
        <a:spcBef>
          <a:spcPct val="0"/>
        </a:spcBef>
        <a:spcAft>
          <a:spcPct val="20000"/>
        </a:spcAft>
        <a:buClr>
          <a:schemeClr val="folHlink"/>
        </a:buClr>
        <a:buChar char="»"/>
        <a:defRPr sz="1600">
          <a:solidFill>
            <a:schemeClr val="tx1"/>
          </a:solidFill>
          <a:latin typeface="+mn-lt"/>
        </a:defRPr>
      </a:lvl6pPr>
      <a:lvl7pPr marL="2260600" indent="-269875" algn="l" rtl="0" eaLnBrk="1" fontAlgn="base" hangingPunct="1">
        <a:spcBef>
          <a:spcPct val="0"/>
        </a:spcBef>
        <a:spcAft>
          <a:spcPct val="20000"/>
        </a:spcAft>
        <a:buClr>
          <a:schemeClr val="folHlink"/>
        </a:buClr>
        <a:buChar char="»"/>
        <a:defRPr sz="1600">
          <a:solidFill>
            <a:schemeClr val="tx1"/>
          </a:solidFill>
          <a:latin typeface="+mn-lt"/>
        </a:defRPr>
      </a:lvl7pPr>
      <a:lvl8pPr marL="2717800" indent="-269875" algn="l" rtl="0" eaLnBrk="1" fontAlgn="base" hangingPunct="1">
        <a:spcBef>
          <a:spcPct val="0"/>
        </a:spcBef>
        <a:spcAft>
          <a:spcPct val="20000"/>
        </a:spcAft>
        <a:buClr>
          <a:schemeClr val="folHlink"/>
        </a:buClr>
        <a:buChar char="»"/>
        <a:defRPr sz="1600">
          <a:solidFill>
            <a:schemeClr val="tx1"/>
          </a:solidFill>
          <a:latin typeface="+mn-lt"/>
        </a:defRPr>
      </a:lvl8pPr>
      <a:lvl9pPr marL="3175000" indent="-269875" algn="l" rtl="0" eaLnBrk="1" fontAlgn="base" hangingPunct="1">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482" name="Group 19"/>
          <p:cNvGrpSpPr>
            <a:grpSpLocks/>
          </p:cNvGrpSpPr>
          <p:nvPr/>
        </p:nvGrpSpPr>
        <p:grpSpPr bwMode="auto">
          <a:xfrm>
            <a:off x="4752975" y="4997450"/>
            <a:ext cx="4248150" cy="1708150"/>
            <a:chOff x="2731" y="3056"/>
            <a:chExt cx="2961" cy="1191"/>
          </a:xfrm>
        </p:grpSpPr>
        <p:sp>
          <p:nvSpPr>
            <p:cNvPr id="20489"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20490"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20483"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Muokkaa perustyyl. napsautt.</a:t>
            </a:r>
          </a:p>
        </p:txBody>
      </p:sp>
      <p:sp>
        <p:nvSpPr>
          <p:cNvPr id="20484"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Muokkaa tekstin perustyylejä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p>
        </p:txBody>
      </p:sp>
      <p:pic>
        <p:nvPicPr>
          <p:cNvPr id="20485"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48438"/>
            <a:ext cx="22304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1" name="Rectangle 27"/>
          <p:cNvSpPr>
            <a:spLocks noGrp="1" noChangeArrowheads="1"/>
          </p:cNvSpPr>
          <p:nvPr>
            <p:ph type="ftr" sz="quarter" idx="3"/>
          </p:nvPr>
        </p:nvSpPr>
        <p:spPr bwMode="auto">
          <a:xfrm>
            <a:off x="7812088" y="6562725"/>
            <a:ext cx="1236662"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solidFill>
                  <a:srgbClr val="616365"/>
                </a:solidFill>
                <a:latin typeface="Arial" charset="0"/>
                <a:ea typeface="+mn-ea"/>
                <a:cs typeface="+mn-cs"/>
              </a:defRPr>
            </a:lvl1pPr>
          </a:lstStyle>
          <a:p>
            <a:pPr fontAlgn="base">
              <a:spcBef>
                <a:spcPct val="0"/>
              </a:spcBef>
              <a:spcAft>
                <a:spcPct val="0"/>
              </a:spcAft>
              <a:defRPr/>
            </a:pPr>
            <a:r>
              <a:rPr lang="en-US"/>
              <a:t>Etunimi Sukunimi</a:t>
            </a:r>
          </a:p>
        </p:txBody>
      </p:sp>
      <p:sp>
        <p:nvSpPr>
          <p:cNvPr id="1052" name="Rectangle 28"/>
          <p:cNvSpPr>
            <a:spLocks noGrp="1" noChangeArrowheads="1"/>
          </p:cNvSpPr>
          <p:nvPr>
            <p:ph type="sldNum" sz="quarter" idx="4"/>
          </p:nvPr>
        </p:nvSpPr>
        <p:spPr bwMode="auto">
          <a:xfrm>
            <a:off x="6507163" y="6562725"/>
            <a:ext cx="476250"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a:solidFill>
                  <a:srgbClr val="616365"/>
                </a:solidFill>
                <a:latin typeface="Arial" charset="0"/>
                <a:ea typeface="+mn-ea"/>
                <a:cs typeface="+mn-cs"/>
              </a:defRPr>
            </a:lvl1pPr>
          </a:lstStyle>
          <a:p>
            <a:pPr fontAlgn="base">
              <a:spcBef>
                <a:spcPct val="0"/>
              </a:spcBef>
              <a:spcAft>
                <a:spcPct val="0"/>
              </a:spcAft>
              <a:defRPr/>
            </a:pPr>
            <a:fld id="{8D589269-6B46-4B58-9D4E-18A222199664}" type="slidenum">
              <a:rPr lang="en-US"/>
              <a:pPr fontAlgn="base">
                <a:spcBef>
                  <a:spcPct val="0"/>
                </a:spcBef>
                <a:spcAft>
                  <a:spcPct val="0"/>
                </a:spcAft>
                <a:defRPr/>
              </a:pPr>
              <a:t>‹#›</a:t>
            </a:fld>
            <a:endParaRPr lang="en-US"/>
          </a:p>
        </p:txBody>
      </p:sp>
      <p:sp>
        <p:nvSpPr>
          <p:cNvPr id="1053" name="Rectangle 29"/>
          <p:cNvSpPr>
            <a:spLocks noGrp="1" noChangeArrowheads="1"/>
          </p:cNvSpPr>
          <p:nvPr>
            <p:ph type="dt" sz="half" idx="2"/>
          </p:nvPr>
        </p:nvSpPr>
        <p:spPr bwMode="auto">
          <a:xfrm>
            <a:off x="6986588" y="6562725"/>
            <a:ext cx="825500"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solidFill>
                  <a:srgbClr val="616365"/>
                </a:solidFill>
                <a:latin typeface="Arial" charset="0"/>
                <a:ea typeface="+mn-ea"/>
                <a:cs typeface="+mn-cs"/>
              </a:defRPr>
            </a:lvl1pPr>
          </a:lstStyle>
          <a:p>
            <a:pPr fontAlgn="base">
              <a:spcBef>
                <a:spcPct val="0"/>
              </a:spcBef>
              <a:spcAft>
                <a:spcPct val="0"/>
              </a:spcAft>
              <a:defRPr/>
            </a:pPr>
            <a:fld id="{F6050C2D-3704-459D-8E2E-8755194E83F0}" type="datetime1">
              <a:rPr lang="fi-FI"/>
              <a:pPr fontAlgn="base">
                <a:spcBef>
                  <a:spcPct val="0"/>
                </a:spcBef>
                <a:spcAft>
                  <a:spcPct val="0"/>
                </a:spcAft>
                <a:defRPr/>
              </a:pPr>
              <a:t>23.3.2015</a:t>
            </a:fld>
            <a:endParaRPr lang="en-US"/>
          </a:p>
        </p:txBody>
      </p:sp>
    </p:spTree>
    <p:extLst>
      <p:ext uri="{BB962C8B-B14F-4D97-AF65-F5344CB8AC3E}">
        <p14:creationId xmlns:p14="http://schemas.microsoft.com/office/powerpoint/2010/main" val="318078817"/>
      </p:ext>
    </p:extLst>
  </p:cSld>
  <p:clrMap bg1="lt1" tx1="dk1" bg2="lt2" tx2="dk2" accent1="accent1" accent2="accent2" accent3="accent3" accent4="accent4" accent5="accent5" accent6="accent6" hlink="hlink" folHlink="folHlink"/>
  <p:sldLayoutIdLst>
    <p:sldLayoutId id="2147484741" r:id="rId1"/>
    <p:sldLayoutId id="2147484742" r:id="rId2"/>
    <p:sldLayoutId id="2147484743" r:id="rId3"/>
    <p:sldLayoutId id="2147484744" r:id="rId4"/>
    <p:sldLayoutId id="2147484745" r:id="rId5"/>
    <p:sldLayoutId id="2147484746" r:id="rId6"/>
    <p:sldLayoutId id="2147484747" r:id="rId7"/>
    <p:sldLayoutId id="2147484748" r:id="rId8"/>
    <p:sldLayoutId id="2147484749" r:id="rId9"/>
    <p:sldLayoutId id="2147484750" r:id="rId10"/>
    <p:sldLayoutId id="2147484751" r:id="rId11"/>
  </p:sldLayoutIdLst>
  <p:hf hdr="0" ftr="0"/>
  <p:txStyles>
    <p:title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Arial" charset="0"/>
        </a:defRPr>
      </a:lvl2pPr>
      <a:lvl3pPr algn="l" rtl="0" eaLnBrk="0" fontAlgn="base" hangingPunct="0">
        <a:spcBef>
          <a:spcPct val="0"/>
        </a:spcBef>
        <a:spcAft>
          <a:spcPct val="0"/>
        </a:spcAft>
        <a:defRPr sz="2600" b="1">
          <a:solidFill>
            <a:schemeClr val="tx2"/>
          </a:solidFill>
          <a:latin typeface="Arial" charset="0"/>
        </a:defRPr>
      </a:lvl3pPr>
      <a:lvl4pPr algn="l" rtl="0" eaLnBrk="0" fontAlgn="base" hangingPunct="0">
        <a:spcBef>
          <a:spcPct val="0"/>
        </a:spcBef>
        <a:spcAft>
          <a:spcPct val="0"/>
        </a:spcAft>
        <a:defRPr sz="2600" b="1">
          <a:solidFill>
            <a:schemeClr val="tx2"/>
          </a:solidFill>
          <a:latin typeface="Arial" charset="0"/>
        </a:defRPr>
      </a:lvl4pPr>
      <a:lvl5pPr algn="l" rtl="0" eaLnBrk="0" fontAlgn="base" hangingPunct="0">
        <a:spcBef>
          <a:spcPct val="0"/>
        </a:spcBef>
        <a:spcAft>
          <a:spcPct val="0"/>
        </a:spcAft>
        <a:defRPr sz="2600" b="1">
          <a:solidFill>
            <a:schemeClr val="tx2"/>
          </a:solidFill>
          <a:latin typeface="Arial" charset="0"/>
        </a:defRPr>
      </a:lvl5pPr>
      <a:lvl6pPr marL="457200" algn="l" rtl="0" eaLnBrk="1" fontAlgn="base" hangingPunct="1">
        <a:spcBef>
          <a:spcPct val="0"/>
        </a:spcBef>
        <a:spcAft>
          <a:spcPct val="0"/>
        </a:spcAft>
        <a:defRPr sz="2600" b="1">
          <a:solidFill>
            <a:schemeClr val="tx2"/>
          </a:solidFill>
          <a:latin typeface="Arial" charset="0"/>
        </a:defRPr>
      </a:lvl6pPr>
      <a:lvl7pPr marL="914400" algn="l" rtl="0" eaLnBrk="1" fontAlgn="base" hangingPunct="1">
        <a:spcBef>
          <a:spcPct val="0"/>
        </a:spcBef>
        <a:spcAft>
          <a:spcPct val="0"/>
        </a:spcAft>
        <a:defRPr sz="2600" b="1">
          <a:solidFill>
            <a:schemeClr val="tx2"/>
          </a:solidFill>
          <a:latin typeface="Arial" charset="0"/>
        </a:defRPr>
      </a:lvl7pPr>
      <a:lvl8pPr marL="1371600" algn="l" rtl="0" eaLnBrk="1" fontAlgn="base" hangingPunct="1">
        <a:spcBef>
          <a:spcPct val="0"/>
        </a:spcBef>
        <a:spcAft>
          <a:spcPct val="0"/>
        </a:spcAft>
        <a:defRPr sz="2600" b="1">
          <a:solidFill>
            <a:schemeClr val="tx2"/>
          </a:solidFill>
          <a:latin typeface="Arial" charset="0"/>
        </a:defRPr>
      </a:lvl8pPr>
      <a:lvl9pPr marL="1828800" algn="l" rtl="0" eaLnBrk="1" fontAlgn="base" hangingPunct="1">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mn-ea"/>
          <a:cs typeface="+mn-cs"/>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defRPr>
      </a:lvl5pPr>
      <a:lvl6pPr marL="1803400" indent="-269875" algn="l" rtl="0" eaLnBrk="1" fontAlgn="base" hangingPunct="1">
        <a:spcBef>
          <a:spcPct val="0"/>
        </a:spcBef>
        <a:spcAft>
          <a:spcPct val="20000"/>
        </a:spcAft>
        <a:buClr>
          <a:schemeClr val="folHlink"/>
        </a:buClr>
        <a:buChar char="»"/>
        <a:defRPr sz="1600">
          <a:solidFill>
            <a:schemeClr val="tx1"/>
          </a:solidFill>
          <a:latin typeface="+mn-lt"/>
        </a:defRPr>
      </a:lvl6pPr>
      <a:lvl7pPr marL="2260600" indent="-269875" algn="l" rtl="0" eaLnBrk="1" fontAlgn="base" hangingPunct="1">
        <a:spcBef>
          <a:spcPct val="0"/>
        </a:spcBef>
        <a:spcAft>
          <a:spcPct val="20000"/>
        </a:spcAft>
        <a:buClr>
          <a:schemeClr val="folHlink"/>
        </a:buClr>
        <a:buChar char="»"/>
        <a:defRPr sz="1600">
          <a:solidFill>
            <a:schemeClr val="tx1"/>
          </a:solidFill>
          <a:latin typeface="+mn-lt"/>
        </a:defRPr>
      </a:lvl7pPr>
      <a:lvl8pPr marL="2717800" indent="-269875" algn="l" rtl="0" eaLnBrk="1" fontAlgn="base" hangingPunct="1">
        <a:spcBef>
          <a:spcPct val="0"/>
        </a:spcBef>
        <a:spcAft>
          <a:spcPct val="20000"/>
        </a:spcAft>
        <a:buClr>
          <a:schemeClr val="folHlink"/>
        </a:buClr>
        <a:buChar char="»"/>
        <a:defRPr sz="1600">
          <a:solidFill>
            <a:schemeClr val="tx1"/>
          </a:solidFill>
          <a:latin typeface="+mn-lt"/>
        </a:defRPr>
      </a:lvl8pPr>
      <a:lvl9pPr marL="3175000" indent="-269875" algn="l" rtl="0" eaLnBrk="1" fontAlgn="base" hangingPunct="1">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650" name="Group 19"/>
          <p:cNvGrpSpPr>
            <a:grpSpLocks/>
          </p:cNvGrpSpPr>
          <p:nvPr/>
        </p:nvGrpSpPr>
        <p:grpSpPr bwMode="auto">
          <a:xfrm>
            <a:off x="4752975" y="4997450"/>
            <a:ext cx="4248150" cy="1708150"/>
            <a:chOff x="2731" y="3056"/>
            <a:chExt cx="2961" cy="1191"/>
          </a:xfrm>
        </p:grpSpPr>
        <p:sp>
          <p:nvSpPr>
            <p:cNvPr id="27655"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27656"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27651"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27652"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solidFill>
                  <a:srgbClr val="616365"/>
                </a:solidFill>
                <a:latin typeface="Arial" pitchFamily="34" charset="0"/>
                <a:ea typeface="MS PGothic" pitchFamily="34" charset="-128"/>
                <a:cs typeface="+mn-cs"/>
              </a:defRPr>
            </a:lvl1pPr>
          </a:lstStyle>
          <a:p>
            <a:pPr fontAlgn="base">
              <a:spcBef>
                <a:spcPct val="0"/>
              </a:spcBef>
              <a:spcAft>
                <a:spcPct val="0"/>
              </a:spcAft>
              <a:defRPr/>
            </a:pPr>
            <a:fld id="{C85C3D2E-2F50-45BF-BAA5-C95ACDDD7D8B}" type="datetime1">
              <a:rPr lang="fi-FI"/>
              <a:pPr fontAlgn="base">
                <a:spcBef>
                  <a:spcPct val="0"/>
                </a:spcBef>
                <a:spcAft>
                  <a:spcPct val="0"/>
                </a:spcAft>
                <a:defRPr/>
              </a:pPr>
              <a:t>23.3.2015</a:t>
            </a:fld>
            <a:endParaRPr lang="fi-FI"/>
          </a:p>
        </p:txBody>
      </p:sp>
      <p:pic>
        <p:nvPicPr>
          <p:cNvPr id="27654"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3255580"/>
      </p:ext>
    </p:extLst>
  </p:cSld>
  <p:clrMap bg1="lt1" tx1="dk1" bg2="lt2" tx2="dk2" accent1="accent1" accent2="accent2" accent3="accent3" accent4="accent4" accent5="accent5" accent6="accent6" hlink="hlink" folHlink="folHlink"/>
  <p:sldLayoutIdLst>
    <p:sldLayoutId id="2147484753" r:id="rId1"/>
    <p:sldLayoutId id="2147484754" r:id="rId2"/>
    <p:sldLayoutId id="2147484755" r:id="rId3"/>
    <p:sldLayoutId id="2147484756" r:id="rId4"/>
    <p:sldLayoutId id="2147484757" r:id="rId5"/>
    <p:sldLayoutId id="2147484758" r:id="rId6"/>
    <p:sldLayoutId id="2147484759" r:id="rId7"/>
    <p:sldLayoutId id="2147484760" r:id="rId8"/>
    <p:sldLayoutId id="2147484761" r:id="rId9"/>
    <p:sldLayoutId id="2147484762" r:id="rId10"/>
    <p:sldLayoutId id="2147484763"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5226954"/>
      </p:ext>
    </p:extLst>
  </p:cSld>
  <p:clrMap bg1="lt1" tx1="dk1" bg2="lt2" tx2="dk2" accent1="accent1" accent2="accent2" accent3="accent3" accent4="accent4" accent5="accent5" accent6="accent6" hlink="hlink" folHlink="folHlink"/>
  <p:sldLayoutIdLst>
    <p:sldLayoutId id="2147484765" r:id="rId1"/>
    <p:sldLayoutId id="2147484766" r:id="rId2"/>
    <p:sldLayoutId id="2147484767" r:id="rId3"/>
    <p:sldLayoutId id="2147484768" r:id="rId4"/>
    <p:sldLayoutId id="2147484769" r:id="rId5"/>
    <p:sldLayoutId id="2147484770" r:id="rId6"/>
    <p:sldLayoutId id="2147484771" r:id="rId7"/>
    <p:sldLayoutId id="2147484772" r:id="rId8"/>
    <p:sldLayoutId id="2147484773" r:id="rId9"/>
    <p:sldLayoutId id="2147484774" r:id="rId10"/>
    <p:sldLayoutId id="2147484775"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23.3.2015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5428111"/>
      </p:ext>
    </p:extLst>
  </p:cSld>
  <p:clrMap bg1="lt1" tx1="dk1" bg2="lt2" tx2="dk2" accent1="accent1" accent2="accent2" accent3="accent3" accent4="accent4" accent5="accent5" accent6="accent6" hlink="hlink" folHlink="folHlink"/>
  <p:sldLayoutIdLst>
    <p:sldLayoutId id="2147484777" r:id="rId1"/>
    <p:sldLayoutId id="2147484778" r:id="rId2"/>
    <p:sldLayoutId id="2147484779" r:id="rId3"/>
    <p:sldLayoutId id="2147484780" r:id="rId4"/>
    <p:sldLayoutId id="2147484781" r:id="rId5"/>
    <p:sldLayoutId id="2147484782" r:id="rId6"/>
    <p:sldLayoutId id="2147484783" r:id="rId7"/>
    <p:sldLayoutId id="2147484784" r:id="rId8"/>
    <p:sldLayoutId id="2147484785" r:id="rId9"/>
    <p:sldLayoutId id="2147484786" r:id="rId10"/>
    <p:sldLayoutId id="2147484787"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19"/>
          <p:cNvGrpSpPr>
            <a:grpSpLocks/>
          </p:cNvGrpSpPr>
          <p:nvPr/>
        </p:nvGrpSpPr>
        <p:grpSpPr bwMode="auto">
          <a:xfrm>
            <a:off x="4752975" y="4997450"/>
            <a:ext cx="4248150" cy="1708150"/>
            <a:chOff x="2731" y="3056"/>
            <a:chExt cx="2961" cy="1191"/>
          </a:xfrm>
        </p:grpSpPr>
        <p:sp>
          <p:nvSpPr>
            <p:cNvPr id="308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308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3075"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Muokkaa otsikon perustyyliä napsauttamalla</a:t>
            </a:r>
          </a:p>
        </p:txBody>
      </p:sp>
      <p:sp>
        <p:nvSpPr>
          <p:cNvPr id="3076"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Muokkaa tekstin perustyylejä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p>
        </p:txBody>
      </p:sp>
      <p:pic>
        <p:nvPicPr>
          <p:cNvPr id="3077"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48438"/>
            <a:ext cx="22304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1" name="Rectangle 27"/>
          <p:cNvSpPr>
            <a:spLocks noGrp="1" noChangeArrowheads="1"/>
          </p:cNvSpPr>
          <p:nvPr>
            <p:ph type="ftr" sz="quarter" idx="3"/>
          </p:nvPr>
        </p:nvSpPr>
        <p:spPr bwMode="auto">
          <a:xfrm>
            <a:off x="7812088" y="6562725"/>
            <a:ext cx="1236662"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900">
                <a:solidFill>
                  <a:srgbClr val="616365"/>
                </a:solidFill>
                <a:latin typeface="Arial" charset="0"/>
                <a:ea typeface="+mn-ea"/>
                <a:cs typeface="+mn-cs"/>
              </a:defRPr>
            </a:lvl1pPr>
          </a:lstStyle>
          <a:p>
            <a:pPr fontAlgn="base">
              <a:spcBef>
                <a:spcPct val="0"/>
              </a:spcBef>
              <a:spcAft>
                <a:spcPct val="0"/>
              </a:spcAft>
              <a:defRPr/>
            </a:pPr>
            <a:r>
              <a:rPr lang="en-US"/>
              <a:t>Etunimi Sukunimi</a:t>
            </a:r>
          </a:p>
        </p:txBody>
      </p:sp>
      <p:sp>
        <p:nvSpPr>
          <p:cNvPr id="1052" name="Rectangle 28"/>
          <p:cNvSpPr>
            <a:spLocks noGrp="1" noChangeArrowheads="1"/>
          </p:cNvSpPr>
          <p:nvPr>
            <p:ph type="sldNum" sz="quarter" idx="4"/>
          </p:nvPr>
        </p:nvSpPr>
        <p:spPr bwMode="auto">
          <a:xfrm>
            <a:off x="6507163" y="6562725"/>
            <a:ext cx="476250"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900">
                <a:solidFill>
                  <a:srgbClr val="616365"/>
                </a:solidFill>
                <a:latin typeface="Arial" charset="0"/>
                <a:ea typeface="+mn-ea"/>
                <a:cs typeface="+mn-cs"/>
              </a:defRPr>
            </a:lvl1pPr>
          </a:lstStyle>
          <a:p>
            <a:pPr fontAlgn="base">
              <a:spcBef>
                <a:spcPct val="0"/>
              </a:spcBef>
              <a:spcAft>
                <a:spcPct val="0"/>
              </a:spcAft>
              <a:defRPr/>
            </a:pPr>
            <a:fld id="{26A40DE7-A1C7-45A9-ABD7-A2FD68D3A969}" type="slidenum">
              <a:rPr lang="en-US" altLang="fi-FI"/>
              <a:pPr fontAlgn="base">
                <a:spcBef>
                  <a:spcPct val="0"/>
                </a:spcBef>
                <a:spcAft>
                  <a:spcPct val="0"/>
                </a:spcAft>
                <a:defRPr/>
              </a:pPr>
              <a:t>‹#›</a:t>
            </a:fld>
            <a:endParaRPr lang="en-US" altLang="fi-FI"/>
          </a:p>
        </p:txBody>
      </p:sp>
      <p:sp>
        <p:nvSpPr>
          <p:cNvPr id="1053" name="Rectangle 29"/>
          <p:cNvSpPr>
            <a:spLocks noGrp="1" noChangeArrowheads="1"/>
          </p:cNvSpPr>
          <p:nvPr>
            <p:ph type="dt" sz="half" idx="2"/>
          </p:nvPr>
        </p:nvSpPr>
        <p:spPr bwMode="auto">
          <a:xfrm>
            <a:off x="6986588" y="6562725"/>
            <a:ext cx="825500"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900">
                <a:solidFill>
                  <a:srgbClr val="616365"/>
                </a:solidFill>
                <a:latin typeface="Arial" charset="0"/>
                <a:ea typeface="+mn-ea"/>
                <a:cs typeface="+mn-cs"/>
              </a:defRPr>
            </a:lvl1pPr>
          </a:lstStyle>
          <a:p>
            <a:pPr fontAlgn="base">
              <a:spcBef>
                <a:spcPct val="0"/>
              </a:spcBef>
              <a:spcAft>
                <a:spcPct val="0"/>
              </a:spcAft>
              <a:defRPr/>
            </a:pPr>
            <a:fld id="{720F203A-0BD9-4FDC-BBF3-81CCA6210617}" type="datetime1">
              <a:rPr lang="fi-FI"/>
              <a:pPr fontAlgn="base">
                <a:spcBef>
                  <a:spcPct val="0"/>
                </a:spcBef>
                <a:spcAft>
                  <a:spcPct val="0"/>
                </a:spcAft>
                <a:defRPr/>
              </a:pPr>
              <a:t>23.3.2015</a:t>
            </a:fld>
            <a:endParaRPr lang="en-US"/>
          </a:p>
        </p:txBody>
      </p:sp>
    </p:spTree>
    <p:extLst>
      <p:ext uri="{BB962C8B-B14F-4D97-AF65-F5344CB8AC3E}">
        <p14:creationId xmlns:p14="http://schemas.microsoft.com/office/powerpoint/2010/main" val="1478129934"/>
      </p:ext>
    </p:extLst>
  </p:cSld>
  <p:clrMap bg1="lt1" tx1="dk1" bg2="lt2" tx2="dk2" accent1="accent1" accent2="accent2" accent3="accent3" accent4="accent4" accent5="accent5" accent6="accent6" hlink="hlink" folHlink="folHlink"/>
  <p:sldLayoutIdLst>
    <p:sldLayoutId id="2147484789" r:id="rId1"/>
    <p:sldLayoutId id="2147484790" r:id="rId2"/>
    <p:sldLayoutId id="2147484791" r:id="rId3"/>
    <p:sldLayoutId id="2147484792" r:id="rId4"/>
    <p:sldLayoutId id="2147484793" r:id="rId5"/>
    <p:sldLayoutId id="2147484794" r:id="rId6"/>
    <p:sldLayoutId id="2147484795" r:id="rId7"/>
    <p:sldLayoutId id="2147484796" r:id="rId8"/>
    <p:sldLayoutId id="2147484797" r:id="rId9"/>
    <p:sldLayoutId id="2147484798" r:id="rId10"/>
    <p:sldLayoutId id="2147484799" r:id="rId11"/>
  </p:sldLayoutIdLst>
  <p:hf hdr="0"/>
  <p:txStyles>
    <p:title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Arial" charset="0"/>
        </a:defRPr>
      </a:lvl2pPr>
      <a:lvl3pPr algn="l" rtl="0" eaLnBrk="0" fontAlgn="base" hangingPunct="0">
        <a:spcBef>
          <a:spcPct val="0"/>
        </a:spcBef>
        <a:spcAft>
          <a:spcPct val="0"/>
        </a:spcAft>
        <a:defRPr sz="2600" b="1">
          <a:solidFill>
            <a:schemeClr val="tx2"/>
          </a:solidFill>
          <a:latin typeface="Arial" charset="0"/>
        </a:defRPr>
      </a:lvl3pPr>
      <a:lvl4pPr algn="l" rtl="0" eaLnBrk="0" fontAlgn="base" hangingPunct="0">
        <a:spcBef>
          <a:spcPct val="0"/>
        </a:spcBef>
        <a:spcAft>
          <a:spcPct val="0"/>
        </a:spcAft>
        <a:defRPr sz="2600" b="1">
          <a:solidFill>
            <a:schemeClr val="tx2"/>
          </a:solidFill>
          <a:latin typeface="Arial" charset="0"/>
        </a:defRPr>
      </a:lvl4pPr>
      <a:lvl5pPr algn="l" rtl="0" eaLnBrk="0" fontAlgn="base" hangingPunct="0">
        <a:spcBef>
          <a:spcPct val="0"/>
        </a:spcBef>
        <a:spcAft>
          <a:spcPct val="0"/>
        </a:spcAft>
        <a:defRPr sz="2600" b="1">
          <a:solidFill>
            <a:schemeClr val="tx2"/>
          </a:solidFill>
          <a:latin typeface="Arial"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mn-ea"/>
          <a:cs typeface="+mn-cs"/>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218" name="Group 19"/>
          <p:cNvGrpSpPr>
            <a:grpSpLocks/>
          </p:cNvGrpSpPr>
          <p:nvPr/>
        </p:nvGrpSpPr>
        <p:grpSpPr bwMode="auto">
          <a:xfrm>
            <a:off x="4752975" y="4997450"/>
            <a:ext cx="4248150" cy="1708150"/>
            <a:chOff x="2731" y="3056"/>
            <a:chExt cx="2961" cy="1191"/>
          </a:xfrm>
        </p:grpSpPr>
        <p:sp>
          <p:nvSpPr>
            <p:cNvPr id="9225"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9226"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9219"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Muokkaa perustyyl. napsautt.</a:t>
            </a:r>
          </a:p>
        </p:txBody>
      </p:sp>
      <p:sp>
        <p:nvSpPr>
          <p:cNvPr id="9220"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Muokkaa tekstin perustyylejä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p>
        </p:txBody>
      </p:sp>
      <p:pic>
        <p:nvPicPr>
          <p:cNvPr id="9221"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48438"/>
            <a:ext cx="22304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1" name="Rectangle 27"/>
          <p:cNvSpPr>
            <a:spLocks noGrp="1" noChangeArrowheads="1"/>
          </p:cNvSpPr>
          <p:nvPr>
            <p:ph type="ftr" sz="quarter" idx="3"/>
          </p:nvPr>
        </p:nvSpPr>
        <p:spPr bwMode="auto">
          <a:xfrm>
            <a:off x="7812088" y="6562725"/>
            <a:ext cx="1236662"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solidFill>
                  <a:srgbClr val="616365"/>
                </a:solidFill>
                <a:latin typeface="Arial" charset="0"/>
                <a:ea typeface="+mn-ea"/>
                <a:cs typeface="+mn-cs"/>
              </a:defRPr>
            </a:lvl1pPr>
          </a:lstStyle>
          <a:p>
            <a:pPr fontAlgn="base">
              <a:spcBef>
                <a:spcPct val="0"/>
              </a:spcBef>
              <a:spcAft>
                <a:spcPct val="0"/>
              </a:spcAft>
              <a:defRPr/>
            </a:pPr>
            <a:r>
              <a:rPr lang="en-US"/>
              <a:t>Etunimi Sukunimi</a:t>
            </a:r>
          </a:p>
        </p:txBody>
      </p:sp>
      <p:sp>
        <p:nvSpPr>
          <p:cNvPr id="1052" name="Rectangle 28"/>
          <p:cNvSpPr>
            <a:spLocks noGrp="1" noChangeArrowheads="1"/>
          </p:cNvSpPr>
          <p:nvPr>
            <p:ph type="sldNum" sz="quarter" idx="4"/>
          </p:nvPr>
        </p:nvSpPr>
        <p:spPr bwMode="auto">
          <a:xfrm>
            <a:off x="6507163" y="6562725"/>
            <a:ext cx="476250"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a:solidFill>
                  <a:srgbClr val="616365"/>
                </a:solidFill>
                <a:latin typeface="Arial" charset="0"/>
                <a:ea typeface="+mn-ea"/>
                <a:cs typeface="+mn-cs"/>
              </a:defRPr>
            </a:lvl1pPr>
          </a:lstStyle>
          <a:p>
            <a:pPr fontAlgn="base">
              <a:spcBef>
                <a:spcPct val="0"/>
              </a:spcBef>
              <a:spcAft>
                <a:spcPct val="0"/>
              </a:spcAft>
              <a:defRPr/>
            </a:pPr>
            <a:fld id="{985FB153-4BD6-4EDC-BF90-A9EBAAEEB0E1}" type="slidenum">
              <a:rPr lang="en-US"/>
              <a:pPr fontAlgn="base">
                <a:spcBef>
                  <a:spcPct val="0"/>
                </a:spcBef>
                <a:spcAft>
                  <a:spcPct val="0"/>
                </a:spcAft>
                <a:defRPr/>
              </a:pPr>
              <a:t>‹#›</a:t>
            </a:fld>
            <a:endParaRPr lang="en-US"/>
          </a:p>
        </p:txBody>
      </p:sp>
      <p:sp>
        <p:nvSpPr>
          <p:cNvPr id="1053" name="Rectangle 29"/>
          <p:cNvSpPr>
            <a:spLocks noGrp="1" noChangeArrowheads="1"/>
          </p:cNvSpPr>
          <p:nvPr>
            <p:ph type="dt" sz="half" idx="2"/>
          </p:nvPr>
        </p:nvSpPr>
        <p:spPr bwMode="auto">
          <a:xfrm>
            <a:off x="6986588" y="6562725"/>
            <a:ext cx="825500"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solidFill>
                  <a:srgbClr val="616365"/>
                </a:solidFill>
                <a:latin typeface="Arial" charset="0"/>
                <a:ea typeface="+mn-ea"/>
                <a:cs typeface="+mn-cs"/>
              </a:defRPr>
            </a:lvl1pPr>
          </a:lstStyle>
          <a:p>
            <a:pPr fontAlgn="base">
              <a:spcBef>
                <a:spcPct val="0"/>
              </a:spcBef>
              <a:spcAft>
                <a:spcPct val="0"/>
              </a:spcAft>
              <a:defRPr/>
            </a:pPr>
            <a:fld id="{E04EA4B8-140A-4AAE-804D-7D5DFFDA7BFA}" type="datetime1">
              <a:rPr lang="fi-FI"/>
              <a:pPr fontAlgn="base">
                <a:spcBef>
                  <a:spcPct val="0"/>
                </a:spcBef>
                <a:spcAft>
                  <a:spcPct val="0"/>
                </a:spcAft>
                <a:defRPr/>
              </a:pPr>
              <a:t>23.3.2015</a:t>
            </a:fld>
            <a:endParaRPr lang="en-US"/>
          </a:p>
        </p:txBody>
      </p:sp>
    </p:spTree>
    <p:extLst>
      <p:ext uri="{BB962C8B-B14F-4D97-AF65-F5344CB8AC3E}">
        <p14:creationId xmlns:p14="http://schemas.microsoft.com/office/powerpoint/2010/main" val="2381215215"/>
      </p:ext>
    </p:extLst>
  </p:cSld>
  <p:clrMap bg1="lt1" tx1="dk1" bg2="lt2" tx2="dk2" accent1="accent1" accent2="accent2" accent3="accent3" accent4="accent4" accent5="accent5" accent6="accent6" hlink="hlink" folHlink="folHlink"/>
  <p:sldLayoutIdLst>
    <p:sldLayoutId id="2147484801" r:id="rId1"/>
    <p:sldLayoutId id="2147484802" r:id="rId2"/>
    <p:sldLayoutId id="2147484803" r:id="rId3"/>
    <p:sldLayoutId id="2147484804" r:id="rId4"/>
    <p:sldLayoutId id="2147484805" r:id="rId5"/>
    <p:sldLayoutId id="2147484806" r:id="rId6"/>
    <p:sldLayoutId id="2147484807" r:id="rId7"/>
    <p:sldLayoutId id="2147484808" r:id="rId8"/>
    <p:sldLayoutId id="2147484809" r:id="rId9"/>
    <p:sldLayoutId id="2147484810" r:id="rId10"/>
    <p:sldLayoutId id="2147484811" r:id="rId11"/>
  </p:sldLayoutIdLst>
  <p:hf hdr="0" ftr="0"/>
  <p:txStyles>
    <p:title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Arial" charset="0"/>
        </a:defRPr>
      </a:lvl2pPr>
      <a:lvl3pPr algn="l" rtl="0" eaLnBrk="0" fontAlgn="base" hangingPunct="0">
        <a:spcBef>
          <a:spcPct val="0"/>
        </a:spcBef>
        <a:spcAft>
          <a:spcPct val="0"/>
        </a:spcAft>
        <a:defRPr sz="2600" b="1">
          <a:solidFill>
            <a:schemeClr val="tx2"/>
          </a:solidFill>
          <a:latin typeface="Arial" charset="0"/>
        </a:defRPr>
      </a:lvl3pPr>
      <a:lvl4pPr algn="l" rtl="0" eaLnBrk="0" fontAlgn="base" hangingPunct="0">
        <a:spcBef>
          <a:spcPct val="0"/>
        </a:spcBef>
        <a:spcAft>
          <a:spcPct val="0"/>
        </a:spcAft>
        <a:defRPr sz="2600" b="1">
          <a:solidFill>
            <a:schemeClr val="tx2"/>
          </a:solidFill>
          <a:latin typeface="Arial" charset="0"/>
        </a:defRPr>
      </a:lvl4pPr>
      <a:lvl5pPr algn="l" rtl="0" eaLnBrk="0" fontAlgn="base" hangingPunct="0">
        <a:spcBef>
          <a:spcPct val="0"/>
        </a:spcBef>
        <a:spcAft>
          <a:spcPct val="0"/>
        </a:spcAft>
        <a:defRPr sz="2600" b="1">
          <a:solidFill>
            <a:schemeClr val="tx2"/>
          </a:solidFill>
          <a:latin typeface="Arial" charset="0"/>
        </a:defRPr>
      </a:lvl5pPr>
      <a:lvl6pPr marL="457200" algn="l" rtl="0" eaLnBrk="1" fontAlgn="base" hangingPunct="1">
        <a:spcBef>
          <a:spcPct val="0"/>
        </a:spcBef>
        <a:spcAft>
          <a:spcPct val="0"/>
        </a:spcAft>
        <a:defRPr sz="2600" b="1">
          <a:solidFill>
            <a:schemeClr val="tx2"/>
          </a:solidFill>
          <a:latin typeface="Arial" charset="0"/>
        </a:defRPr>
      </a:lvl6pPr>
      <a:lvl7pPr marL="914400" algn="l" rtl="0" eaLnBrk="1" fontAlgn="base" hangingPunct="1">
        <a:spcBef>
          <a:spcPct val="0"/>
        </a:spcBef>
        <a:spcAft>
          <a:spcPct val="0"/>
        </a:spcAft>
        <a:defRPr sz="2600" b="1">
          <a:solidFill>
            <a:schemeClr val="tx2"/>
          </a:solidFill>
          <a:latin typeface="Arial" charset="0"/>
        </a:defRPr>
      </a:lvl7pPr>
      <a:lvl8pPr marL="1371600" algn="l" rtl="0" eaLnBrk="1" fontAlgn="base" hangingPunct="1">
        <a:spcBef>
          <a:spcPct val="0"/>
        </a:spcBef>
        <a:spcAft>
          <a:spcPct val="0"/>
        </a:spcAft>
        <a:defRPr sz="2600" b="1">
          <a:solidFill>
            <a:schemeClr val="tx2"/>
          </a:solidFill>
          <a:latin typeface="Arial" charset="0"/>
        </a:defRPr>
      </a:lvl8pPr>
      <a:lvl9pPr marL="1828800" algn="l" rtl="0" eaLnBrk="1" fontAlgn="base" hangingPunct="1">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mn-ea"/>
          <a:cs typeface="+mn-cs"/>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defRPr>
      </a:lvl5pPr>
      <a:lvl6pPr marL="1803400" indent="-269875" algn="l" rtl="0" eaLnBrk="1" fontAlgn="base" hangingPunct="1">
        <a:spcBef>
          <a:spcPct val="0"/>
        </a:spcBef>
        <a:spcAft>
          <a:spcPct val="20000"/>
        </a:spcAft>
        <a:buClr>
          <a:schemeClr val="folHlink"/>
        </a:buClr>
        <a:buChar char="»"/>
        <a:defRPr sz="1600">
          <a:solidFill>
            <a:schemeClr val="tx1"/>
          </a:solidFill>
          <a:latin typeface="+mn-lt"/>
        </a:defRPr>
      </a:lvl6pPr>
      <a:lvl7pPr marL="2260600" indent="-269875" algn="l" rtl="0" eaLnBrk="1" fontAlgn="base" hangingPunct="1">
        <a:spcBef>
          <a:spcPct val="0"/>
        </a:spcBef>
        <a:spcAft>
          <a:spcPct val="20000"/>
        </a:spcAft>
        <a:buClr>
          <a:schemeClr val="folHlink"/>
        </a:buClr>
        <a:buChar char="»"/>
        <a:defRPr sz="1600">
          <a:solidFill>
            <a:schemeClr val="tx1"/>
          </a:solidFill>
          <a:latin typeface="+mn-lt"/>
        </a:defRPr>
      </a:lvl7pPr>
      <a:lvl8pPr marL="2717800" indent="-269875" algn="l" rtl="0" eaLnBrk="1" fontAlgn="base" hangingPunct="1">
        <a:spcBef>
          <a:spcPct val="0"/>
        </a:spcBef>
        <a:spcAft>
          <a:spcPct val="20000"/>
        </a:spcAft>
        <a:buClr>
          <a:schemeClr val="folHlink"/>
        </a:buClr>
        <a:buChar char="»"/>
        <a:defRPr sz="1600">
          <a:solidFill>
            <a:schemeClr val="tx1"/>
          </a:solidFill>
          <a:latin typeface="+mn-lt"/>
        </a:defRPr>
      </a:lvl8pPr>
      <a:lvl9pPr marL="3175000" indent="-269875" algn="l" rtl="0" eaLnBrk="1" fontAlgn="base" hangingPunct="1">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22" name="Group 19"/>
          <p:cNvGrpSpPr>
            <a:grpSpLocks/>
          </p:cNvGrpSpPr>
          <p:nvPr/>
        </p:nvGrpSpPr>
        <p:grpSpPr bwMode="auto">
          <a:xfrm>
            <a:off x="4752975" y="4997450"/>
            <a:ext cx="4248150" cy="1708150"/>
            <a:chOff x="2731" y="3056"/>
            <a:chExt cx="2961" cy="1191"/>
          </a:xfrm>
        </p:grpSpPr>
        <p:sp>
          <p:nvSpPr>
            <p:cNvPr id="30727"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30728"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30723"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30724"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solidFill>
                  <a:srgbClr val="616365"/>
                </a:solidFill>
                <a:latin typeface="Arial" charset="0"/>
                <a:ea typeface="+mn-ea"/>
                <a:cs typeface="+mn-cs"/>
              </a:defRPr>
            </a:lvl1pPr>
          </a:lstStyle>
          <a:p>
            <a:pPr fontAlgn="base">
              <a:spcBef>
                <a:spcPct val="0"/>
              </a:spcBef>
              <a:spcAft>
                <a:spcPct val="0"/>
              </a:spcAft>
              <a:defRPr/>
            </a:pPr>
            <a:fld id="{6B538E5A-8AFD-4DF4-A29E-A76BAAE55F58}" type="slidenum">
              <a:rPr lang="fi-FI"/>
              <a:pPr fontAlgn="base">
                <a:spcBef>
                  <a:spcPct val="0"/>
                </a:spcBef>
                <a:spcAft>
                  <a:spcPct val="0"/>
                </a:spcAft>
                <a:defRPr/>
              </a:pPr>
              <a:t>‹#›</a:t>
            </a:fld>
            <a:r>
              <a:rPr lang="fi-FI"/>
              <a:t>   </a:t>
            </a:r>
            <a:fld id="{F8757ADF-5269-47C4-A32A-A11CF973107F}" type="datetime1">
              <a:rPr lang="fi-FI"/>
              <a:pPr fontAlgn="base">
                <a:spcBef>
                  <a:spcPct val="0"/>
                </a:spcBef>
                <a:spcAft>
                  <a:spcPct val="0"/>
                </a:spcAft>
                <a:defRPr/>
              </a:pPr>
              <a:t>23.3.2015</a:t>
            </a:fld>
            <a:r>
              <a:rPr lang="fi-FI"/>
              <a:t>   Kari Ilmonen</a:t>
            </a:r>
          </a:p>
        </p:txBody>
      </p:sp>
      <p:pic>
        <p:nvPicPr>
          <p:cNvPr id="30726"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4419271"/>
      </p:ext>
    </p:extLst>
  </p:cSld>
  <p:clrMap bg1="lt1" tx1="dk1" bg2="lt2" tx2="dk2" accent1="accent1" accent2="accent2" accent3="accent3" accent4="accent4" accent5="accent5" accent6="accent6" hlink="hlink" folHlink="folHlink"/>
  <p:sldLayoutIdLst>
    <p:sldLayoutId id="2147484813" r:id="rId1"/>
    <p:sldLayoutId id="2147484814" r:id="rId2"/>
    <p:sldLayoutId id="2147484815" r:id="rId3"/>
    <p:sldLayoutId id="2147484816" r:id="rId4"/>
    <p:sldLayoutId id="2147484817" r:id="rId5"/>
    <p:sldLayoutId id="2147484818" r:id="rId6"/>
    <p:sldLayoutId id="2147484819" r:id="rId7"/>
    <p:sldLayoutId id="2147484820" r:id="rId8"/>
    <p:sldLayoutId id="2147484821" r:id="rId9"/>
    <p:sldLayoutId id="2147484822" r:id="rId10"/>
    <p:sldLayoutId id="2147484823" r:id="rId11"/>
  </p:sldLayoutIdLst>
  <p:hf sldNum="0" hdr="0" ftr="0"/>
  <p:txStyles>
    <p:title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Arial" charset="0"/>
        </a:defRPr>
      </a:lvl2pPr>
      <a:lvl3pPr algn="l" rtl="0" eaLnBrk="0" fontAlgn="base" hangingPunct="0">
        <a:spcBef>
          <a:spcPct val="0"/>
        </a:spcBef>
        <a:spcAft>
          <a:spcPct val="0"/>
        </a:spcAft>
        <a:defRPr sz="2600" b="1">
          <a:solidFill>
            <a:schemeClr val="tx2"/>
          </a:solidFill>
          <a:latin typeface="Arial" charset="0"/>
        </a:defRPr>
      </a:lvl3pPr>
      <a:lvl4pPr algn="l" rtl="0" eaLnBrk="0" fontAlgn="base" hangingPunct="0">
        <a:spcBef>
          <a:spcPct val="0"/>
        </a:spcBef>
        <a:spcAft>
          <a:spcPct val="0"/>
        </a:spcAft>
        <a:defRPr sz="2600" b="1">
          <a:solidFill>
            <a:schemeClr val="tx2"/>
          </a:solidFill>
          <a:latin typeface="Arial" charset="0"/>
        </a:defRPr>
      </a:lvl4pPr>
      <a:lvl5pPr algn="l" rtl="0" eaLnBrk="0" fontAlgn="base" hangingPunct="0">
        <a:spcBef>
          <a:spcPct val="0"/>
        </a:spcBef>
        <a:spcAft>
          <a:spcPct val="0"/>
        </a:spcAft>
        <a:defRPr sz="2600" b="1">
          <a:solidFill>
            <a:schemeClr val="tx2"/>
          </a:solidFill>
          <a:latin typeface="Arial"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mn-ea"/>
          <a:cs typeface="+mn-cs"/>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746" name="Group 19"/>
          <p:cNvGrpSpPr>
            <a:grpSpLocks/>
          </p:cNvGrpSpPr>
          <p:nvPr/>
        </p:nvGrpSpPr>
        <p:grpSpPr bwMode="auto">
          <a:xfrm>
            <a:off x="4752975" y="4997450"/>
            <a:ext cx="4248150" cy="1708150"/>
            <a:chOff x="2731" y="3056"/>
            <a:chExt cx="2961" cy="1191"/>
          </a:xfrm>
        </p:grpSpPr>
        <p:sp>
          <p:nvSpPr>
            <p:cNvPr id="3175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3175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3174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3174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solidFill>
                  <a:srgbClr val="616365"/>
                </a:solidFill>
                <a:latin typeface="Arial" pitchFamily="34" charset="0"/>
                <a:ea typeface="MS PGothic" pitchFamily="34" charset="-128"/>
                <a:cs typeface="+mn-cs"/>
              </a:defRPr>
            </a:lvl1pPr>
          </a:lstStyle>
          <a:p>
            <a:pPr fontAlgn="base">
              <a:spcBef>
                <a:spcPct val="0"/>
              </a:spcBef>
              <a:spcAft>
                <a:spcPct val="0"/>
              </a:spcAft>
              <a:defRPr/>
            </a:pPr>
            <a:fld id="{3898FFC1-3C2F-472D-8602-6435ED76E2B8}" type="datetime1">
              <a:rPr lang="fi-FI"/>
              <a:pPr fontAlgn="base">
                <a:spcBef>
                  <a:spcPct val="0"/>
                </a:spcBef>
                <a:spcAft>
                  <a:spcPct val="0"/>
                </a:spcAft>
                <a:defRPr/>
              </a:pPr>
              <a:t>23.3.2015</a:t>
            </a:fld>
            <a:endParaRPr lang="fi-FI"/>
          </a:p>
        </p:txBody>
      </p:sp>
      <p:pic>
        <p:nvPicPr>
          <p:cNvPr id="3175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9524158"/>
      </p:ext>
    </p:extLst>
  </p:cSld>
  <p:clrMap bg1="lt1" tx1="dk1" bg2="lt2" tx2="dk2" accent1="accent1" accent2="accent2" accent3="accent3" accent4="accent4" accent5="accent5" accent6="accent6" hlink="hlink" folHlink="folHlink"/>
  <p:sldLayoutIdLst>
    <p:sldLayoutId id="2147484825" r:id="rId1"/>
    <p:sldLayoutId id="2147484826" r:id="rId2"/>
    <p:sldLayoutId id="2147484827" r:id="rId3"/>
    <p:sldLayoutId id="2147484828" r:id="rId4"/>
    <p:sldLayoutId id="2147484829" r:id="rId5"/>
    <p:sldLayoutId id="2147484830" r:id="rId6"/>
    <p:sldLayoutId id="2147484831" r:id="rId7"/>
    <p:sldLayoutId id="2147484832" r:id="rId8"/>
    <p:sldLayoutId id="2147484833" r:id="rId9"/>
    <p:sldLayoutId id="2147484834" r:id="rId10"/>
    <p:sldLayoutId id="2147484835"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770" name="Group 19"/>
          <p:cNvGrpSpPr>
            <a:grpSpLocks/>
          </p:cNvGrpSpPr>
          <p:nvPr/>
        </p:nvGrpSpPr>
        <p:grpSpPr bwMode="auto">
          <a:xfrm>
            <a:off x="4752975" y="4997450"/>
            <a:ext cx="4248150" cy="1708150"/>
            <a:chOff x="2731" y="3056"/>
            <a:chExt cx="2961" cy="1191"/>
          </a:xfrm>
        </p:grpSpPr>
        <p:sp>
          <p:nvSpPr>
            <p:cNvPr id="32775"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32776"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32771"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32772"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solidFill>
                  <a:srgbClr val="616365"/>
                </a:solidFill>
                <a:latin typeface="Arial" pitchFamily="34" charset="0"/>
                <a:ea typeface="MS PGothic" pitchFamily="34" charset="-128"/>
                <a:cs typeface="+mn-cs"/>
              </a:defRPr>
            </a:lvl1pPr>
          </a:lstStyle>
          <a:p>
            <a:pPr fontAlgn="base">
              <a:spcBef>
                <a:spcPct val="0"/>
              </a:spcBef>
              <a:spcAft>
                <a:spcPct val="0"/>
              </a:spcAft>
              <a:defRPr/>
            </a:pPr>
            <a:fld id="{976650B9-AB24-4B05-804A-EF2AC293ADF8}" type="datetime1">
              <a:rPr lang="fi-FI"/>
              <a:pPr fontAlgn="base">
                <a:spcBef>
                  <a:spcPct val="0"/>
                </a:spcBef>
                <a:spcAft>
                  <a:spcPct val="0"/>
                </a:spcAft>
                <a:defRPr/>
              </a:pPr>
              <a:t>23.3.2015</a:t>
            </a:fld>
            <a:endParaRPr lang="fi-FI"/>
          </a:p>
        </p:txBody>
      </p:sp>
      <p:pic>
        <p:nvPicPr>
          <p:cNvPr id="32774"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1908830"/>
      </p:ext>
    </p:extLst>
  </p:cSld>
  <p:clrMap bg1="lt1" tx1="dk1" bg2="lt2" tx2="dk2" accent1="accent1" accent2="accent2" accent3="accent3" accent4="accent4" accent5="accent5" accent6="accent6" hlink="hlink" folHlink="folHlink"/>
  <p:sldLayoutIdLst>
    <p:sldLayoutId id="2147484837" r:id="rId1"/>
    <p:sldLayoutId id="2147484838" r:id="rId2"/>
    <p:sldLayoutId id="2147484839" r:id="rId3"/>
    <p:sldLayoutId id="2147484840" r:id="rId4"/>
    <p:sldLayoutId id="2147484841" r:id="rId5"/>
    <p:sldLayoutId id="2147484842" r:id="rId6"/>
    <p:sldLayoutId id="2147484843" r:id="rId7"/>
    <p:sldLayoutId id="2147484844" r:id="rId8"/>
    <p:sldLayoutId id="2147484845" r:id="rId9"/>
    <p:sldLayoutId id="2147484846" r:id="rId10"/>
    <p:sldLayoutId id="2147484847"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080.xml"/></Relationships>
</file>

<file path=ppt/slides/_rels/slide10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91.xml"/></Relationships>
</file>

<file path=ppt/slides/_rels/slide102.xml.rels><?xml version="1.0" encoding="UTF-8" standalone="yes"?>
<Relationships xmlns="http://schemas.openxmlformats.org/package/2006/relationships"><Relationship Id="rId3" Type="http://schemas.openxmlformats.org/officeDocument/2006/relationships/hyperlink" Target="mailto:virva.juurikkala@stm.fi" TargetMode="External"/><Relationship Id="rId2" Type="http://schemas.openxmlformats.org/officeDocument/2006/relationships/hyperlink" Target="mailto:lotta.hameen-anttila@stm.fi" TargetMode="External"/><Relationship Id="rId1" Type="http://schemas.openxmlformats.org/officeDocument/2006/relationships/slideLayout" Target="../slideLayouts/slideLayout1102.xml"/></Relationships>
</file>

<file path=ppt/slides/_rels/slide10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0.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3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4.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98.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0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3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4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5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6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7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8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9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0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41.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5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6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7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8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9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84.xml"/></Relationships>
</file>

<file path=ppt/slides/_rels/slide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0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4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6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51.xml"/></Relationships>
</file>

<file path=ppt/slides/_rels/slide6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7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9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0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3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1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2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5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6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7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82.xml"/></Relationships>
</file>

<file path=ppt/slides/_rels/slide7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9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0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1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30.xml"/></Relationships>
</file>

<file path=ppt/slides/_rels/slide7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3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4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6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7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82.xml"/></Relationships>
</file>

<file path=ppt/slides/_rels/slide8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9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90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1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2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93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94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95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97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8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99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00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1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02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03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04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05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058.xml"/></Relationships>
</file>

<file path=ppt/slides/_rels/slide9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Otsikko 1"/>
          <p:cNvSpPr>
            <a:spLocks noGrp="1"/>
          </p:cNvSpPr>
          <p:nvPr>
            <p:ph type="title"/>
          </p:nvPr>
        </p:nvSpPr>
        <p:spPr>
          <a:xfrm>
            <a:off x="612775" y="2241550"/>
            <a:ext cx="7632700" cy="3671888"/>
          </a:xfrm>
        </p:spPr>
        <p:txBody>
          <a:bodyPr/>
          <a:lstStyle/>
          <a:p>
            <a:pPr algn="ctr"/>
            <a:r>
              <a:rPr lang="fi-FI" altLang="fi-FI" dirty="0" smtClean="0">
                <a:solidFill>
                  <a:srgbClr val="616365"/>
                </a:solidFill>
              </a:rPr>
              <a:t/>
            </a:r>
            <a:br>
              <a:rPr lang="fi-FI" altLang="fi-FI" dirty="0" smtClean="0">
                <a:solidFill>
                  <a:srgbClr val="616365"/>
                </a:solidFill>
              </a:rPr>
            </a:br>
            <a:r>
              <a:rPr lang="fi-FI" altLang="fi-FI" dirty="0" smtClean="0">
                <a:solidFill>
                  <a:srgbClr val="616365"/>
                </a:solidFill>
              </a:rPr>
              <a:t/>
            </a:r>
            <a:br>
              <a:rPr lang="fi-FI" altLang="fi-FI" dirty="0" smtClean="0">
                <a:solidFill>
                  <a:srgbClr val="616365"/>
                </a:solidFill>
              </a:rPr>
            </a:br>
            <a:r>
              <a:rPr lang="fi-FI" altLang="fi-FI" dirty="0" smtClean="0">
                <a:solidFill>
                  <a:srgbClr val="616365"/>
                </a:solidFill>
              </a:rPr>
              <a:t/>
            </a:r>
            <a:br>
              <a:rPr lang="fi-FI" altLang="fi-FI" dirty="0" smtClean="0">
                <a:solidFill>
                  <a:srgbClr val="616365"/>
                </a:solidFill>
              </a:rPr>
            </a:br>
            <a:r>
              <a:rPr lang="fi-FI" altLang="fi-FI" dirty="0" smtClean="0">
                <a:solidFill>
                  <a:srgbClr val="616365"/>
                </a:solidFill>
              </a:rPr>
              <a:t/>
            </a:r>
            <a:br>
              <a:rPr lang="fi-FI" altLang="fi-FI" dirty="0" smtClean="0">
                <a:solidFill>
                  <a:srgbClr val="616365"/>
                </a:solidFill>
              </a:rPr>
            </a:br>
            <a:r>
              <a:rPr lang="fi-FI" altLang="fi-FI" dirty="0" smtClean="0">
                <a:solidFill>
                  <a:srgbClr val="616365"/>
                </a:solidFill>
              </a:rPr>
              <a:t/>
            </a:r>
            <a:br>
              <a:rPr lang="fi-FI" altLang="fi-FI" dirty="0" smtClean="0">
                <a:solidFill>
                  <a:srgbClr val="616365"/>
                </a:solidFill>
              </a:rPr>
            </a:br>
            <a:r>
              <a:rPr lang="fi-FI" altLang="fi-FI" dirty="0" smtClean="0">
                <a:solidFill>
                  <a:srgbClr val="616365"/>
                </a:solidFill>
              </a:rPr>
              <a:t/>
            </a:r>
            <a:br>
              <a:rPr lang="fi-FI" altLang="fi-FI" dirty="0" smtClean="0">
                <a:solidFill>
                  <a:srgbClr val="616365"/>
                </a:solidFill>
              </a:rPr>
            </a:br>
            <a:r>
              <a:rPr lang="fi-FI" altLang="fi-FI" dirty="0" smtClean="0">
                <a:solidFill>
                  <a:srgbClr val="616365"/>
                </a:solidFill>
              </a:rPr>
              <a:t/>
            </a:r>
            <a:br>
              <a:rPr lang="fi-FI" altLang="fi-FI" dirty="0" smtClean="0">
                <a:solidFill>
                  <a:srgbClr val="616365"/>
                </a:solidFill>
              </a:rPr>
            </a:br>
            <a:r>
              <a:rPr lang="fi-FI" altLang="fi-FI" dirty="0" smtClean="0">
                <a:solidFill>
                  <a:srgbClr val="616365"/>
                </a:solidFill>
              </a:rPr>
              <a:t/>
            </a:r>
            <a:br>
              <a:rPr lang="fi-FI" altLang="fi-FI" dirty="0" smtClean="0">
                <a:solidFill>
                  <a:srgbClr val="616365"/>
                </a:solidFill>
              </a:rPr>
            </a:br>
            <a:r>
              <a:rPr lang="fi-FI" altLang="fi-FI" dirty="0" smtClean="0">
                <a:solidFill>
                  <a:srgbClr val="616365"/>
                </a:solidFill>
              </a:rPr>
              <a:t> </a:t>
            </a:r>
            <a:br>
              <a:rPr lang="fi-FI" altLang="fi-FI" dirty="0" smtClean="0">
                <a:solidFill>
                  <a:srgbClr val="616365"/>
                </a:solidFill>
              </a:rPr>
            </a:br>
            <a:r>
              <a:rPr lang="fi-FI" altLang="fi-FI" dirty="0" smtClean="0">
                <a:solidFill>
                  <a:srgbClr val="616365"/>
                </a:solidFill>
              </a:rPr>
              <a:t/>
            </a:r>
            <a:br>
              <a:rPr lang="fi-FI" altLang="fi-FI" dirty="0" smtClean="0">
                <a:solidFill>
                  <a:srgbClr val="616365"/>
                </a:solidFill>
              </a:rPr>
            </a:br>
            <a:r>
              <a:rPr lang="fi-FI" altLang="fi-FI" dirty="0" smtClean="0">
                <a:solidFill>
                  <a:srgbClr val="616365"/>
                </a:solidFill>
              </a:rPr>
              <a:t/>
            </a:r>
            <a:br>
              <a:rPr lang="fi-FI" altLang="fi-FI" dirty="0" smtClean="0">
                <a:solidFill>
                  <a:srgbClr val="616365"/>
                </a:solidFill>
              </a:rPr>
            </a:br>
            <a:r>
              <a:rPr lang="fi-FI" altLang="fi-FI" dirty="0" smtClean="0">
                <a:solidFill>
                  <a:srgbClr val="616365"/>
                </a:solidFill>
              </a:rPr>
              <a:t/>
            </a:r>
            <a:br>
              <a:rPr lang="fi-FI" altLang="fi-FI" dirty="0" smtClean="0">
                <a:solidFill>
                  <a:srgbClr val="616365"/>
                </a:solidFill>
              </a:rPr>
            </a:br>
            <a:r>
              <a:rPr lang="fi-FI" altLang="fi-FI" dirty="0" smtClean="0">
                <a:solidFill>
                  <a:srgbClr val="616365"/>
                </a:solidFill>
              </a:rPr>
              <a:t/>
            </a:r>
            <a:br>
              <a:rPr lang="fi-FI" altLang="fi-FI" dirty="0" smtClean="0">
                <a:solidFill>
                  <a:srgbClr val="616365"/>
                </a:solidFill>
              </a:rPr>
            </a:br>
            <a:r>
              <a:rPr lang="fi-FI" altLang="fi-FI" dirty="0" smtClean="0">
                <a:solidFill>
                  <a:srgbClr val="616365"/>
                </a:solidFill>
              </a:rPr>
              <a:t/>
            </a:r>
            <a:br>
              <a:rPr lang="fi-FI" altLang="fi-FI" dirty="0" smtClean="0">
                <a:solidFill>
                  <a:srgbClr val="616365"/>
                </a:solidFill>
              </a:rPr>
            </a:br>
            <a:r>
              <a:rPr lang="fi-FI" altLang="fi-FI" dirty="0" smtClean="0">
                <a:solidFill>
                  <a:srgbClr val="616365"/>
                </a:solidFill>
              </a:rPr>
              <a:t/>
            </a:r>
            <a:br>
              <a:rPr lang="fi-FI" altLang="fi-FI" dirty="0" smtClean="0">
                <a:solidFill>
                  <a:srgbClr val="616365"/>
                </a:solidFill>
              </a:rPr>
            </a:br>
            <a:r>
              <a:rPr lang="fi-FI" altLang="fi-FI" dirty="0" smtClean="0">
                <a:solidFill>
                  <a:srgbClr val="616365"/>
                </a:solidFill>
              </a:rPr>
              <a:t/>
            </a:r>
            <a:br>
              <a:rPr lang="fi-FI" altLang="fi-FI" dirty="0" smtClean="0">
                <a:solidFill>
                  <a:srgbClr val="616365"/>
                </a:solidFill>
              </a:rPr>
            </a:br>
            <a:r>
              <a:rPr lang="fi-FI" altLang="fi-FI" dirty="0" smtClean="0">
                <a:solidFill>
                  <a:srgbClr val="616365"/>
                </a:solidFill>
              </a:rPr>
              <a:t/>
            </a:r>
            <a:br>
              <a:rPr lang="fi-FI" altLang="fi-FI" dirty="0" smtClean="0">
                <a:solidFill>
                  <a:srgbClr val="616365"/>
                </a:solidFill>
              </a:rPr>
            </a:br>
            <a:r>
              <a:rPr lang="fi-FI" altLang="fi-FI" dirty="0" smtClean="0">
                <a:solidFill>
                  <a:srgbClr val="616365"/>
                </a:solidFill>
              </a:rPr>
              <a:t/>
            </a:r>
            <a:br>
              <a:rPr lang="fi-FI" altLang="fi-FI" dirty="0" smtClean="0">
                <a:solidFill>
                  <a:srgbClr val="616365"/>
                </a:solidFill>
              </a:rPr>
            </a:br>
            <a:r>
              <a:rPr lang="fi-FI" altLang="fi-FI" dirty="0" smtClean="0">
                <a:solidFill>
                  <a:srgbClr val="616365"/>
                </a:solidFill>
              </a:rPr>
              <a:t/>
            </a:r>
            <a:br>
              <a:rPr lang="fi-FI" altLang="fi-FI" dirty="0" smtClean="0">
                <a:solidFill>
                  <a:srgbClr val="616365"/>
                </a:solidFill>
              </a:rPr>
            </a:br>
            <a:r>
              <a:rPr lang="fi-FI" altLang="fi-FI" dirty="0" smtClean="0">
                <a:solidFill>
                  <a:srgbClr val="616365"/>
                </a:solidFill>
              </a:rPr>
              <a:t/>
            </a:r>
            <a:br>
              <a:rPr lang="fi-FI" altLang="fi-FI" dirty="0" smtClean="0">
                <a:solidFill>
                  <a:srgbClr val="616365"/>
                </a:solidFill>
              </a:rPr>
            </a:br>
            <a:r>
              <a:rPr lang="fi-FI" altLang="fi-FI" dirty="0" smtClean="0">
                <a:solidFill>
                  <a:srgbClr val="616365"/>
                </a:solidFill>
              </a:rPr>
              <a:t/>
            </a:r>
            <a:br>
              <a:rPr lang="fi-FI" altLang="fi-FI" dirty="0" smtClean="0">
                <a:solidFill>
                  <a:srgbClr val="616365"/>
                </a:solidFill>
              </a:rPr>
            </a:br>
            <a:r>
              <a:rPr lang="fi-FI" altLang="fi-FI" dirty="0" smtClean="0">
                <a:solidFill>
                  <a:srgbClr val="616365"/>
                </a:solidFill>
              </a:rPr>
              <a:t/>
            </a:r>
            <a:br>
              <a:rPr lang="fi-FI" altLang="fi-FI" dirty="0" smtClean="0">
                <a:solidFill>
                  <a:srgbClr val="616365"/>
                </a:solidFill>
              </a:rPr>
            </a:br>
            <a:r>
              <a:rPr lang="fi-FI" altLang="fi-FI" dirty="0" smtClean="0">
                <a:solidFill>
                  <a:srgbClr val="616365"/>
                </a:solidFill>
              </a:rPr>
              <a:t/>
            </a:r>
            <a:br>
              <a:rPr lang="fi-FI" altLang="fi-FI" dirty="0" smtClean="0">
                <a:solidFill>
                  <a:srgbClr val="616365"/>
                </a:solidFill>
              </a:rPr>
            </a:br>
            <a:r>
              <a:rPr lang="fi-FI" altLang="fi-FI" sz="3600" dirty="0" err="1" smtClean="0">
                <a:solidFill>
                  <a:srgbClr val="616365"/>
                </a:solidFill>
              </a:rPr>
              <a:t>Socialvårdslagen</a:t>
            </a:r>
            <a:r>
              <a:rPr lang="fi-FI" altLang="fi-FI" sz="3600" dirty="0" smtClean="0">
                <a:solidFill>
                  <a:srgbClr val="616365"/>
                </a:solidFill>
              </a:rPr>
              <a:t> </a:t>
            </a:r>
            <a:r>
              <a:rPr lang="fi-FI" altLang="fi-FI" sz="3600" dirty="0" err="1" smtClean="0">
                <a:solidFill>
                  <a:srgbClr val="616365"/>
                </a:solidFill>
              </a:rPr>
              <a:t>revideras</a:t>
            </a:r>
            <a:r>
              <a:rPr lang="fi-FI" altLang="fi-FI" sz="3600" dirty="0" smtClean="0">
                <a:solidFill>
                  <a:srgbClr val="616365"/>
                </a:solidFill>
              </a:rPr>
              <a:t> </a:t>
            </a:r>
            <a:r>
              <a:rPr lang="fi-FI" altLang="fi-FI" dirty="0" smtClean="0">
                <a:solidFill>
                  <a:srgbClr val="616365"/>
                </a:solidFill>
              </a:rPr>
              <a:t/>
            </a:r>
            <a:br>
              <a:rPr lang="fi-FI" altLang="fi-FI" dirty="0" smtClean="0">
                <a:solidFill>
                  <a:srgbClr val="616365"/>
                </a:solidFill>
              </a:rPr>
            </a:br>
            <a:r>
              <a:rPr lang="fi-FI" altLang="fi-FI" sz="3200" dirty="0" smtClean="0">
                <a:solidFill>
                  <a:srgbClr val="616365"/>
                </a:solidFill>
              </a:rPr>
              <a:t> </a:t>
            </a:r>
            <a:r>
              <a:rPr lang="fi-FI" altLang="fi-FI" sz="2800" dirty="0" err="1" smtClean="0">
                <a:solidFill>
                  <a:srgbClr val="616365"/>
                </a:solidFill>
              </a:rPr>
              <a:t>Den</a:t>
            </a:r>
            <a:r>
              <a:rPr lang="fi-FI" altLang="fi-FI" sz="2800" dirty="0" smtClean="0">
                <a:solidFill>
                  <a:srgbClr val="616365"/>
                </a:solidFill>
              </a:rPr>
              <a:t> </a:t>
            </a:r>
            <a:r>
              <a:rPr lang="fi-FI" altLang="fi-FI" sz="2800" dirty="0" err="1" smtClean="0">
                <a:solidFill>
                  <a:srgbClr val="616365"/>
                </a:solidFill>
              </a:rPr>
              <a:t>nya</a:t>
            </a:r>
            <a:r>
              <a:rPr lang="fi-FI" altLang="fi-FI" sz="2800" dirty="0" smtClean="0">
                <a:solidFill>
                  <a:srgbClr val="616365"/>
                </a:solidFill>
              </a:rPr>
              <a:t> </a:t>
            </a:r>
            <a:r>
              <a:rPr lang="fi-FI" altLang="fi-FI" sz="2800" dirty="0" err="1" smtClean="0">
                <a:solidFill>
                  <a:srgbClr val="616365"/>
                </a:solidFill>
              </a:rPr>
              <a:t>socialvårdslagen</a:t>
            </a:r>
            <a:r>
              <a:rPr lang="fi-FI" altLang="fi-FI" sz="2800" dirty="0" smtClean="0">
                <a:solidFill>
                  <a:srgbClr val="616365"/>
                </a:solidFill>
              </a:rPr>
              <a:t> (1301/2014) </a:t>
            </a:r>
            <a:r>
              <a:rPr lang="fi-FI" altLang="fi-FI" dirty="0" err="1" smtClean="0">
                <a:solidFill>
                  <a:srgbClr val="616365"/>
                </a:solidFill>
              </a:rPr>
              <a:t>och</a:t>
            </a:r>
            <a:r>
              <a:rPr lang="fi-FI" altLang="fi-FI" dirty="0" smtClean="0">
                <a:solidFill>
                  <a:srgbClr val="616365"/>
                </a:solidFill>
              </a:rPr>
              <a:t> </a:t>
            </a:r>
            <a:r>
              <a:rPr lang="fi-FI" altLang="fi-FI" dirty="0" err="1" smtClean="0">
                <a:solidFill>
                  <a:srgbClr val="616365"/>
                </a:solidFill>
              </a:rPr>
              <a:t>övriga</a:t>
            </a:r>
            <a:r>
              <a:rPr lang="fi-FI" altLang="fi-FI" dirty="0" smtClean="0">
                <a:solidFill>
                  <a:srgbClr val="616365"/>
                </a:solidFill>
              </a:rPr>
              <a:t> </a:t>
            </a:r>
            <a:r>
              <a:rPr lang="fi-FI" altLang="fi-FI" dirty="0" err="1" smtClean="0">
                <a:solidFill>
                  <a:srgbClr val="616365"/>
                </a:solidFill>
              </a:rPr>
              <a:t>lagstiftningsreformer</a:t>
            </a:r>
            <a:r>
              <a:rPr lang="fi-FI" altLang="fi-FI" dirty="0" smtClean="0">
                <a:solidFill>
                  <a:srgbClr val="616365"/>
                </a:solidFill>
              </a:rPr>
              <a:t> i </a:t>
            </a:r>
            <a:r>
              <a:rPr lang="fi-FI" altLang="fi-FI" dirty="0" err="1" smtClean="0">
                <a:solidFill>
                  <a:srgbClr val="616365"/>
                </a:solidFill>
              </a:rPr>
              <a:t>samband</a:t>
            </a:r>
            <a:r>
              <a:rPr lang="fi-FI" altLang="fi-FI" dirty="0" smtClean="0">
                <a:solidFill>
                  <a:srgbClr val="616365"/>
                </a:solidFill>
              </a:rPr>
              <a:t> </a:t>
            </a:r>
            <a:r>
              <a:rPr lang="fi-FI" altLang="fi-FI" dirty="0" err="1" smtClean="0">
                <a:solidFill>
                  <a:srgbClr val="616365"/>
                </a:solidFill>
              </a:rPr>
              <a:t>med</a:t>
            </a:r>
            <a:r>
              <a:rPr lang="fi-FI" altLang="fi-FI" dirty="0" smtClean="0">
                <a:solidFill>
                  <a:srgbClr val="616365"/>
                </a:solidFill>
              </a:rPr>
              <a:t> </a:t>
            </a:r>
            <a:r>
              <a:rPr lang="fi-FI" altLang="fi-FI" dirty="0" err="1" smtClean="0">
                <a:solidFill>
                  <a:srgbClr val="616365"/>
                </a:solidFill>
              </a:rPr>
              <a:t>den</a:t>
            </a:r>
            <a:r>
              <a:rPr lang="fi-FI" altLang="fi-FI" dirty="0" smtClean="0">
                <a:solidFill>
                  <a:srgbClr val="616365"/>
                </a:solidFill>
              </a:rPr>
              <a:t/>
            </a:r>
            <a:br>
              <a:rPr lang="fi-FI" altLang="fi-FI" dirty="0" smtClean="0">
                <a:solidFill>
                  <a:srgbClr val="616365"/>
                </a:solidFill>
              </a:rPr>
            </a:br>
            <a:r>
              <a:rPr lang="fi-FI" altLang="fi-FI" sz="1800" b="0" dirty="0" err="1" smtClean="0">
                <a:solidFill>
                  <a:srgbClr val="616365"/>
                </a:solidFill>
              </a:rPr>
              <a:t>Socialvårdslagen</a:t>
            </a:r>
            <a:r>
              <a:rPr lang="fi-FI" altLang="fi-FI" sz="1800" b="0" dirty="0" smtClean="0">
                <a:solidFill>
                  <a:srgbClr val="616365"/>
                </a:solidFill>
              </a:rPr>
              <a:t> </a:t>
            </a:r>
            <a:r>
              <a:rPr lang="fi-FI" altLang="fi-FI" sz="1800" b="0" dirty="0" err="1" smtClean="0">
                <a:solidFill>
                  <a:srgbClr val="616365"/>
                </a:solidFill>
              </a:rPr>
              <a:t>på</a:t>
            </a:r>
            <a:r>
              <a:rPr lang="fi-FI" altLang="fi-FI" sz="1800" b="0" dirty="0" smtClean="0">
                <a:solidFill>
                  <a:srgbClr val="616365"/>
                </a:solidFill>
              </a:rPr>
              <a:t> </a:t>
            </a:r>
            <a:r>
              <a:rPr lang="fi-FI" altLang="fi-FI" sz="1800" b="0" dirty="0" err="1" smtClean="0">
                <a:solidFill>
                  <a:srgbClr val="616365"/>
                </a:solidFill>
              </a:rPr>
              <a:t>turné</a:t>
            </a:r>
            <a:r>
              <a:rPr lang="fi-FI" altLang="fi-FI" sz="1800" b="0" dirty="0" smtClean="0">
                <a:solidFill>
                  <a:srgbClr val="616365"/>
                </a:solidFill>
              </a:rPr>
              <a:t> i </a:t>
            </a:r>
            <a:r>
              <a:rPr lang="fi-FI" altLang="fi-FI" sz="1800" b="0" dirty="0" err="1" smtClean="0">
                <a:solidFill>
                  <a:srgbClr val="616365"/>
                </a:solidFill>
              </a:rPr>
              <a:t>regionerna</a:t>
            </a:r>
            <a:r>
              <a:rPr lang="fi-FI" altLang="fi-FI" sz="1800" b="0" dirty="0" smtClean="0">
                <a:solidFill>
                  <a:srgbClr val="616365"/>
                </a:solidFill>
              </a:rPr>
              <a:t>, </a:t>
            </a:r>
            <a:r>
              <a:rPr lang="fi-FI" altLang="fi-FI" sz="1800" b="0" dirty="0" err="1" smtClean="0">
                <a:solidFill>
                  <a:srgbClr val="616365"/>
                </a:solidFill>
              </a:rPr>
              <a:t>våren</a:t>
            </a:r>
            <a:r>
              <a:rPr lang="fi-FI" altLang="fi-FI" sz="1800" b="0" dirty="0" smtClean="0">
                <a:solidFill>
                  <a:srgbClr val="616365"/>
                </a:solidFill>
              </a:rPr>
              <a:t> 2015</a:t>
            </a:r>
            <a:r>
              <a:rPr lang="fi-FI" altLang="fi-FI" dirty="0" smtClean="0">
                <a:solidFill>
                  <a:srgbClr val="616365"/>
                </a:solidFill>
              </a:rPr>
              <a:t/>
            </a:r>
            <a:br>
              <a:rPr lang="fi-FI" altLang="fi-FI" dirty="0" smtClean="0">
                <a:solidFill>
                  <a:srgbClr val="616365"/>
                </a:solidFill>
              </a:rPr>
            </a:br>
            <a:r>
              <a:rPr lang="fi-FI" altLang="fi-FI" dirty="0" smtClean="0">
                <a:solidFill>
                  <a:srgbClr val="616365"/>
                </a:solidFill>
              </a:rPr>
              <a:t/>
            </a:r>
            <a:br>
              <a:rPr lang="fi-FI" altLang="fi-FI" dirty="0" smtClean="0">
                <a:solidFill>
                  <a:srgbClr val="616365"/>
                </a:solidFill>
              </a:rPr>
            </a:br>
            <a:endParaRPr lang="fi-FI" altLang="fi-FI" dirty="0" smtClean="0">
              <a:solidFill>
                <a:srgbClr val="616365"/>
              </a:solidFill>
            </a:endParaRPr>
          </a:p>
        </p:txBody>
      </p:sp>
      <p:sp>
        <p:nvSpPr>
          <p:cNvPr id="478211" name="Päivämäärän paikkamerkki 2"/>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r>
              <a:rPr lang="fi-FI" altLang="fi-FI" sz="900" dirty="0" smtClean="0">
                <a:solidFill>
                  <a:srgbClr val="616365"/>
                </a:solidFill>
                <a:latin typeface="Arial" charset="0"/>
              </a:rPr>
              <a:t>23.3.2015</a:t>
            </a:r>
          </a:p>
        </p:txBody>
      </p:sp>
      <p:pic>
        <p:nvPicPr>
          <p:cNvPr id="478212" name="Picture 4" descr="C:\Users\stmslei\Desktop\SHL-kuvia\IMG_9499_784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475" y="133350"/>
            <a:ext cx="24384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8213" name="Picture 5" descr="C:\Users\stmslei\Desktop\SHL-kuvia\ilo (1)_628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1525" y="133350"/>
            <a:ext cx="24384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8214" name="Picture 6" descr="C:\Users\stmslei\Desktop\SHL-kuvia\plugi_232461_1464_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6938" y="120650"/>
            <a:ext cx="24384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8895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Otsikko 1"/>
          <p:cNvSpPr>
            <a:spLocks noGrp="1"/>
          </p:cNvSpPr>
          <p:nvPr>
            <p:ph type="title"/>
          </p:nvPr>
        </p:nvSpPr>
        <p:spPr/>
        <p:txBody>
          <a:bodyPr/>
          <a:lstStyle/>
          <a:p>
            <a:r>
              <a:rPr lang="fi-FI" altLang="fi-FI" smtClean="0">
                <a:solidFill>
                  <a:srgbClr val="616365"/>
                </a:solidFill>
              </a:rPr>
              <a:t>Lagen om privat socialservice, 2 §</a:t>
            </a:r>
          </a:p>
        </p:txBody>
      </p:sp>
      <p:sp>
        <p:nvSpPr>
          <p:cNvPr id="487427" name="Sisällön paikkamerkki 2"/>
          <p:cNvSpPr>
            <a:spLocks noGrp="1"/>
          </p:cNvSpPr>
          <p:nvPr>
            <p:ph idx="1"/>
          </p:nvPr>
        </p:nvSpPr>
        <p:spPr/>
        <p:txBody>
          <a:bodyPr/>
          <a:lstStyle/>
          <a:p>
            <a:pPr>
              <a:buClr>
                <a:srgbClr val="009AA6"/>
              </a:buClr>
            </a:pPr>
            <a:r>
              <a:rPr lang="fi-FI" altLang="fi-FI" smtClean="0">
                <a:solidFill>
                  <a:srgbClr val="616365"/>
                </a:solidFill>
              </a:rPr>
              <a:t>För genomförande av privat socialservice gäller dessutom det som föreskrivs i lagen om klientens ställning och annars om socialservice</a:t>
            </a:r>
          </a:p>
          <a:p>
            <a:pPr>
              <a:buClr>
                <a:srgbClr val="009AA6"/>
              </a:buClr>
            </a:pPr>
            <a:endParaRPr lang="fi-FI" altLang="fi-FI" smtClean="0">
              <a:solidFill>
                <a:srgbClr val="616365"/>
              </a:solidFill>
            </a:endParaRPr>
          </a:p>
          <a:p>
            <a:pPr>
              <a:buClr>
                <a:srgbClr val="009AA6"/>
              </a:buClr>
            </a:pPr>
            <a:r>
              <a:rPr lang="fi-FI" altLang="fi-FI" smtClean="0">
                <a:solidFill>
                  <a:srgbClr val="616365"/>
                </a:solidFill>
              </a:rPr>
              <a:t>"Syftet är att säkerställa enhetlig kvalitet"</a:t>
            </a:r>
          </a:p>
        </p:txBody>
      </p:sp>
      <p:sp>
        <p:nvSpPr>
          <p:cNvPr id="487428"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442BEA02-E394-473E-B01F-D3FD71C29FDF}" type="datetime1">
              <a:rPr lang="fi-FI" altLang="fi-FI" sz="900" smtClean="0">
                <a:solidFill>
                  <a:srgbClr val="616365"/>
                </a:solidFill>
                <a:latin typeface="Arial" charset="0"/>
              </a:rPr>
              <a:pPr>
                <a:buFont typeface="Microsoft Sans Serif" pitchFamily="34" charset="0"/>
                <a:buNone/>
                <a:defRPr/>
              </a:pPr>
              <a:t>23.3.2015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363609134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Otsikko 1"/>
          <p:cNvSpPr>
            <a:spLocks noGrp="1"/>
          </p:cNvSpPr>
          <p:nvPr>
            <p:ph type="title"/>
          </p:nvPr>
        </p:nvSpPr>
        <p:spPr>
          <a:xfrm>
            <a:off x="755650" y="441325"/>
            <a:ext cx="7632700" cy="971550"/>
          </a:xfrm>
        </p:spPr>
        <p:txBody>
          <a:bodyPr/>
          <a:lstStyle/>
          <a:p>
            <a:r>
              <a:rPr lang="fi-FI" altLang="fi-FI" smtClean="0">
                <a:solidFill>
                  <a:srgbClr val="616365"/>
                </a:solidFill>
              </a:rPr>
              <a:t>Bestämmelser för att säkerställa servicekvaliteten</a:t>
            </a:r>
          </a:p>
        </p:txBody>
      </p:sp>
      <p:sp>
        <p:nvSpPr>
          <p:cNvPr id="519171" name="Sisällön paikkamerkki 2"/>
          <p:cNvSpPr>
            <a:spLocks noGrp="1"/>
          </p:cNvSpPr>
          <p:nvPr>
            <p:ph idx="1"/>
          </p:nvPr>
        </p:nvSpPr>
        <p:spPr/>
        <p:txBody>
          <a:bodyPr/>
          <a:lstStyle/>
          <a:p>
            <a:pPr>
              <a:buClr>
                <a:srgbClr val="009AA6"/>
              </a:buClr>
            </a:pPr>
            <a:r>
              <a:rPr lang="fi-FI" altLang="fi-FI" smtClean="0">
                <a:solidFill>
                  <a:srgbClr val="616365"/>
                </a:solidFill>
              </a:rPr>
              <a:t>En verksamhetsenhet inom socialvården ska göra upp en </a:t>
            </a:r>
            <a:r>
              <a:rPr lang="fi-FI" altLang="fi-FI" b="1" smtClean="0">
                <a:solidFill>
                  <a:srgbClr val="616365"/>
                </a:solidFill>
              </a:rPr>
              <a:t>plan för egenkontroll</a:t>
            </a:r>
            <a:r>
              <a:rPr lang="fi-FI" altLang="fi-FI" smtClean="0">
                <a:solidFill>
                  <a:srgbClr val="616365"/>
                </a:solidFill>
              </a:rPr>
              <a:t> för att säkerställa socialvårdens kvalitet, säkerhet och ändamålsenlighet (47 §)</a:t>
            </a:r>
          </a:p>
          <a:p>
            <a:pPr>
              <a:buClr>
                <a:srgbClr val="009AA6"/>
              </a:buClr>
            </a:pPr>
            <a:r>
              <a:rPr lang="fi-FI" altLang="fi-FI" smtClean="0">
                <a:solidFill>
                  <a:srgbClr val="616365"/>
                </a:solidFill>
              </a:rPr>
              <a:t>Planen ska vara offentligt framlagd och förverkligandet av den ska följas upp</a:t>
            </a:r>
          </a:p>
          <a:p>
            <a:pPr>
              <a:buClr>
                <a:srgbClr val="009AA6"/>
              </a:buClr>
            </a:pPr>
            <a:r>
              <a:rPr lang="fi-FI" altLang="fi-FI" smtClean="0">
                <a:solidFill>
                  <a:srgbClr val="616365"/>
                </a:solidFill>
              </a:rPr>
              <a:t>Planen ska regelbundet utvecklas tillsammans med personalen och klienterna </a:t>
            </a:r>
          </a:p>
          <a:p>
            <a:pPr>
              <a:buClr>
                <a:srgbClr val="009AA6"/>
              </a:buClr>
            </a:pPr>
            <a:r>
              <a:rPr lang="fi-FI" altLang="fi-FI" smtClean="0">
                <a:solidFill>
                  <a:srgbClr val="616365"/>
                </a:solidFill>
              </a:rPr>
              <a:t>Personalen har anmälningsskyldighet ifall missförhållanden i socialservicen hindrar socialvård (48 §) (Ändringen i kraft 1.1.2016)</a:t>
            </a:r>
          </a:p>
        </p:txBody>
      </p:sp>
      <p:sp>
        <p:nvSpPr>
          <p:cNvPr id="519172"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847FC1E4-96AD-4B77-8901-16A99FDEC346}" type="datetime1">
              <a:rPr lang="fi-FI" altLang="fi-FI" sz="900" smtClean="0">
                <a:solidFill>
                  <a:srgbClr val="616365"/>
                </a:solidFill>
                <a:latin typeface="Arial" charset="0"/>
              </a:rPr>
              <a:pPr>
                <a:buFont typeface="Microsoft Sans Serif" pitchFamily="34" charset="0"/>
                <a:buNone/>
                <a:defRPr/>
              </a:pPr>
              <a:t>23.3.2015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359087464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Otsikko 1"/>
          <p:cNvSpPr>
            <a:spLocks noGrp="1"/>
          </p:cNvSpPr>
          <p:nvPr>
            <p:ph type="title"/>
          </p:nvPr>
        </p:nvSpPr>
        <p:spPr/>
        <p:txBody>
          <a:bodyPr/>
          <a:lstStyle/>
          <a:p>
            <a:r>
              <a:rPr lang="fi-FI" altLang="fi-FI" smtClean="0">
                <a:solidFill>
                  <a:srgbClr val="616365"/>
                </a:solidFill>
              </a:rPr>
              <a:t>Klientens rättsskydd förbättras 	</a:t>
            </a:r>
          </a:p>
        </p:txBody>
      </p:sp>
      <p:sp>
        <p:nvSpPr>
          <p:cNvPr id="520195" name="Sisällön paikkamerkki 2"/>
          <p:cNvSpPr>
            <a:spLocks noGrp="1"/>
          </p:cNvSpPr>
          <p:nvPr>
            <p:ph idx="1"/>
          </p:nvPr>
        </p:nvSpPr>
        <p:spPr>
          <a:xfrm>
            <a:off x="3059113" y="1557338"/>
            <a:ext cx="5329237" cy="4392612"/>
          </a:xfrm>
        </p:spPr>
        <p:txBody>
          <a:bodyPr/>
          <a:lstStyle/>
          <a:p>
            <a:pPr>
              <a:buClr>
                <a:srgbClr val="009AA6"/>
              </a:buClr>
            </a:pPr>
            <a:r>
              <a:rPr lang="fi-FI" altLang="fi-FI" sz="2000" smtClean="0">
                <a:solidFill>
                  <a:srgbClr val="616365"/>
                </a:solidFill>
              </a:rPr>
              <a:t>En klient får begära omprövning av ett beslut om socialvårdstjänster under 30 dagar i stället för 14 dagar</a:t>
            </a:r>
          </a:p>
          <a:p>
            <a:pPr>
              <a:buClr>
                <a:srgbClr val="009AA6"/>
              </a:buClr>
            </a:pPr>
            <a:r>
              <a:rPr lang="fi-FI" altLang="fi-FI" sz="2000" smtClean="0">
                <a:solidFill>
                  <a:srgbClr val="616365"/>
                </a:solidFill>
              </a:rPr>
              <a:t>Klienten får besvära sig över service som gäller socialvård hos Högsta förvaltningsdomstolen genom besvärstillstånd (tidigare besvärsförbud)</a:t>
            </a:r>
          </a:p>
          <a:p>
            <a:pPr>
              <a:buClr>
                <a:srgbClr val="009AA6"/>
              </a:buClr>
            </a:pPr>
            <a:r>
              <a:rPr lang="fi-FI" altLang="fi-FI" sz="2000" smtClean="0">
                <a:solidFill>
                  <a:srgbClr val="616365"/>
                </a:solidFill>
              </a:rPr>
              <a:t>En socialarbetare ska besluta om den socialservice genom vilken nödvändig omsorg och försörjning samt hälsa och utveckling tryggas för ett barn eller någon annan klient som behöver särskilt stöd (Ändringen i kraft 1.1.2016)</a:t>
            </a:r>
          </a:p>
          <a:p>
            <a:pPr>
              <a:buClrTx/>
              <a:buFont typeface="Microsoft Sans Serif" pitchFamily="34" charset="0"/>
              <a:buNone/>
            </a:pPr>
            <a:endParaRPr lang="fi-FI" altLang="fi-FI" sz="2000" smtClean="0">
              <a:solidFill>
                <a:srgbClr val="616365"/>
              </a:solidFill>
            </a:endParaRPr>
          </a:p>
          <a:p>
            <a:pPr>
              <a:buClr>
                <a:srgbClr val="009AA6"/>
              </a:buClr>
            </a:pPr>
            <a:endParaRPr lang="fi-FI" altLang="fi-FI" sz="2000" smtClean="0">
              <a:solidFill>
                <a:srgbClr val="616365"/>
              </a:solidFill>
            </a:endParaRPr>
          </a:p>
          <a:p>
            <a:pPr>
              <a:buClr>
                <a:srgbClr val="009AA6"/>
              </a:buClr>
            </a:pPr>
            <a:endParaRPr lang="fi-FI" altLang="fi-FI" sz="2000" smtClean="0">
              <a:solidFill>
                <a:srgbClr val="616365"/>
              </a:solidFill>
            </a:endParaRPr>
          </a:p>
          <a:p>
            <a:pPr>
              <a:buClr>
                <a:srgbClr val="009AA6"/>
              </a:buClr>
            </a:pPr>
            <a:endParaRPr lang="fi-FI" altLang="fi-FI" sz="2000" smtClean="0">
              <a:solidFill>
                <a:srgbClr val="616365"/>
              </a:solidFill>
            </a:endParaRPr>
          </a:p>
          <a:p>
            <a:pPr>
              <a:buClrTx/>
              <a:buFont typeface="Microsoft Sans Serif" pitchFamily="34" charset="0"/>
              <a:buNone/>
            </a:pPr>
            <a:endParaRPr lang="fi-FI" altLang="fi-FI" sz="2000" smtClean="0">
              <a:solidFill>
                <a:srgbClr val="616365"/>
              </a:solidFill>
            </a:endParaRPr>
          </a:p>
          <a:p>
            <a:pPr>
              <a:buClrTx/>
              <a:buFont typeface="Microsoft Sans Serif" pitchFamily="34" charset="0"/>
              <a:buNone/>
            </a:pPr>
            <a:r>
              <a:rPr lang="fi-FI" altLang="fi-FI" smtClean="0">
                <a:solidFill>
                  <a:srgbClr val="616365"/>
                </a:solidFill>
              </a:rPr>
              <a:t>H</a:t>
            </a:r>
          </a:p>
        </p:txBody>
      </p:sp>
      <p:sp>
        <p:nvSpPr>
          <p:cNvPr id="520196"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919769A5-23B8-4478-AD0C-5FF546F07C30}" type="datetime1">
              <a:rPr lang="fi-FI" altLang="fi-FI" sz="900" smtClean="0">
                <a:solidFill>
                  <a:srgbClr val="616365"/>
                </a:solidFill>
                <a:latin typeface="Arial" charset="0"/>
              </a:rPr>
              <a:pPr>
                <a:buFont typeface="Microsoft Sans Serif" pitchFamily="34" charset="0"/>
                <a:buNone/>
                <a:defRPr/>
              </a:pPr>
              <a:t>23.3.2015</a:t>
            </a:fld>
            <a:endParaRPr lang="fi-FI" altLang="fi-FI" sz="900" smtClean="0">
              <a:solidFill>
                <a:srgbClr val="616365"/>
              </a:solidFill>
              <a:latin typeface="Arial" charset="0"/>
            </a:endParaRPr>
          </a:p>
        </p:txBody>
      </p:sp>
      <p:pic>
        <p:nvPicPr>
          <p:cNvPr id="520197" name="Kuva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363" y="1700213"/>
            <a:ext cx="2727325"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089785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Otsikko 1"/>
          <p:cNvSpPr>
            <a:spLocks noGrp="1"/>
          </p:cNvSpPr>
          <p:nvPr>
            <p:ph type="title"/>
          </p:nvPr>
        </p:nvSpPr>
        <p:spPr>
          <a:xfrm>
            <a:off x="755650" y="274639"/>
            <a:ext cx="7632700" cy="706090"/>
          </a:xfrm>
        </p:spPr>
        <p:txBody>
          <a:bodyPr/>
          <a:lstStyle/>
          <a:p>
            <a:r>
              <a:rPr lang="fi-FI" altLang="fi-FI" dirty="0" err="1" smtClean="0">
                <a:solidFill>
                  <a:srgbClr val="616365"/>
                </a:solidFill>
              </a:rPr>
              <a:t>Verkställandet</a:t>
            </a:r>
            <a:r>
              <a:rPr lang="fi-FI" altLang="fi-FI" dirty="0" smtClean="0">
                <a:solidFill>
                  <a:srgbClr val="616365"/>
                </a:solidFill>
              </a:rPr>
              <a:t> av </a:t>
            </a:r>
            <a:r>
              <a:rPr lang="fi-FI" altLang="fi-FI" dirty="0" err="1" smtClean="0">
                <a:solidFill>
                  <a:srgbClr val="616365"/>
                </a:solidFill>
              </a:rPr>
              <a:t>SVL-reformen</a:t>
            </a:r>
            <a:r>
              <a:rPr lang="fi-FI" altLang="fi-FI" dirty="0" smtClean="0">
                <a:solidFill>
                  <a:srgbClr val="616365"/>
                </a:solidFill>
              </a:rPr>
              <a:t> </a:t>
            </a:r>
            <a:r>
              <a:rPr lang="fi-FI" altLang="fi-FI" dirty="0" err="1" smtClean="0">
                <a:solidFill>
                  <a:srgbClr val="616365"/>
                </a:solidFill>
              </a:rPr>
              <a:t>stöds</a:t>
            </a:r>
            <a:endParaRPr lang="fi-FI" altLang="fi-FI" dirty="0" smtClean="0">
              <a:solidFill>
                <a:srgbClr val="616365"/>
              </a:solidFill>
            </a:endParaRPr>
          </a:p>
        </p:txBody>
      </p:sp>
      <p:sp>
        <p:nvSpPr>
          <p:cNvPr id="599043" name="Sisällön paikkamerkki 2"/>
          <p:cNvSpPr>
            <a:spLocks noGrp="1"/>
          </p:cNvSpPr>
          <p:nvPr>
            <p:ph idx="1"/>
          </p:nvPr>
        </p:nvSpPr>
        <p:spPr>
          <a:xfrm>
            <a:off x="755650" y="1196752"/>
            <a:ext cx="7632700" cy="5400600"/>
          </a:xfrm>
        </p:spPr>
        <p:txBody>
          <a:bodyPr/>
          <a:lstStyle/>
          <a:p>
            <a:pPr>
              <a:buClr>
                <a:srgbClr val="009AA6"/>
              </a:buClr>
            </a:pPr>
            <a:r>
              <a:rPr lang="fi-FI" altLang="fi-FI" dirty="0" err="1" smtClean="0">
                <a:solidFill>
                  <a:srgbClr val="616365"/>
                </a:solidFill>
              </a:rPr>
              <a:t>Utbildningar</a:t>
            </a:r>
            <a:r>
              <a:rPr lang="fi-FI" altLang="fi-FI" dirty="0" smtClean="0">
                <a:solidFill>
                  <a:srgbClr val="616365"/>
                </a:solidFill>
              </a:rPr>
              <a:t> </a:t>
            </a:r>
            <a:r>
              <a:rPr lang="fi-FI" altLang="fi-FI" dirty="0" err="1" smtClean="0">
                <a:solidFill>
                  <a:srgbClr val="616365"/>
                </a:solidFill>
              </a:rPr>
              <a:t>våren</a:t>
            </a:r>
            <a:r>
              <a:rPr lang="fi-FI" altLang="fi-FI" dirty="0" smtClean="0">
                <a:solidFill>
                  <a:srgbClr val="616365"/>
                </a:solidFill>
              </a:rPr>
              <a:t> 2015</a:t>
            </a:r>
          </a:p>
          <a:p>
            <a:pPr>
              <a:buClr>
                <a:srgbClr val="009AA6"/>
              </a:buClr>
            </a:pPr>
            <a:r>
              <a:rPr lang="fi-FI" altLang="fi-FI" dirty="0" err="1" smtClean="0">
                <a:solidFill>
                  <a:srgbClr val="616365"/>
                </a:solidFill>
              </a:rPr>
              <a:t>Praktisk</a:t>
            </a:r>
            <a:r>
              <a:rPr lang="fi-FI" altLang="fi-FI" dirty="0" smtClean="0">
                <a:solidFill>
                  <a:srgbClr val="616365"/>
                </a:solidFill>
              </a:rPr>
              <a:t> </a:t>
            </a:r>
            <a:r>
              <a:rPr lang="fi-FI" altLang="fi-FI" dirty="0" err="1" smtClean="0">
                <a:solidFill>
                  <a:srgbClr val="616365"/>
                </a:solidFill>
              </a:rPr>
              <a:t>guide</a:t>
            </a:r>
            <a:r>
              <a:rPr lang="fi-FI" altLang="fi-FI" dirty="0" smtClean="0">
                <a:solidFill>
                  <a:srgbClr val="616365"/>
                </a:solidFill>
              </a:rPr>
              <a:t> + </a:t>
            </a:r>
            <a:r>
              <a:rPr lang="fi-FI" altLang="fi-FI" dirty="0" err="1" smtClean="0">
                <a:solidFill>
                  <a:srgbClr val="616365"/>
                </a:solidFill>
              </a:rPr>
              <a:t>anvisningar</a:t>
            </a:r>
            <a:r>
              <a:rPr lang="fi-FI" altLang="fi-FI" dirty="0" smtClean="0">
                <a:solidFill>
                  <a:srgbClr val="616365"/>
                </a:solidFill>
              </a:rPr>
              <a:t> för </a:t>
            </a:r>
            <a:r>
              <a:rPr lang="fi-FI" altLang="fi-FI" dirty="0" err="1" smtClean="0">
                <a:solidFill>
                  <a:srgbClr val="616365"/>
                </a:solidFill>
              </a:rPr>
              <a:t>olika</a:t>
            </a:r>
            <a:r>
              <a:rPr lang="fi-FI" altLang="fi-FI" dirty="0" smtClean="0">
                <a:solidFill>
                  <a:srgbClr val="616365"/>
                </a:solidFill>
              </a:rPr>
              <a:t> </a:t>
            </a:r>
            <a:r>
              <a:rPr lang="fi-FI" altLang="fi-FI" dirty="0" err="1" smtClean="0">
                <a:solidFill>
                  <a:srgbClr val="616365"/>
                </a:solidFill>
              </a:rPr>
              <a:t>sektorer</a:t>
            </a:r>
            <a:endParaRPr lang="fi-FI" altLang="fi-FI" dirty="0" smtClean="0">
              <a:solidFill>
                <a:srgbClr val="616365"/>
              </a:solidFill>
            </a:endParaRPr>
          </a:p>
          <a:p>
            <a:pPr>
              <a:buClr>
                <a:srgbClr val="009AA6"/>
              </a:buClr>
            </a:pPr>
            <a:r>
              <a:rPr lang="fi-FI" altLang="fi-FI" dirty="0" err="1" smtClean="0">
                <a:solidFill>
                  <a:srgbClr val="616365"/>
                </a:solidFill>
              </a:rPr>
              <a:t>Allmän</a:t>
            </a:r>
            <a:r>
              <a:rPr lang="fi-FI" altLang="fi-FI" dirty="0" smtClean="0">
                <a:solidFill>
                  <a:srgbClr val="616365"/>
                </a:solidFill>
              </a:rPr>
              <a:t> </a:t>
            </a:r>
            <a:r>
              <a:rPr lang="fi-FI" altLang="fi-FI" dirty="0" err="1" smtClean="0">
                <a:solidFill>
                  <a:srgbClr val="616365"/>
                </a:solidFill>
              </a:rPr>
              <a:t>broschyr</a:t>
            </a:r>
            <a:r>
              <a:rPr lang="fi-FI" altLang="fi-FI" dirty="0" smtClean="0">
                <a:solidFill>
                  <a:srgbClr val="616365"/>
                </a:solidFill>
              </a:rPr>
              <a:t> </a:t>
            </a:r>
            <a:r>
              <a:rPr lang="fi-FI" altLang="fi-FI" dirty="0" err="1" smtClean="0">
                <a:solidFill>
                  <a:srgbClr val="616365"/>
                </a:solidFill>
              </a:rPr>
              <a:t>om</a:t>
            </a:r>
            <a:r>
              <a:rPr lang="fi-FI" altLang="fi-FI" dirty="0" smtClean="0">
                <a:solidFill>
                  <a:srgbClr val="616365"/>
                </a:solidFill>
              </a:rPr>
              <a:t> </a:t>
            </a:r>
            <a:r>
              <a:rPr lang="fi-FI" altLang="fi-FI" dirty="0" err="1" smtClean="0">
                <a:solidFill>
                  <a:srgbClr val="616365"/>
                </a:solidFill>
              </a:rPr>
              <a:t>socialvården</a:t>
            </a:r>
            <a:r>
              <a:rPr lang="fi-FI" altLang="fi-FI" dirty="0" smtClean="0">
                <a:solidFill>
                  <a:srgbClr val="616365"/>
                </a:solidFill>
              </a:rPr>
              <a:t> i Finland</a:t>
            </a:r>
          </a:p>
          <a:p>
            <a:pPr>
              <a:buClr>
                <a:srgbClr val="009AA6"/>
              </a:buClr>
            </a:pPr>
            <a:r>
              <a:rPr lang="fi-FI" altLang="fi-FI" dirty="0" err="1" smtClean="0">
                <a:solidFill>
                  <a:srgbClr val="616365"/>
                </a:solidFill>
              </a:rPr>
              <a:t>Handbok</a:t>
            </a:r>
            <a:r>
              <a:rPr lang="fi-FI" altLang="fi-FI" dirty="0" smtClean="0">
                <a:solidFill>
                  <a:srgbClr val="616365"/>
                </a:solidFill>
              </a:rPr>
              <a:t> i </a:t>
            </a:r>
            <a:r>
              <a:rPr lang="fi-FI" altLang="fi-FI" dirty="0" err="1" smtClean="0">
                <a:solidFill>
                  <a:srgbClr val="616365"/>
                </a:solidFill>
              </a:rPr>
              <a:t>barnskydd</a:t>
            </a:r>
            <a:r>
              <a:rPr lang="fi-FI" altLang="fi-FI" dirty="0" smtClean="0">
                <a:solidFill>
                  <a:srgbClr val="616365"/>
                </a:solidFill>
              </a:rPr>
              <a:t>,</a:t>
            </a:r>
          </a:p>
          <a:p>
            <a:pPr>
              <a:buClr>
                <a:srgbClr val="009AA6"/>
              </a:buClr>
            </a:pPr>
            <a:r>
              <a:rPr lang="fi-FI" altLang="fi-FI" dirty="0" err="1" smtClean="0">
                <a:solidFill>
                  <a:srgbClr val="616365"/>
                </a:solidFill>
              </a:rPr>
              <a:t>Webbtjänsten</a:t>
            </a:r>
            <a:r>
              <a:rPr lang="fi-FI" altLang="fi-FI" dirty="0" smtClean="0">
                <a:solidFill>
                  <a:srgbClr val="616365"/>
                </a:solidFill>
              </a:rPr>
              <a:t> Kasvun kumppanit</a:t>
            </a:r>
          </a:p>
          <a:p>
            <a:pPr>
              <a:buClr>
                <a:srgbClr val="009AA6"/>
              </a:buClr>
            </a:pPr>
            <a:r>
              <a:rPr lang="fi-FI" altLang="fi-FI" dirty="0" err="1" smtClean="0">
                <a:solidFill>
                  <a:srgbClr val="616365"/>
                </a:solidFill>
              </a:rPr>
              <a:t>Material</a:t>
            </a:r>
            <a:r>
              <a:rPr lang="fi-FI" altLang="fi-FI" dirty="0" smtClean="0">
                <a:solidFill>
                  <a:srgbClr val="616365"/>
                </a:solidFill>
              </a:rPr>
              <a:t> </a:t>
            </a:r>
            <a:r>
              <a:rPr lang="fi-FI" altLang="fi-FI" dirty="0" err="1" smtClean="0">
                <a:solidFill>
                  <a:srgbClr val="616365"/>
                </a:solidFill>
              </a:rPr>
              <a:t>läggs</a:t>
            </a:r>
            <a:r>
              <a:rPr lang="fi-FI" altLang="fi-FI" dirty="0" smtClean="0">
                <a:solidFill>
                  <a:srgbClr val="616365"/>
                </a:solidFill>
              </a:rPr>
              <a:t> </a:t>
            </a:r>
            <a:r>
              <a:rPr lang="fi-FI" altLang="fi-FI" dirty="0" err="1" smtClean="0">
                <a:solidFill>
                  <a:srgbClr val="616365"/>
                </a:solidFill>
              </a:rPr>
              <a:t>ut</a:t>
            </a:r>
            <a:r>
              <a:rPr lang="fi-FI" altLang="fi-FI" dirty="0" smtClean="0">
                <a:solidFill>
                  <a:srgbClr val="616365"/>
                </a:solidFill>
              </a:rPr>
              <a:t> </a:t>
            </a:r>
            <a:r>
              <a:rPr lang="fi-FI" altLang="fi-FI" dirty="0" err="1" smtClean="0">
                <a:solidFill>
                  <a:srgbClr val="616365"/>
                </a:solidFill>
              </a:rPr>
              <a:t>på</a:t>
            </a:r>
            <a:r>
              <a:rPr lang="fi-FI" altLang="fi-FI" dirty="0" smtClean="0">
                <a:solidFill>
                  <a:srgbClr val="616365"/>
                </a:solidFill>
              </a:rPr>
              <a:t> </a:t>
            </a:r>
            <a:r>
              <a:rPr lang="fi-FI" altLang="fi-FI" dirty="0" err="1" smtClean="0">
                <a:solidFill>
                  <a:srgbClr val="616365"/>
                </a:solidFill>
              </a:rPr>
              <a:t>nätet</a:t>
            </a:r>
            <a:r>
              <a:rPr lang="fi-FI" altLang="fi-FI" dirty="0" smtClean="0">
                <a:solidFill>
                  <a:srgbClr val="616365"/>
                </a:solidFill>
              </a:rPr>
              <a:t> (</a:t>
            </a:r>
            <a:r>
              <a:rPr lang="fi-FI" altLang="fi-FI" dirty="0" err="1" smtClean="0">
                <a:solidFill>
                  <a:srgbClr val="616365"/>
                </a:solidFill>
              </a:rPr>
              <a:t>diapresentationer</a:t>
            </a:r>
            <a:r>
              <a:rPr lang="fi-FI" altLang="fi-FI" dirty="0" smtClean="0">
                <a:solidFill>
                  <a:srgbClr val="616365"/>
                </a:solidFill>
              </a:rPr>
              <a:t>, </a:t>
            </a:r>
            <a:r>
              <a:rPr lang="fi-FI" altLang="fi-FI" dirty="0" err="1" smtClean="0">
                <a:solidFill>
                  <a:srgbClr val="616365"/>
                </a:solidFill>
              </a:rPr>
              <a:t>videopresentationer</a:t>
            </a:r>
            <a:r>
              <a:rPr lang="fi-FI" altLang="fi-FI" dirty="0" smtClean="0">
                <a:solidFill>
                  <a:srgbClr val="616365"/>
                </a:solidFill>
              </a:rPr>
              <a:t>)</a:t>
            </a:r>
          </a:p>
          <a:p>
            <a:pPr>
              <a:buClr>
                <a:srgbClr val="009AA6"/>
              </a:buClr>
            </a:pPr>
            <a:r>
              <a:rPr lang="fi-FI" altLang="fi-FI" dirty="0" err="1" smtClean="0">
                <a:solidFill>
                  <a:srgbClr val="616365"/>
                </a:solidFill>
              </a:rPr>
              <a:t>Önskemål</a:t>
            </a:r>
            <a:r>
              <a:rPr lang="fi-FI" altLang="fi-FI" dirty="0" smtClean="0">
                <a:solidFill>
                  <a:srgbClr val="616365"/>
                </a:solidFill>
              </a:rPr>
              <a:t> </a:t>
            </a:r>
            <a:r>
              <a:rPr lang="fi-FI" altLang="fi-FI" dirty="0" err="1" smtClean="0">
                <a:solidFill>
                  <a:srgbClr val="616365"/>
                </a:solidFill>
              </a:rPr>
              <a:t>om</a:t>
            </a:r>
            <a:r>
              <a:rPr lang="fi-FI" altLang="fi-FI" dirty="0" smtClean="0">
                <a:solidFill>
                  <a:srgbClr val="616365"/>
                </a:solidFill>
              </a:rPr>
              <a:t> </a:t>
            </a:r>
            <a:r>
              <a:rPr lang="fi-FI" altLang="fi-FI" dirty="0" err="1" smtClean="0">
                <a:solidFill>
                  <a:srgbClr val="616365"/>
                </a:solidFill>
              </a:rPr>
              <a:t>föreläsningar</a:t>
            </a:r>
            <a:r>
              <a:rPr lang="fi-FI" altLang="fi-FI" dirty="0" smtClean="0">
                <a:solidFill>
                  <a:srgbClr val="616365"/>
                </a:solidFill>
              </a:rPr>
              <a:t> </a:t>
            </a:r>
            <a:r>
              <a:rPr lang="fi-FI" altLang="fi-FI" dirty="0" err="1" smtClean="0">
                <a:solidFill>
                  <a:srgbClr val="616365"/>
                </a:solidFill>
              </a:rPr>
              <a:t>och</a:t>
            </a:r>
            <a:r>
              <a:rPr lang="fi-FI" altLang="fi-FI" dirty="0" smtClean="0">
                <a:solidFill>
                  <a:srgbClr val="616365"/>
                </a:solidFill>
              </a:rPr>
              <a:t> </a:t>
            </a:r>
            <a:r>
              <a:rPr lang="fi-FI" altLang="fi-FI" dirty="0" err="1" smtClean="0">
                <a:solidFill>
                  <a:srgbClr val="616365"/>
                </a:solidFill>
              </a:rPr>
              <a:t>frågor</a:t>
            </a:r>
            <a:r>
              <a:rPr lang="fi-FI" altLang="fi-FI" dirty="0" smtClean="0">
                <a:solidFill>
                  <a:srgbClr val="616365"/>
                </a:solidFill>
              </a:rPr>
              <a:t> </a:t>
            </a:r>
            <a:r>
              <a:rPr lang="fi-FI" altLang="fi-FI" dirty="0" err="1" smtClean="0">
                <a:solidFill>
                  <a:srgbClr val="616365"/>
                </a:solidFill>
              </a:rPr>
              <a:t>kan</a:t>
            </a:r>
            <a:r>
              <a:rPr lang="fi-FI" altLang="fi-FI" dirty="0" smtClean="0">
                <a:solidFill>
                  <a:srgbClr val="616365"/>
                </a:solidFill>
              </a:rPr>
              <a:t> </a:t>
            </a:r>
            <a:r>
              <a:rPr lang="fi-FI" altLang="fi-FI" dirty="0" err="1" smtClean="0">
                <a:solidFill>
                  <a:srgbClr val="616365"/>
                </a:solidFill>
              </a:rPr>
              <a:t>skickas</a:t>
            </a:r>
            <a:r>
              <a:rPr lang="fi-FI" altLang="fi-FI" dirty="0" smtClean="0">
                <a:solidFill>
                  <a:srgbClr val="616365"/>
                </a:solidFill>
              </a:rPr>
              <a:t> </a:t>
            </a:r>
            <a:r>
              <a:rPr lang="fi-FI" altLang="fi-FI" dirty="0" err="1" smtClean="0">
                <a:solidFill>
                  <a:srgbClr val="616365"/>
                </a:solidFill>
              </a:rPr>
              <a:t>till</a:t>
            </a:r>
            <a:r>
              <a:rPr lang="fi-FI" altLang="fi-FI" dirty="0" smtClean="0">
                <a:solidFill>
                  <a:srgbClr val="616365"/>
                </a:solidFill>
              </a:rPr>
              <a:t> </a:t>
            </a:r>
            <a:r>
              <a:rPr lang="fi-FI" altLang="fi-FI" dirty="0" err="1" smtClean="0">
                <a:solidFill>
                  <a:srgbClr val="616365"/>
                </a:solidFill>
                <a:hlinkClick r:id="rId2"/>
              </a:rPr>
              <a:t>lotta.hameen-anttila@stm.fi</a:t>
            </a:r>
            <a:r>
              <a:rPr lang="fi-FI" altLang="fi-FI" dirty="0" smtClean="0">
                <a:solidFill>
                  <a:srgbClr val="616365"/>
                </a:solidFill>
              </a:rPr>
              <a:t> </a:t>
            </a:r>
            <a:r>
              <a:rPr lang="fi-FI" altLang="fi-FI" dirty="0" err="1" smtClean="0">
                <a:solidFill>
                  <a:srgbClr val="616365"/>
                </a:solidFill>
              </a:rPr>
              <a:t>och</a:t>
            </a:r>
            <a:r>
              <a:rPr lang="fi-FI" altLang="fi-FI" dirty="0" smtClean="0">
                <a:solidFill>
                  <a:srgbClr val="616365"/>
                </a:solidFill>
              </a:rPr>
              <a:t> </a:t>
            </a:r>
            <a:r>
              <a:rPr lang="fi-FI" altLang="fi-FI" dirty="0" err="1" smtClean="0">
                <a:solidFill>
                  <a:srgbClr val="616365"/>
                </a:solidFill>
                <a:hlinkClick r:id="rId3"/>
              </a:rPr>
              <a:t>virva.juurikkala@stm.fi</a:t>
            </a:r>
            <a:r>
              <a:rPr lang="fi-FI" altLang="fi-FI" dirty="0" smtClean="0">
                <a:solidFill>
                  <a:srgbClr val="616365"/>
                </a:solidFill>
              </a:rPr>
              <a:t> </a:t>
            </a:r>
          </a:p>
          <a:p>
            <a:pPr>
              <a:buClr>
                <a:srgbClr val="009AA6"/>
              </a:buClr>
            </a:pPr>
            <a:r>
              <a:rPr lang="fi-FI" altLang="fi-FI" b="1" dirty="0" err="1" smtClean="0">
                <a:solidFill>
                  <a:srgbClr val="616365"/>
                </a:solidFill>
              </a:rPr>
              <a:t>Ytterligare</a:t>
            </a:r>
            <a:r>
              <a:rPr lang="fi-FI" altLang="fi-FI" b="1" dirty="0" smtClean="0">
                <a:solidFill>
                  <a:srgbClr val="616365"/>
                </a:solidFill>
              </a:rPr>
              <a:t> </a:t>
            </a:r>
            <a:r>
              <a:rPr lang="fi-FI" altLang="fi-FI" b="1" dirty="0" err="1" smtClean="0">
                <a:solidFill>
                  <a:srgbClr val="616365"/>
                </a:solidFill>
              </a:rPr>
              <a:t>information</a:t>
            </a:r>
            <a:r>
              <a:rPr lang="fi-FI" altLang="fi-FI" b="1" dirty="0" smtClean="0">
                <a:solidFill>
                  <a:srgbClr val="616365"/>
                </a:solidFill>
              </a:rPr>
              <a:t>: </a:t>
            </a:r>
            <a:r>
              <a:rPr lang="fi-FI" altLang="fi-FI" dirty="0" err="1" smtClean="0">
                <a:solidFill>
                  <a:srgbClr val="616365"/>
                </a:solidFill>
              </a:rPr>
              <a:t>Regeringsrådet</a:t>
            </a:r>
            <a:r>
              <a:rPr lang="fi-FI" altLang="fi-FI" dirty="0" smtClean="0">
                <a:solidFill>
                  <a:srgbClr val="616365"/>
                </a:solidFill>
              </a:rPr>
              <a:t> Lotta Hämeen-Anttila, </a:t>
            </a:r>
            <a:r>
              <a:rPr lang="fi-FI" altLang="fi-FI" dirty="0" err="1" smtClean="0">
                <a:solidFill>
                  <a:srgbClr val="616365"/>
                </a:solidFill>
              </a:rPr>
              <a:t>tfn</a:t>
            </a:r>
            <a:r>
              <a:rPr lang="fi-FI" altLang="fi-FI" dirty="0" smtClean="0">
                <a:solidFill>
                  <a:srgbClr val="616365"/>
                </a:solidFill>
              </a:rPr>
              <a:t> 0295 163 406, </a:t>
            </a:r>
            <a:r>
              <a:rPr lang="fi-FI" altLang="fi-FI" dirty="0" err="1" smtClean="0">
                <a:solidFill>
                  <a:srgbClr val="616365"/>
                </a:solidFill>
              </a:rPr>
              <a:t>e-post:fornamn.efternamn@stm.fi</a:t>
            </a:r>
            <a:endParaRPr lang="fi-FI" altLang="fi-FI" dirty="0" smtClean="0">
              <a:solidFill>
                <a:srgbClr val="616365"/>
              </a:solidFill>
            </a:endParaRPr>
          </a:p>
        </p:txBody>
      </p:sp>
      <p:sp>
        <p:nvSpPr>
          <p:cNvPr id="599044"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ADF6AC0A-FB0B-4578-8852-005D6D807A9E}" type="datetime1">
              <a:rPr lang="fi-FI" altLang="fi-FI" sz="900" smtClean="0">
                <a:solidFill>
                  <a:srgbClr val="616365"/>
                </a:solidFill>
                <a:latin typeface="Arial" charset="0"/>
              </a:rPr>
              <a:pPr>
                <a:buFont typeface="Microsoft Sans Serif" pitchFamily="34" charset="0"/>
                <a:buNone/>
                <a:defRPr/>
              </a:pPr>
              <a:t>23.3.2015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223715204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Otsikko 1"/>
          <p:cNvSpPr>
            <a:spLocks noGrp="1"/>
          </p:cNvSpPr>
          <p:nvPr>
            <p:ph type="title"/>
          </p:nvPr>
        </p:nvSpPr>
        <p:spPr>
          <a:xfrm>
            <a:off x="1131888" y="1628775"/>
            <a:ext cx="6264275" cy="3549650"/>
          </a:xfrm>
        </p:spPr>
        <p:txBody>
          <a:bodyPr/>
          <a:lstStyle/>
          <a:p>
            <a:r>
              <a:rPr lang="fi-FI" altLang="fi-FI" sz="4000" smtClean="0">
                <a:solidFill>
                  <a:srgbClr val="616365"/>
                </a:solidFill>
              </a:rPr>
              <a:t/>
            </a:r>
            <a:br>
              <a:rPr lang="fi-FI" altLang="fi-FI" sz="4000" smtClean="0">
                <a:solidFill>
                  <a:srgbClr val="616365"/>
                </a:solidFill>
              </a:rPr>
            </a:br>
            <a:r>
              <a:rPr lang="fi-FI" altLang="fi-FI" sz="4000" smtClean="0">
                <a:solidFill>
                  <a:srgbClr val="616365"/>
                </a:solidFill>
              </a:rPr>
              <a:t>TACK!</a:t>
            </a:r>
          </a:p>
        </p:txBody>
      </p:sp>
      <p:sp>
        <p:nvSpPr>
          <p:cNvPr id="600067" name="Päivämäärän paikkamerkki 2"/>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5A0261D4-EB39-4850-941F-F9CFB838B59D}" type="datetime1">
              <a:rPr lang="fi-FI" altLang="fi-FI" sz="900" smtClean="0">
                <a:solidFill>
                  <a:srgbClr val="616365"/>
                </a:solidFill>
                <a:latin typeface="Arial" charset="0"/>
              </a:rPr>
              <a:pPr>
                <a:buFont typeface="Microsoft Sans Serif" pitchFamily="34" charset="0"/>
                <a:buNone/>
                <a:defRPr/>
              </a:pPr>
              <a:t>23.3.2015</a:t>
            </a:fld>
            <a:endParaRPr lang="fi-FI" altLang="fi-FI" sz="900" smtClean="0">
              <a:solidFill>
                <a:srgbClr val="616365"/>
              </a:solidFill>
              <a:latin typeface="Arial" charset="0"/>
            </a:endParaRPr>
          </a:p>
        </p:txBody>
      </p:sp>
      <p:pic>
        <p:nvPicPr>
          <p:cNvPr id="600068" name="Picture 4" descr="C:\Users\stmslei\Desktop\SHL-kuvia\IMG_9796_800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728663"/>
            <a:ext cx="4679950"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9978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Otsikko 1"/>
          <p:cNvSpPr>
            <a:spLocks noGrp="1"/>
          </p:cNvSpPr>
          <p:nvPr>
            <p:ph type="title"/>
          </p:nvPr>
        </p:nvSpPr>
        <p:spPr/>
        <p:txBody>
          <a:bodyPr/>
          <a:lstStyle/>
          <a:p>
            <a:r>
              <a:rPr lang="fi-FI" altLang="fi-FI" smtClean="0">
                <a:solidFill>
                  <a:srgbClr val="616365"/>
                </a:solidFill>
              </a:rPr>
              <a:t>4 § Klientens intresse</a:t>
            </a:r>
          </a:p>
        </p:txBody>
      </p:sp>
      <p:sp>
        <p:nvSpPr>
          <p:cNvPr id="488451" name="Sisällön paikkamerkki 2"/>
          <p:cNvSpPr>
            <a:spLocks noGrp="1"/>
          </p:cNvSpPr>
          <p:nvPr>
            <p:ph idx="1"/>
          </p:nvPr>
        </p:nvSpPr>
        <p:spPr/>
        <p:txBody>
          <a:bodyPr/>
          <a:lstStyle/>
          <a:p>
            <a:pPr>
              <a:buClr>
                <a:srgbClr val="009AA6"/>
              </a:buClr>
            </a:pPr>
            <a:r>
              <a:rPr lang="fi-FI" altLang="fi-FI" smtClean="0">
                <a:solidFill>
                  <a:srgbClr val="616365"/>
                </a:solidFill>
              </a:rPr>
              <a:t>Vid bedömningen av det som ligger i klientens intresse ska hänsyn tas till hur olika tillvägagångssätt och lösningar bäst tryggar: </a:t>
            </a:r>
          </a:p>
          <a:p>
            <a:pPr>
              <a:buClr>
                <a:srgbClr val="009AA6"/>
              </a:buClr>
            </a:pPr>
            <a:r>
              <a:rPr lang="fi-FI" altLang="fi-FI" smtClean="0">
                <a:solidFill>
                  <a:srgbClr val="616365"/>
                </a:solidFill>
              </a:rPr>
              <a:t>1) klientens och hans eller hennes närståendes välfärd,</a:t>
            </a:r>
          </a:p>
          <a:p>
            <a:pPr>
              <a:buClr>
                <a:srgbClr val="009AA6"/>
              </a:buClr>
            </a:pPr>
            <a:r>
              <a:rPr lang="fi-FI" altLang="fi-FI" smtClean="0">
                <a:solidFill>
                  <a:srgbClr val="616365"/>
                </a:solidFill>
              </a:rPr>
              <a:t>2) stärkandet av klientens förmåga att klara sig självständigt och agera på eget initiativ samt nära och fortlöpande människorelationer,</a:t>
            </a:r>
          </a:p>
          <a:p>
            <a:pPr>
              <a:buClr>
                <a:srgbClr val="009AA6"/>
              </a:buClr>
            </a:pPr>
            <a:r>
              <a:rPr lang="fi-FI" altLang="fi-FI" smtClean="0">
                <a:solidFill>
                  <a:srgbClr val="616365"/>
                </a:solidFill>
              </a:rPr>
              <a:t>3) rätt och tillräckligt stöd vid rätt tidpunkt i förhållande till behoven, </a:t>
            </a:r>
          </a:p>
          <a:p>
            <a:pPr>
              <a:buClr>
                <a:srgbClr val="009AA6"/>
              </a:buClr>
            </a:pPr>
            <a:r>
              <a:rPr lang="fi-FI" altLang="fi-FI" smtClean="0">
                <a:solidFill>
                  <a:srgbClr val="616365"/>
                </a:solidFill>
              </a:rPr>
              <a:t>4) möjlighet att delta i och  påverka sina egna ärenden,</a:t>
            </a:r>
          </a:p>
          <a:p>
            <a:pPr>
              <a:buClrTx/>
              <a:buFont typeface="Microsoft Sans Serif" pitchFamily="34" charset="0"/>
              <a:buNone/>
            </a:pPr>
            <a:endParaRPr lang="fi-FI" altLang="fi-FI" smtClean="0">
              <a:solidFill>
                <a:srgbClr val="616365"/>
              </a:solidFill>
            </a:endParaRPr>
          </a:p>
        </p:txBody>
      </p:sp>
      <p:sp>
        <p:nvSpPr>
          <p:cNvPr id="488452"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6414E1C7-DEE0-434F-A286-3096AF2DAAE0}" type="datetime1">
              <a:rPr lang="fi-FI" altLang="fi-FI" sz="900" smtClean="0">
                <a:solidFill>
                  <a:srgbClr val="616365"/>
                </a:solidFill>
                <a:latin typeface="Arial" charset="0"/>
              </a:rPr>
              <a:pPr>
                <a:buFont typeface="Microsoft Sans Serif" pitchFamily="34" charset="0"/>
                <a:buNone/>
                <a:defRPr/>
              </a:pPr>
              <a:t>23.3.2015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33401923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Otsikko 1"/>
          <p:cNvSpPr>
            <a:spLocks noGrp="1"/>
          </p:cNvSpPr>
          <p:nvPr>
            <p:ph type="title"/>
          </p:nvPr>
        </p:nvSpPr>
        <p:spPr/>
        <p:txBody>
          <a:bodyPr/>
          <a:lstStyle/>
          <a:p>
            <a:r>
              <a:rPr lang="fi-FI" altLang="fi-FI" smtClean="0">
                <a:solidFill>
                  <a:srgbClr val="616365"/>
                </a:solidFill>
              </a:rPr>
              <a:t>4 § Klientens intresse forts.</a:t>
            </a:r>
          </a:p>
        </p:txBody>
      </p:sp>
      <p:sp>
        <p:nvSpPr>
          <p:cNvPr id="489475" name="Sisällön paikkamerkki 2"/>
          <p:cNvSpPr>
            <a:spLocks noGrp="1"/>
          </p:cNvSpPr>
          <p:nvPr>
            <p:ph idx="1"/>
          </p:nvPr>
        </p:nvSpPr>
        <p:spPr/>
        <p:txBody>
          <a:bodyPr/>
          <a:lstStyle/>
          <a:p>
            <a:pPr>
              <a:buClr>
                <a:srgbClr val="009AA6"/>
              </a:buClr>
            </a:pPr>
            <a:r>
              <a:rPr lang="fi-FI" altLang="fi-FI" smtClean="0">
                <a:solidFill>
                  <a:srgbClr val="616365"/>
                </a:solidFill>
              </a:rPr>
              <a:t>5) beaktande av den språkliga, kulturella och religiösa bakgrunden,</a:t>
            </a:r>
          </a:p>
          <a:p>
            <a:pPr>
              <a:buClr>
                <a:srgbClr val="009AA6"/>
              </a:buClr>
            </a:pPr>
            <a:r>
              <a:rPr lang="fi-FI" altLang="fi-FI" smtClean="0">
                <a:solidFill>
                  <a:srgbClr val="616365"/>
                </a:solidFill>
              </a:rPr>
              <a:t>6) utbildning som motsvarar önskemål, anlag och andra färdigheter, en kanal till arbetslivet samt verksamhet som främjar delaktighet,</a:t>
            </a:r>
          </a:p>
          <a:p>
            <a:pPr>
              <a:buClr>
                <a:srgbClr val="009AA6"/>
              </a:buClr>
            </a:pPr>
            <a:r>
              <a:rPr lang="fi-FI" altLang="fi-FI" smtClean="0">
                <a:solidFill>
                  <a:srgbClr val="616365"/>
                </a:solidFill>
              </a:rPr>
              <a:t>7) klientrelationens förtrolighet och samarbetet med klienten.</a:t>
            </a:r>
          </a:p>
          <a:p>
            <a:pPr>
              <a:buClrTx/>
              <a:buFont typeface="Microsoft Sans Serif" pitchFamily="34" charset="0"/>
              <a:buNone/>
            </a:pPr>
            <a:r>
              <a:rPr lang="fi-FI" altLang="fi-FI" smtClean="0">
                <a:solidFill>
                  <a:srgbClr val="616365"/>
                </a:solidFill>
              </a:rPr>
              <a:t> </a:t>
            </a:r>
          </a:p>
          <a:p>
            <a:pPr>
              <a:buClr>
                <a:srgbClr val="009AA6"/>
              </a:buClr>
            </a:pPr>
            <a:r>
              <a:rPr lang="fi-FI" altLang="fi-FI" b="1" smtClean="0">
                <a:solidFill>
                  <a:srgbClr val="616365"/>
                </a:solidFill>
              </a:rPr>
              <a:t>Vid tillhandahållandet av socialvård ska särskild uppmärksamhet ägnas åt att tillgodose de klienters intressen som behöver särskilt stöd.</a:t>
            </a:r>
          </a:p>
        </p:txBody>
      </p:sp>
      <p:sp>
        <p:nvSpPr>
          <p:cNvPr id="489476"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3D132D0B-3C60-4D9A-B3B8-876FE2E4E1B6}" type="datetime1">
              <a:rPr lang="fi-FI" altLang="fi-FI" sz="900" smtClean="0">
                <a:solidFill>
                  <a:srgbClr val="616365"/>
                </a:solidFill>
                <a:latin typeface="Arial" charset="0"/>
              </a:rPr>
              <a:pPr>
                <a:buFont typeface="Microsoft Sans Serif" pitchFamily="34" charset="0"/>
                <a:buNone/>
                <a:defRPr/>
              </a:pPr>
              <a:t>23.3.2015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10022381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Otsikko 1"/>
          <p:cNvSpPr>
            <a:spLocks noGrp="1"/>
          </p:cNvSpPr>
          <p:nvPr>
            <p:ph type="title"/>
          </p:nvPr>
        </p:nvSpPr>
        <p:spPr>
          <a:xfrm>
            <a:off x="792163" y="260350"/>
            <a:ext cx="7632700" cy="1138238"/>
          </a:xfrm>
        </p:spPr>
        <p:txBody>
          <a:bodyPr/>
          <a:lstStyle/>
          <a:p>
            <a:r>
              <a:rPr lang="fi-FI" altLang="fi-FI" smtClean="0">
                <a:solidFill>
                  <a:srgbClr val="616365"/>
                </a:solidFill>
              </a:rPr>
              <a:t>5 § Barnets intresse</a:t>
            </a:r>
          </a:p>
        </p:txBody>
      </p:sp>
      <p:sp>
        <p:nvSpPr>
          <p:cNvPr id="490499" name="Sisällön paikkamerkki 2"/>
          <p:cNvSpPr>
            <a:spLocks noGrp="1"/>
          </p:cNvSpPr>
          <p:nvPr>
            <p:ph idx="1"/>
          </p:nvPr>
        </p:nvSpPr>
        <p:spPr>
          <a:xfrm>
            <a:off x="755650" y="1557338"/>
            <a:ext cx="7704138" cy="4967287"/>
          </a:xfrm>
        </p:spPr>
        <p:txBody>
          <a:bodyPr/>
          <a:lstStyle/>
          <a:p>
            <a:pPr>
              <a:buClr>
                <a:srgbClr val="009AA6"/>
              </a:buClr>
            </a:pPr>
            <a:r>
              <a:rPr lang="fi-FI" altLang="fi-FI" sz="2600" b="1" smtClean="0">
                <a:solidFill>
                  <a:srgbClr val="616365"/>
                </a:solidFill>
              </a:rPr>
              <a:t>I alla socialvårdsåtgärder som gäller barn ska i första hand barnets intresse beaktas</a:t>
            </a:r>
          </a:p>
          <a:p>
            <a:pPr>
              <a:buClr>
                <a:srgbClr val="009AA6"/>
              </a:buClr>
            </a:pPr>
            <a:r>
              <a:rPr lang="fi-FI" altLang="fi-FI" smtClean="0">
                <a:solidFill>
                  <a:srgbClr val="616365"/>
                </a:solidFill>
              </a:rPr>
              <a:t>Beakta hur olika åtgärder och avgöranden bäst tryggar:</a:t>
            </a:r>
          </a:p>
          <a:p>
            <a:pPr>
              <a:buClrTx/>
              <a:buFont typeface="Microsoft Sans Serif" pitchFamily="34" charset="0"/>
              <a:buNone/>
            </a:pPr>
            <a:r>
              <a:rPr lang="fi-FI" altLang="fi-FI" smtClean="0">
                <a:solidFill>
                  <a:srgbClr val="616365"/>
                </a:solidFill>
              </a:rPr>
              <a:t>	1) en balanserad utveckling och välfärd,</a:t>
            </a:r>
          </a:p>
          <a:p>
            <a:pPr>
              <a:buClrTx/>
              <a:buFont typeface="Microsoft Sans Serif" pitchFamily="34" charset="0"/>
              <a:buNone/>
            </a:pPr>
            <a:r>
              <a:rPr lang="fi-FI" altLang="fi-FI" smtClean="0">
                <a:solidFill>
                  <a:srgbClr val="616365"/>
                </a:solidFill>
              </a:rPr>
              <a:t>	2) möjlighet att få förståelse samt omsorg enligt ålder och utvecklingsnivå,</a:t>
            </a:r>
          </a:p>
          <a:p>
            <a:pPr>
              <a:buClrTx/>
              <a:buFont typeface="Microsoft Sans Serif" pitchFamily="34" charset="0"/>
              <a:buNone/>
            </a:pPr>
            <a:r>
              <a:rPr lang="fi-FI" altLang="fi-FI" smtClean="0">
                <a:solidFill>
                  <a:srgbClr val="616365"/>
                </a:solidFill>
              </a:rPr>
              <a:t>	3) en trygg uppväxtmiljö samt fysisk och psykisk integritet, </a:t>
            </a:r>
          </a:p>
          <a:p>
            <a:pPr>
              <a:buClrTx/>
              <a:buFont typeface="Microsoft Sans Serif" pitchFamily="34" charset="0"/>
              <a:buNone/>
            </a:pPr>
            <a:r>
              <a:rPr lang="fi-FI" altLang="fi-FI" smtClean="0">
                <a:solidFill>
                  <a:srgbClr val="616365"/>
                </a:solidFill>
              </a:rPr>
              <a:t>	4) utveckling till självständighet och mognad till ansvarsfullhet.</a:t>
            </a:r>
          </a:p>
        </p:txBody>
      </p:sp>
      <p:sp>
        <p:nvSpPr>
          <p:cNvPr id="490500"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FEDED4BE-61E3-496F-A40F-A79B4BE7C071}" type="datetime1">
              <a:rPr lang="fi-FI" altLang="fi-FI" sz="900" smtClean="0">
                <a:solidFill>
                  <a:srgbClr val="616365"/>
                </a:solidFill>
                <a:latin typeface="Arial" charset="0"/>
              </a:rPr>
              <a:pPr>
                <a:buFont typeface="Microsoft Sans Serif" pitchFamily="34" charset="0"/>
                <a:buNone/>
                <a:defRPr/>
              </a:pPr>
              <a:t>23.3.2015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23972013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Otsikko 1"/>
          <p:cNvSpPr>
            <a:spLocks noGrp="1"/>
          </p:cNvSpPr>
          <p:nvPr>
            <p:ph type="title"/>
          </p:nvPr>
        </p:nvSpPr>
        <p:spPr/>
        <p:txBody>
          <a:bodyPr/>
          <a:lstStyle/>
          <a:p>
            <a:r>
              <a:rPr lang="fi-FI" altLang="fi-FI" smtClean="0">
                <a:solidFill>
                  <a:srgbClr val="616365"/>
                </a:solidFill>
              </a:rPr>
              <a:t>Hur främjar socialvårdslagen välfärden?</a:t>
            </a:r>
          </a:p>
        </p:txBody>
      </p:sp>
      <p:sp>
        <p:nvSpPr>
          <p:cNvPr id="491523" name="Sisällön paikkamerkki 2"/>
          <p:cNvSpPr>
            <a:spLocks noGrp="1"/>
          </p:cNvSpPr>
          <p:nvPr>
            <p:ph idx="1"/>
          </p:nvPr>
        </p:nvSpPr>
        <p:spPr>
          <a:xfrm>
            <a:off x="3276600" y="1557338"/>
            <a:ext cx="5111750" cy="4392612"/>
          </a:xfrm>
        </p:spPr>
        <p:txBody>
          <a:bodyPr/>
          <a:lstStyle/>
          <a:p>
            <a:pPr>
              <a:buClr>
                <a:srgbClr val="009AA6"/>
              </a:buClr>
            </a:pPr>
            <a:r>
              <a:rPr lang="fi-FI" altLang="fi-FI" sz="2000" smtClean="0">
                <a:solidFill>
                  <a:srgbClr val="616365"/>
                </a:solidFill>
              </a:rPr>
              <a:t>Lätt tillgänglig </a:t>
            </a:r>
            <a:r>
              <a:rPr lang="fi-FI" altLang="fi-FI" sz="2000" b="1" smtClean="0">
                <a:solidFill>
                  <a:srgbClr val="616365"/>
                </a:solidFill>
              </a:rPr>
              <a:t>rådgivning och handledning </a:t>
            </a:r>
            <a:r>
              <a:rPr lang="fi-FI" altLang="fi-FI" sz="2000" smtClean="0">
                <a:solidFill>
                  <a:srgbClr val="616365"/>
                </a:solidFill>
              </a:rPr>
              <a:t>som ordnas i samarbete</a:t>
            </a:r>
            <a:r>
              <a:rPr lang="fi-FI" altLang="fi-FI" sz="2000" b="1" smtClean="0">
                <a:solidFill>
                  <a:srgbClr val="616365"/>
                </a:solidFill>
              </a:rPr>
              <a:t> (6 §) </a:t>
            </a:r>
          </a:p>
          <a:p>
            <a:pPr>
              <a:buClr>
                <a:srgbClr val="009AA6"/>
              </a:buClr>
            </a:pPr>
            <a:r>
              <a:rPr lang="fi-FI" altLang="fi-FI" sz="2000" smtClean="0">
                <a:solidFill>
                  <a:srgbClr val="616365"/>
                </a:solidFill>
              </a:rPr>
              <a:t>Betydelsen av </a:t>
            </a:r>
            <a:r>
              <a:rPr lang="fi-FI" altLang="fi-FI" sz="2000" b="1" smtClean="0">
                <a:solidFill>
                  <a:srgbClr val="616365"/>
                </a:solidFill>
                <a:sym typeface="Wingdings" pitchFamily="2" charset="2"/>
              </a:rPr>
              <a:t>s</a:t>
            </a:r>
            <a:r>
              <a:rPr lang="fi-FI" altLang="fi-FI" sz="2000" b="1" smtClean="0">
                <a:solidFill>
                  <a:srgbClr val="616365"/>
                </a:solidFill>
              </a:rPr>
              <a:t>trukturellt socialt arbete (7 §)</a:t>
            </a:r>
            <a:r>
              <a:rPr lang="fi-FI" altLang="fi-FI" sz="2000" smtClean="0">
                <a:solidFill>
                  <a:srgbClr val="616365"/>
                </a:solidFill>
              </a:rPr>
              <a:t> för att beakta människornas sociala välfärd i den kommunala planeringen och beslutsfattandet</a:t>
            </a:r>
          </a:p>
          <a:p>
            <a:pPr>
              <a:buClr>
                <a:srgbClr val="009AA6"/>
              </a:buClr>
            </a:pPr>
            <a:r>
              <a:rPr lang="fi-FI" altLang="fi-FI" sz="2000" b="1" smtClean="0">
                <a:solidFill>
                  <a:srgbClr val="616365"/>
                </a:solidFill>
              </a:rPr>
              <a:t>Att ge akt på och främja välfärd</a:t>
            </a:r>
            <a:r>
              <a:rPr lang="fi-FI" altLang="fi-FI" sz="2000" smtClean="0">
                <a:solidFill>
                  <a:srgbClr val="616365"/>
                </a:solidFill>
              </a:rPr>
              <a:t> hos personer som behöver särskilt stöd samt hos barn och unga </a:t>
            </a:r>
            <a:r>
              <a:rPr lang="fi-FI" altLang="fi-FI" sz="2000" b="1" smtClean="0">
                <a:solidFill>
                  <a:srgbClr val="616365"/>
                </a:solidFill>
              </a:rPr>
              <a:t>(8–9§)</a:t>
            </a:r>
          </a:p>
          <a:p>
            <a:pPr>
              <a:buClr>
                <a:srgbClr val="009AA6"/>
              </a:buClr>
            </a:pPr>
            <a:r>
              <a:rPr lang="fi-FI" altLang="fi-FI" sz="2000" smtClean="0">
                <a:solidFill>
                  <a:srgbClr val="616365"/>
                </a:solidFill>
              </a:rPr>
              <a:t>Att ägna behoven och önskemålen hos </a:t>
            </a:r>
            <a:r>
              <a:rPr lang="fi-FI" altLang="fi-FI" sz="2000" smtClean="0">
                <a:solidFill>
                  <a:srgbClr val="616365"/>
                </a:solidFill>
                <a:sym typeface="Wingdings" pitchFamily="2" charset="2"/>
              </a:rPr>
              <a:t>k</a:t>
            </a:r>
            <a:r>
              <a:rPr lang="fi-FI" altLang="fi-FI" sz="2000" smtClean="0">
                <a:solidFill>
                  <a:srgbClr val="616365"/>
                </a:solidFill>
              </a:rPr>
              <a:t>lienterna uppmärksamhet när man utvecklar verksamheten och servicen  </a:t>
            </a:r>
          </a:p>
          <a:p>
            <a:pPr>
              <a:buClrTx/>
              <a:buFont typeface="Microsoft Sans Serif" pitchFamily="34" charset="0"/>
              <a:buNone/>
            </a:pPr>
            <a:endParaRPr lang="fi-FI" altLang="fi-FI" sz="2000" smtClean="0">
              <a:solidFill>
                <a:srgbClr val="616365"/>
              </a:solidFill>
            </a:endParaRPr>
          </a:p>
        </p:txBody>
      </p:sp>
      <p:sp>
        <p:nvSpPr>
          <p:cNvPr id="491524"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CB6E9F7E-2785-4108-8E2E-A74865032447}" type="datetime1">
              <a:rPr lang="fi-FI" altLang="fi-FI" sz="900" smtClean="0">
                <a:solidFill>
                  <a:srgbClr val="616365"/>
                </a:solidFill>
                <a:latin typeface="Arial" charset="0"/>
              </a:rPr>
              <a:pPr>
                <a:buFont typeface="Microsoft Sans Serif" pitchFamily="34" charset="0"/>
                <a:buNone/>
                <a:defRPr/>
              </a:pPr>
              <a:t>23.3.2015</a:t>
            </a:fld>
            <a:endParaRPr lang="fi-FI" altLang="fi-FI" sz="900" smtClean="0">
              <a:solidFill>
                <a:srgbClr val="616365"/>
              </a:solidFill>
              <a:latin typeface="Arial" charset="0"/>
            </a:endParaRPr>
          </a:p>
        </p:txBody>
      </p:sp>
      <p:pic>
        <p:nvPicPr>
          <p:cNvPr id="491525" name="Kuva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3600" y="1693863"/>
            <a:ext cx="2327275"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89183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Otsikko 1"/>
          <p:cNvSpPr>
            <a:spLocks noGrp="1"/>
          </p:cNvSpPr>
          <p:nvPr>
            <p:ph type="title"/>
          </p:nvPr>
        </p:nvSpPr>
        <p:spPr>
          <a:xfrm>
            <a:off x="755650" y="549275"/>
            <a:ext cx="7632700" cy="719138"/>
          </a:xfrm>
        </p:spPr>
        <p:txBody>
          <a:bodyPr/>
          <a:lstStyle/>
          <a:p>
            <a:r>
              <a:rPr lang="fi-FI" altLang="fi-FI" smtClean="0">
                <a:solidFill>
                  <a:srgbClr val="616365"/>
                </a:solidFill>
              </a:rPr>
              <a:t>(7 §)</a:t>
            </a:r>
            <a:r>
              <a:rPr lang="fi-FI" altLang="fi-FI" smtClean="0">
                <a:solidFill>
                  <a:srgbClr val="FF0000"/>
                </a:solidFill>
              </a:rPr>
              <a:t> </a:t>
            </a:r>
            <a:r>
              <a:rPr lang="fi-FI" altLang="fi-FI" smtClean="0">
                <a:solidFill>
                  <a:srgbClr val="616365"/>
                </a:solidFill>
              </a:rPr>
              <a:t>Strukturellt socialt arbete inom socialvården:</a:t>
            </a:r>
          </a:p>
        </p:txBody>
      </p:sp>
      <p:sp>
        <p:nvSpPr>
          <p:cNvPr id="493571" name="Sisällön paikkamerkki 2"/>
          <p:cNvSpPr>
            <a:spLocks noGrp="1"/>
          </p:cNvSpPr>
          <p:nvPr>
            <p:ph idx="1"/>
          </p:nvPr>
        </p:nvSpPr>
        <p:spPr>
          <a:xfrm>
            <a:off x="755650" y="1484313"/>
            <a:ext cx="7632700" cy="4537075"/>
          </a:xfrm>
        </p:spPr>
        <p:txBody>
          <a:bodyPr/>
          <a:lstStyle/>
          <a:p>
            <a:pPr marL="457200" indent="-457200">
              <a:buClr>
                <a:srgbClr val="009AA6"/>
              </a:buClr>
              <a:buFont typeface="Arial" charset="0"/>
              <a:buAutoNum type="arabicPeriod"/>
            </a:pPr>
            <a:r>
              <a:rPr lang="fi-FI" altLang="fi-FI" sz="2000" b="1" smtClean="0">
                <a:solidFill>
                  <a:srgbClr val="616365"/>
                </a:solidFill>
              </a:rPr>
              <a:t>Produktion av information</a:t>
            </a:r>
            <a:r>
              <a:rPr lang="fi-FI" altLang="fi-FI" sz="2000" smtClean="0">
                <a:solidFill>
                  <a:srgbClr val="616365"/>
                </a:solidFill>
              </a:rPr>
              <a:t> som bygger på klientarbetet inom socialvården och som gäller klienternas behov och behovens samhälleliga kopplingar samt verkningarna av den socialservice och den övriga socialvård som möter behoven</a:t>
            </a:r>
          </a:p>
          <a:p>
            <a:pPr marL="457200" indent="-457200">
              <a:buClr>
                <a:srgbClr val="009AA6"/>
              </a:buClr>
              <a:buFont typeface="Arial" charset="0"/>
              <a:buAutoNum type="arabicPeriod"/>
            </a:pPr>
            <a:r>
              <a:rPr lang="fi-FI" altLang="fi-FI" sz="2000" b="1" smtClean="0">
                <a:solidFill>
                  <a:srgbClr val="616365"/>
                </a:solidFill>
              </a:rPr>
              <a:t>Målinriktade åtgärder och åtgärdsförslag</a:t>
            </a:r>
            <a:r>
              <a:rPr lang="fi-FI" altLang="fi-FI" sz="2000" smtClean="0">
                <a:solidFill>
                  <a:srgbClr val="616365"/>
                </a:solidFill>
              </a:rPr>
              <a:t> för att förebygga och rätta till sociala problem samt för att utveckla kommuninvånarnas boende- och närmiljöer</a:t>
            </a:r>
          </a:p>
          <a:p>
            <a:pPr marL="457200" indent="-457200">
              <a:buClr>
                <a:srgbClr val="009AA6"/>
              </a:buClr>
              <a:buFont typeface="Arial" charset="0"/>
              <a:buAutoNum type="arabicPeriod"/>
            </a:pPr>
            <a:r>
              <a:rPr lang="fi-FI" altLang="fi-FI" sz="2000" b="1" smtClean="0">
                <a:solidFill>
                  <a:srgbClr val="616365"/>
                </a:solidFill>
              </a:rPr>
              <a:t>Införlivande av sakkunskapen inom socialvården i de andra kommunala sektorernas planering samt samarbete</a:t>
            </a:r>
            <a:r>
              <a:rPr lang="fi-FI" altLang="fi-FI" sz="2000" smtClean="0">
                <a:solidFill>
                  <a:srgbClr val="616365"/>
                </a:solidFill>
              </a:rPr>
              <a:t> med privata serviceproducenter och organisationer genom utveckling av det lokala sociala arbetet samt det övriga utbudet av service och stöd.</a:t>
            </a:r>
          </a:p>
        </p:txBody>
      </p:sp>
      <p:sp>
        <p:nvSpPr>
          <p:cNvPr id="493572"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B3165B4D-3240-4402-AD34-1C1CAD075D52}" type="datetime1">
              <a:rPr lang="fi-FI" altLang="fi-FI" sz="900" smtClean="0">
                <a:solidFill>
                  <a:srgbClr val="616365"/>
                </a:solidFill>
                <a:latin typeface="Arial" charset="0"/>
              </a:rPr>
              <a:pPr>
                <a:buFont typeface="Microsoft Sans Serif" pitchFamily="34" charset="0"/>
                <a:buNone/>
                <a:defRPr/>
              </a:pPr>
              <a:t>23.3.2015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35231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Otsikko 1"/>
          <p:cNvSpPr>
            <a:spLocks noGrp="1"/>
          </p:cNvSpPr>
          <p:nvPr>
            <p:ph type="title"/>
          </p:nvPr>
        </p:nvSpPr>
        <p:spPr/>
        <p:txBody>
          <a:bodyPr/>
          <a:lstStyle/>
          <a:p>
            <a:r>
              <a:rPr lang="fi-FI" altLang="fi-FI" smtClean="0">
                <a:solidFill>
                  <a:srgbClr val="616365"/>
                </a:solidFill>
              </a:rPr>
              <a:t>Att ge akt på och främja välfärd skyldighet för myndigheterna (8 §, 9 §)</a:t>
            </a:r>
          </a:p>
        </p:txBody>
      </p:sp>
      <p:sp>
        <p:nvSpPr>
          <p:cNvPr id="308227" name="Sisällön paikkamerkki 2"/>
          <p:cNvSpPr>
            <a:spLocks noGrp="1"/>
          </p:cNvSpPr>
          <p:nvPr>
            <p:ph idx="1"/>
          </p:nvPr>
        </p:nvSpPr>
        <p:spPr/>
        <p:txBody>
          <a:bodyPr/>
          <a:lstStyle/>
          <a:p>
            <a:pPr>
              <a:buClr>
                <a:srgbClr val="009AA6"/>
              </a:buClr>
            </a:pPr>
            <a:r>
              <a:rPr lang="fi-FI" altLang="fi-FI" smtClean="0">
                <a:solidFill>
                  <a:srgbClr val="616365"/>
                </a:solidFill>
              </a:rPr>
              <a:t>De kommunala myndigheterna ska i samarbete ge akt på och främja </a:t>
            </a:r>
          </a:p>
          <a:p>
            <a:pPr lvl="1">
              <a:buClr>
                <a:srgbClr val="009AA6"/>
              </a:buClr>
            </a:pPr>
            <a:r>
              <a:rPr lang="fi-FI" altLang="fi-FI" smtClean="0">
                <a:solidFill>
                  <a:srgbClr val="616365"/>
                </a:solidFill>
              </a:rPr>
              <a:t> välfärd hos personer som behöver särskilt stöd och </a:t>
            </a:r>
          </a:p>
          <a:p>
            <a:pPr lvl="1">
              <a:buClr>
                <a:srgbClr val="009AA6"/>
              </a:buClr>
            </a:pPr>
            <a:r>
              <a:rPr lang="fi-FI" altLang="fi-FI" smtClean="0">
                <a:solidFill>
                  <a:srgbClr val="616365"/>
                </a:solidFill>
              </a:rPr>
              <a:t>hos barn och unga personer  </a:t>
            </a:r>
          </a:p>
          <a:p>
            <a:pPr lvl="1">
              <a:buClrTx/>
              <a:buFontTx/>
              <a:buNone/>
            </a:pPr>
            <a:r>
              <a:rPr lang="fi-FI" altLang="fi-FI" smtClean="0">
                <a:solidFill>
                  <a:srgbClr val="616365"/>
                </a:solidFill>
              </a:rPr>
              <a:t> samt avhjälpa missförhållanden och förebygga uppkomsten av dem. </a:t>
            </a:r>
          </a:p>
          <a:p>
            <a:pPr>
              <a:buClr>
                <a:srgbClr val="009AA6"/>
              </a:buClr>
            </a:pPr>
            <a:r>
              <a:rPr lang="fi-FI" altLang="fi-FI" smtClean="0">
                <a:solidFill>
                  <a:srgbClr val="616365"/>
                </a:solidFill>
              </a:rPr>
              <a:t>De myndigheter som ansvarar för socialvården ska förmedla information om de sociala problem som klienterna ställs inför och om barns och ungas uppväxtförhållanden samt ge handräckning till andra myndigheter, till kommuninvånarna och till organisationer i kommunen. </a:t>
            </a:r>
          </a:p>
        </p:txBody>
      </p:sp>
      <p:sp>
        <p:nvSpPr>
          <p:cNvPr id="308228"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74BE7848-D103-412B-B62D-88CD8B0C569B}" type="datetime1">
              <a:rPr lang="fi-FI" altLang="fi-FI" sz="900" smtClean="0">
                <a:solidFill>
                  <a:srgbClr val="616365"/>
                </a:solidFill>
                <a:cs typeface="Arial" charset="0"/>
              </a:rPr>
              <a:pPr>
                <a:spcAft>
                  <a:spcPct val="0"/>
                </a:spcAft>
                <a:buClrTx/>
                <a:buFont typeface="Microsoft Sans Serif" pitchFamily="34" charset="0"/>
                <a:buNone/>
              </a:pPr>
              <a:t>23.3.2015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16246699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Otsikko 1"/>
          <p:cNvSpPr>
            <a:spLocks noGrp="1"/>
          </p:cNvSpPr>
          <p:nvPr>
            <p:ph type="title"/>
          </p:nvPr>
        </p:nvSpPr>
        <p:spPr/>
        <p:txBody>
          <a:bodyPr/>
          <a:lstStyle/>
          <a:p>
            <a:r>
              <a:rPr lang="fi-FI" altLang="fi-FI" smtClean="0">
                <a:solidFill>
                  <a:srgbClr val="616365"/>
                </a:solidFill>
              </a:rPr>
              <a:t>8 § Att främja välfärd hos personer som behöver särskilt stöd</a:t>
            </a:r>
          </a:p>
        </p:txBody>
      </p:sp>
      <p:sp>
        <p:nvSpPr>
          <p:cNvPr id="492547" name="Sisällön paikkamerkki 2"/>
          <p:cNvSpPr>
            <a:spLocks noGrp="1"/>
          </p:cNvSpPr>
          <p:nvPr>
            <p:ph idx="1"/>
          </p:nvPr>
        </p:nvSpPr>
        <p:spPr>
          <a:xfrm>
            <a:off x="755650" y="1557338"/>
            <a:ext cx="7632700" cy="4787900"/>
          </a:xfrm>
        </p:spPr>
        <p:txBody>
          <a:bodyPr/>
          <a:lstStyle/>
          <a:p>
            <a:pPr>
              <a:buClr>
                <a:srgbClr val="009AA6"/>
              </a:buClr>
            </a:pPr>
            <a:r>
              <a:rPr lang="fi-FI" altLang="fi-FI" smtClean="0">
                <a:solidFill>
                  <a:srgbClr val="616365"/>
                </a:solidFill>
              </a:rPr>
              <a:t>De kommunala myndigheterna ska i samarbete ge akt på och främja välfärden hos personer som behöver särskilt stöd samt avhjälpa missförhållanden och förebygga uppkomsten av dem.</a:t>
            </a:r>
          </a:p>
          <a:p>
            <a:pPr>
              <a:buClr>
                <a:srgbClr val="009AA6"/>
              </a:buClr>
            </a:pPr>
            <a:r>
              <a:rPr lang="fi-FI" altLang="fi-FI" smtClean="0">
                <a:solidFill>
                  <a:srgbClr val="616365"/>
                </a:solidFill>
              </a:rPr>
              <a:t>De myndigheter som ansvarar för det särskilda stödet ska förmedla information om de sociala problem som klienterna ställs inför samt ge sakkunnighjälp till andra myndigheter och till kommuninvånarna och till organisationer som är verksamma i kommunen.</a:t>
            </a:r>
          </a:p>
          <a:p>
            <a:pPr>
              <a:buClr>
                <a:srgbClr val="009AA6"/>
              </a:buClr>
            </a:pPr>
            <a:r>
              <a:rPr lang="fi-FI" altLang="fi-FI" b="1" smtClean="0">
                <a:solidFill>
                  <a:srgbClr val="616365"/>
                </a:solidFill>
              </a:rPr>
              <a:t>Då servicen tillhandahålls och utvecklas ska särskild uppmärksamhet ägnas behoven och önskemålen hos de personer som behöver särskilt stöd.</a:t>
            </a:r>
          </a:p>
        </p:txBody>
      </p:sp>
      <p:sp>
        <p:nvSpPr>
          <p:cNvPr id="492548"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BD91B36F-3323-4867-846A-0989AE6CECE3}" type="datetime1">
              <a:rPr lang="fi-FI" altLang="fi-FI" sz="900" smtClean="0">
                <a:solidFill>
                  <a:srgbClr val="616365"/>
                </a:solidFill>
                <a:latin typeface="Arial" charset="0"/>
              </a:rPr>
              <a:pPr>
                <a:buFont typeface="Microsoft Sans Serif" pitchFamily="34" charset="0"/>
                <a:buNone/>
                <a:defRPr/>
              </a:pPr>
              <a:t>23.3.2015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23902397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Otsikko 1"/>
          <p:cNvSpPr>
            <a:spLocks noGrp="1"/>
          </p:cNvSpPr>
          <p:nvPr>
            <p:ph type="title"/>
          </p:nvPr>
        </p:nvSpPr>
        <p:spPr/>
        <p:txBody>
          <a:bodyPr/>
          <a:lstStyle/>
          <a:p>
            <a:r>
              <a:rPr lang="fi-FI" altLang="fi-FI" smtClean="0">
                <a:solidFill>
                  <a:srgbClr val="616365"/>
                </a:solidFill>
              </a:rPr>
              <a:t>En person som behöver särskilt stöd</a:t>
            </a:r>
          </a:p>
        </p:txBody>
      </p:sp>
      <p:sp>
        <p:nvSpPr>
          <p:cNvPr id="484355" name="Sisällön paikkamerkki 2"/>
          <p:cNvSpPr>
            <a:spLocks noGrp="1"/>
          </p:cNvSpPr>
          <p:nvPr>
            <p:ph idx="1"/>
          </p:nvPr>
        </p:nvSpPr>
        <p:spPr/>
        <p:txBody>
          <a:bodyPr/>
          <a:lstStyle/>
          <a:p>
            <a:pPr marL="342900" indent="-342900">
              <a:buClr>
                <a:srgbClr val="009AA6"/>
              </a:buClr>
              <a:buFont typeface="Arial" charset="0"/>
              <a:buAutoNum type="arabicPeriod"/>
            </a:pPr>
            <a:r>
              <a:rPr lang="fi-FI" altLang="fi-FI" sz="2000" smtClean="0">
                <a:solidFill>
                  <a:srgbClr val="616365"/>
                </a:solidFill>
              </a:rPr>
              <a:t>En person som har särskilda svårigheter att söka och få behövliga social- och hälsotjänster på grund av kognitiv eller psykisk funktionsnedsättning eller sjukdom, missbruk av berusningsmedel, samtidigt behov av flera stöd eller någon annan orsak </a:t>
            </a:r>
            <a:r>
              <a:rPr lang="fi-FI" altLang="fi-FI" sz="2000" b="1" smtClean="0">
                <a:solidFill>
                  <a:srgbClr val="616365"/>
                </a:solidFill>
              </a:rPr>
              <a:t>eller</a:t>
            </a:r>
          </a:p>
          <a:p>
            <a:pPr marL="342900" indent="-342900">
              <a:buClr>
                <a:srgbClr val="009AA6"/>
              </a:buClr>
              <a:buFont typeface="Arial" charset="0"/>
              <a:buAutoNum type="arabicPeriod"/>
            </a:pPr>
            <a:r>
              <a:rPr lang="fi-FI" altLang="fi-FI" sz="2000" smtClean="0">
                <a:solidFill>
                  <a:srgbClr val="616365"/>
                </a:solidFill>
              </a:rPr>
              <a:t>Barn vars hälsa eller utveckling äventyras på grund av uppväxtförhållandena eller genom barnets beteende</a:t>
            </a:r>
          </a:p>
          <a:p>
            <a:pPr marL="342900" indent="-342900">
              <a:buClrTx/>
              <a:buFont typeface="Microsoft Sans Serif" pitchFamily="34" charset="0"/>
              <a:buNone/>
            </a:pPr>
            <a:r>
              <a:rPr lang="fi-FI" altLang="fi-FI" sz="2000" smtClean="0">
                <a:solidFill>
                  <a:srgbClr val="616365"/>
                </a:solidFill>
              </a:rPr>
              <a:t>	= ett barn som idag omfattas av öppenvården inom barnskyddet och för vilket förebyggande service är tillräcklig</a:t>
            </a:r>
          </a:p>
          <a:p>
            <a:pPr marL="342900" indent="-342900">
              <a:buClrTx/>
              <a:buFont typeface="Microsoft Sans Serif" pitchFamily="34" charset="0"/>
              <a:buNone/>
            </a:pPr>
            <a:endParaRPr lang="fi-FI" altLang="fi-FI" sz="2000" smtClean="0">
              <a:solidFill>
                <a:srgbClr val="616365"/>
              </a:solidFill>
            </a:endParaRPr>
          </a:p>
          <a:p>
            <a:pPr marL="342900" indent="-342900">
              <a:buClr>
                <a:srgbClr val="009AA6"/>
              </a:buClr>
            </a:pPr>
            <a:r>
              <a:rPr lang="fi-FI" altLang="fi-FI" sz="2000" smtClean="0">
                <a:solidFill>
                  <a:srgbClr val="616365"/>
                </a:solidFill>
              </a:rPr>
              <a:t>Bedömningen av servicebehovet görs av en socialarbetare</a:t>
            </a:r>
          </a:p>
          <a:p>
            <a:pPr marL="342900" indent="-342900">
              <a:buClr>
                <a:srgbClr val="009AA6"/>
              </a:buClr>
            </a:pPr>
            <a:r>
              <a:rPr lang="fi-FI" altLang="fi-FI" sz="2000" smtClean="0">
                <a:solidFill>
                  <a:srgbClr val="616365"/>
                </a:solidFill>
              </a:rPr>
              <a:t>Den egna kontaktpersonen (eller den arbetstagare som utför klientarbete med klienten) är en socialarbetare</a:t>
            </a:r>
          </a:p>
          <a:p>
            <a:pPr marL="342900" indent="-342900">
              <a:buClr>
                <a:srgbClr val="009AA6"/>
              </a:buClr>
            </a:pPr>
            <a:r>
              <a:rPr lang="fi-FI" altLang="fi-FI" sz="2000" smtClean="0">
                <a:solidFill>
                  <a:srgbClr val="616365"/>
                </a:solidFill>
              </a:rPr>
              <a:t>klientplan och rätt att träffa sin egen kontaktperson</a:t>
            </a:r>
          </a:p>
          <a:p>
            <a:pPr marL="342900" indent="-342900">
              <a:buClr>
                <a:srgbClr val="009AA6"/>
              </a:buClr>
            </a:pPr>
            <a:r>
              <a:rPr lang="fi-FI" altLang="fi-FI" sz="2000" smtClean="0">
                <a:solidFill>
                  <a:srgbClr val="616365"/>
                </a:solidFill>
              </a:rPr>
              <a:t>beslut som tryggar vård och omsorg</a:t>
            </a:r>
          </a:p>
        </p:txBody>
      </p:sp>
      <p:sp>
        <p:nvSpPr>
          <p:cNvPr id="484356"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F09D32E3-F3AF-457C-B10A-E48682038A8C}" type="datetime1">
              <a:rPr lang="fi-FI" altLang="fi-FI" sz="900" smtClean="0">
                <a:solidFill>
                  <a:srgbClr val="616365"/>
                </a:solidFill>
                <a:latin typeface="Arial" charset="0"/>
              </a:rPr>
              <a:pPr>
                <a:buFont typeface="Microsoft Sans Serif" pitchFamily="34" charset="0"/>
                <a:buNone/>
                <a:defRPr/>
              </a:pPr>
              <a:t>23.3.2015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36304004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Otsikko 1"/>
          <p:cNvSpPr>
            <a:spLocks noGrp="1"/>
          </p:cNvSpPr>
          <p:nvPr>
            <p:ph type="title"/>
          </p:nvPr>
        </p:nvSpPr>
        <p:spPr>
          <a:xfrm>
            <a:off x="755650" y="274638"/>
            <a:ext cx="7632700" cy="561975"/>
          </a:xfrm>
        </p:spPr>
        <p:txBody>
          <a:bodyPr/>
          <a:lstStyle/>
          <a:p>
            <a:r>
              <a:rPr lang="fi-FI" altLang="fi-FI" smtClean="0">
                <a:solidFill>
                  <a:srgbClr val="616365"/>
                </a:solidFill>
              </a:rPr>
              <a:t>(30 §) Centrala principer</a:t>
            </a:r>
          </a:p>
        </p:txBody>
      </p:sp>
      <p:sp>
        <p:nvSpPr>
          <p:cNvPr id="495619" name="Sisällön paikkamerkki 2"/>
          <p:cNvSpPr>
            <a:spLocks noGrp="1"/>
          </p:cNvSpPr>
          <p:nvPr>
            <p:ph idx="1"/>
          </p:nvPr>
        </p:nvSpPr>
        <p:spPr/>
        <p:txBody>
          <a:bodyPr/>
          <a:lstStyle/>
          <a:p>
            <a:pPr>
              <a:buClr>
                <a:srgbClr val="009AA6"/>
              </a:buClr>
            </a:pPr>
            <a:r>
              <a:rPr lang="fi-FI" altLang="fi-FI" smtClean="0">
                <a:solidFill>
                  <a:srgbClr val="616365"/>
                </a:solidFill>
              </a:rPr>
              <a:t>Klienten har rätt att av den som tillhandahåller socialvården få högklassig socialvård och ett gott bemötande utan diskriminering. Klienten ska behandlas så att hans eller hennes övertygelse och integritet respekteras och människovärde inte kränks.</a:t>
            </a:r>
          </a:p>
          <a:p>
            <a:pPr>
              <a:buClr>
                <a:srgbClr val="009AA6"/>
              </a:buClr>
            </a:pPr>
            <a:r>
              <a:rPr lang="fi-FI" altLang="fi-FI" smtClean="0">
                <a:solidFill>
                  <a:srgbClr val="616365"/>
                </a:solidFill>
              </a:rPr>
              <a:t>När beslut och avgöranden som gäller socialvården fattas och socialvården tillhandahålls ska i första hand klientens intresse beaktas så som föreskrivs i 4 och 5 §. </a:t>
            </a:r>
          </a:p>
        </p:txBody>
      </p:sp>
      <p:sp>
        <p:nvSpPr>
          <p:cNvPr id="495620"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DFBA3421-F85F-4A2C-B3D6-B9883E098E16}" type="datetime1">
              <a:rPr lang="fi-FI" altLang="fi-FI" sz="900" smtClean="0">
                <a:solidFill>
                  <a:srgbClr val="616365"/>
                </a:solidFill>
                <a:latin typeface="Arial" charset="0"/>
              </a:rPr>
              <a:pPr>
                <a:buFont typeface="Microsoft Sans Serif" pitchFamily="34" charset="0"/>
                <a:buNone/>
                <a:defRPr/>
              </a:pPr>
              <a:t>23.3.2015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1490489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Otsikko 1"/>
          <p:cNvSpPr>
            <a:spLocks noGrp="1"/>
          </p:cNvSpPr>
          <p:nvPr>
            <p:ph type="title"/>
          </p:nvPr>
        </p:nvSpPr>
        <p:spPr/>
        <p:txBody>
          <a:bodyPr/>
          <a:lstStyle/>
          <a:p>
            <a:r>
              <a:rPr lang="fi-FI" altLang="fi-FI" smtClean="0">
                <a:solidFill>
                  <a:srgbClr val="616365"/>
                </a:solidFill>
              </a:rPr>
              <a:t>Utbildningsdagens innehåll</a:t>
            </a:r>
          </a:p>
        </p:txBody>
      </p:sp>
      <p:sp>
        <p:nvSpPr>
          <p:cNvPr id="479235" name="Sisällön paikkamerkki 2"/>
          <p:cNvSpPr>
            <a:spLocks noGrp="1"/>
          </p:cNvSpPr>
          <p:nvPr>
            <p:ph idx="1"/>
          </p:nvPr>
        </p:nvSpPr>
        <p:spPr>
          <a:xfrm>
            <a:off x="755650" y="1557338"/>
            <a:ext cx="7704138" cy="4643437"/>
          </a:xfrm>
        </p:spPr>
        <p:txBody>
          <a:bodyPr/>
          <a:lstStyle/>
          <a:p>
            <a:pPr>
              <a:buClr>
                <a:srgbClr val="009AA6"/>
              </a:buClr>
            </a:pPr>
            <a:r>
              <a:rPr lang="fi-FI" altLang="fi-FI" dirty="0" err="1" smtClean="0">
                <a:solidFill>
                  <a:srgbClr val="616365"/>
                </a:solidFill>
              </a:rPr>
              <a:t>Centrala</a:t>
            </a:r>
            <a:r>
              <a:rPr lang="fi-FI" altLang="fi-FI" dirty="0" smtClean="0">
                <a:solidFill>
                  <a:srgbClr val="616365"/>
                </a:solidFill>
              </a:rPr>
              <a:t> </a:t>
            </a:r>
            <a:r>
              <a:rPr lang="fi-FI" altLang="fi-FI" dirty="0" err="1" smtClean="0">
                <a:solidFill>
                  <a:srgbClr val="616365"/>
                </a:solidFill>
              </a:rPr>
              <a:t>reformer</a:t>
            </a:r>
            <a:r>
              <a:rPr lang="fi-FI" altLang="fi-FI" dirty="0" smtClean="0">
                <a:solidFill>
                  <a:srgbClr val="616365"/>
                </a:solidFill>
              </a:rPr>
              <a:t>:</a:t>
            </a:r>
          </a:p>
          <a:p>
            <a:pPr>
              <a:buClrTx/>
              <a:buFont typeface="Microsoft Sans Serif" pitchFamily="34" charset="0"/>
              <a:buNone/>
            </a:pPr>
            <a:r>
              <a:rPr lang="fi-FI" altLang="fi-FI" dirty="0" smtClean="0">
                <a:solidFill>
                  <a:srgbClr val="616365"/>
                </a:solidFill>
              </a:rPr>
              <a:t>	– SVL </a:t>
            </a:r>
            <a:r>
              <a:rPr lang="fi-FI" altLang="fi-FI" dirty="0" err="1" smtClean="0">
                <a:solidFill>
                  <a:srgbClr val="616365"/>
                </a:solidFill>
              </a:rPr>
              <a:t>kap</a:t>
            </a:r>
            <a:r>
              <a:rPr lang="fi-FI" altLang="fi-FI" dirty="0" smtClean="0">
                <a:solidFill>
                  <a:srgbClr val="616365"/>
                </a:solidFill>
              </a:rPr>
              <a:t>. 1, 2 </a:t>
            </a:r>
            <a:r>
              <a:rPr lang="fi-FI" altLang="fi-FI" dirty="0" err="1" smtClean="0">
                <a:solidFill>
                  <a:srgbClr val="616365"/>
                </a:solidFill>
              </a:rPr>
              <a:t>och</a:t>
            </a:r>
            <a:r>
              <a:rPr lang="fi-FI" altLang="fi-FI" dirty="0" smtClean="0">
                <a:solidFill>
                  <a:srgbClr val="616365"/>
                </a:solidFill>
              </a:rPr>
              <a:t> 4</a:t>
            </a:r>
          </a:p>
          <a:p>
            <a:pPr>
              <a:buClr>
                <a:srgbClr val="009AA6"/>
              </a:buClr>
            </a:pPr>
            <a:endParaRPr lang="fi-FI" altLang="fi-FI" dirty="0" smtClean="0">
              <a:solidFill>
                <a:srgbClr val="616365"/>
              </a:solidFill>
            </a:endParaRPr>
          </a:p>
          <a:p>
            <a:pPr>
              <a:buClr>
                <a:srgbClr val="009AA6"/>
              </a:buClr>
            </a:pPr>
            <a:r>
              <a:rPr lang="fi-FI" altLang="fi-FI" dirty="0" err="1" smtClean="0">
                <a:solidFill>
                  <a:srgbClr val="616365"/>
                </a:solidFill>
              </a:rPr>
              <a:t>Socialservice</a:t>
            </a:r>
            <a:endParaRPr lang="fi-FI" altLang="fi-FI" dirty="0" smtClean="0">
              <a:solidFill>
                <a:srgbClr val="616365"/>
              </a:solidFill>
            </a:endParaRPr>
          </a:p>
          <a:p>
            <a:pPr>
              <a:buClrTx/>
              <a:buFont typeface="Microsoft Sans Serif" pitchFamily="34" charset="0"/>
              <a:buNone/>
            </a:pPr>
            <a:r>
              <a:rPr lang="fi-FI" altLang="fi-FI" dirty="0" smtClean="0">
                <a:solidFill>
                  <a:srgbClr val="616365"/>
                </a:solidFill>
              </a:rPr>
              <a:t>	– SVL </a:t>
            </a:r>
            <a:r>
              <a:rPr lang="fi-FI" altLang="fi-FI" dirty="0" err="1" smtClean="0">
                <a:solidFill>
                  <a:srgbClr val="616365"/>
                </a:solidFill>
              </a:rPr>
              <a:t>kap</a:t>
            </a:r>
            <a:r>
              <a:rPr lang="fi-FI" altLang="fi-FI" dirty="0" smtClean="0">
                <a:solidFill>
                  <a:srgbClr val="616365"/>
                </a:solidFill>
              </a:rPr>
              <a:t>. 3 </a:t>
            </a:r>
          </a:p>
          <a:p>
            <a:pPr>
              <a:buClr>
                <a:srgbClr val="009AA6"/>
              </a:buClr>
            </a:pPr>
            <a:endParaRPr lang="fi-FI" altLang="fi-FI" dirty="0" smtClean="0">
              <a:solidFill>
                <a:srgbClr val="616365"/>
              </a:solidFill>
            </a:endParaRPr>
          </a:p>
          <a:p>
            <a:pPr>
              <a:buClr>
                <a:srgbClr val="009AA6"/>
              </a:buClr>
            </a:pPr>
            <a:r>
              <a:rPr lang="fi-FI" altLang="fi-FI" dirty="0" err="1" smtClean="0">
                <a:solidFill>
                  <a:srgbClr val="616365"/>
                </a:solidFill>
              </a:rPr>
              <a:t>Gränsytor</a:t>
            </a:r>
            <a:r>
              <a:rPr lang="fi-FI" altLang="fi-FI" dirty="0" smtClean="0">
                <a:solidFill>
                  <a:srgbClr val="616365"/>
                </a:solidFill>
              </a:rPr>
              <a:t>:</a:t>
            </a:r>
            <a:r>
              <a:rPr lang="fi-FI" altLang="fi-FI" dirty="0">
                <a:solidFill>
                  <a:srgbClr val="616365"/>
                </a:solidFill>
              </a:rPr>
              <a:t> </a:t>
            </a:r>
            <a:r>
              <a:rPr lang="fi-FI" altLang="fi-FI" dirty="0" err="1">
                <a:solidFill>
                  <a:srgbClr val="616365"/>
                </a:solidFill>
              </a:rPr>
              <a:t>Centrala</a:t>
            </a:r>
            <a:r>
              <a:rPr lang="fi-FI" altLang="fi-FI" dirty="0">
                <a:solidFill>
                  <a:srgbClr val="616365"/>
                </a:solidFill>
              </a:rPr>
              <a:t> </a:t>
            </a:r>
            <a:r>
              <a:rPr lang="fi-FI" altLang="fi-FI" dirty="0" err="1">
                <a:solidFill>
                  <a:srgbClr val="616365"/>
                </a:solidFill>
              </a:rPr>
              <a:t>ändringar</a:t>
            </a:r>
            <a:r>
              <a:rPr lang="fi-FI" altLang="fi-FI" dirty="0">
                <a:solidFill>
                  <a:srgbClr val="616365"/>
                </a:solidFill>
              </a:rPr>
              <a:t> i </a:t>
            </a:r>
            <a:r>
              <a:rPr lang="fi-FI" altLang="fi-FI" dirty="0" err="1" smtClean="0">
                <a:solidFill>
                  <a:srgbClr val="616365"/>
                </a:solidFill>
              </a:rPr>
              <a:t>barnskyddet</a:t>
            </a:r>
            <a:r>
              <a:rPr lang="fi-FI" altLang="fi-FI" dirty="0" smtClean="0">
                <a:solidFill>
                  <a:srgbClr val="616365"/>
                </a:solidFill>
              </a:rPr>
              <a:t>, </a:t>
            </a:r>
            <a:r>
              <a:rPr lang="fi-FI" altLang="fi-FI" dirty="0" err="1" smtClean="0">
                <a:solidFill>
                  <a:srgbClr val="616365"/>
                </a:solidFill>
              </a:rPr>
              <a:t>äldreomsorgslagen</a:t>
            </a:r>
            <a:r>
              <a:rPr lang="fi-FI" altLang="fi-FI" dirty="0" smtClean="0">
                <a:solidFill>
                  <a:srgbClr val="616365"/>
                </a:solidFill>
              </a:rPr>
              <a:t>, </a:t>
            </a:r>
            <a:r>
              <a:rPr lang="fi-FI" altLang="fi-FI" dirty="0" err="1" smtClean="0">
                <a:solidFill>
                  <a:srgbClr val="616365"/>
                </a:solidFill>
              </a:rPr>
              <a:t>handikappservice</a:t>
            </a:r>
            <a:r>
              <a:rPr lang="fi-FI" altLang="fi-FI" dirty="0" smtClean="0">
                <a:solidFill>
                  <a:srgbClr val="616365"/>
                </a:solidFill>
              </a:rPr>
              <a:t>..</a:t>
            </a:r>
          </a:p>
          <a:p>
            <a:pPr>
              <a:buClrTx/>
              <a:buFont typeface="Microsoft Sans Serif" pitchFamily="34" charset="0"/>
              <a:buNone/>
            </a:pPr>
            <a:endParaRPr lang="fi-FI" altLang="fi-FI" dirty="0" smtClean="0">
              <a:solidFill>
                <a:srgbClr val="616365"/>
              </a:solidFill>
            </a:endParaRPr>
          </a:p>
        </p:txBody>
      </p:sp>
      <p:sp>
        <p:nvSpPr>
          <p:cNvPr id="479236"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552C491C-BB6B-49BC-A20A-E681B86DFC23}" type="datetime1">
              <a:rPr lang="fi-FI" altLang="fi-FI" sz="900" smtClean="0">
                <a:solidFill>
                  <a:srgbClr val="616365"/>
                </a:solidFill>
                <a:latin typeface="Arial" charset="0"/>
              </a:rPr>
              <a:pPr>
                <a:buFont typeface="Microsoft Sans Serif" pitchFamily="34" charset="0"/>
                <a:buNone/>
                <a:defRPr/>
              </a:pPr>
              <a:t>23.3.2015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33875640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Otsikko 1"/>
          <p:cNvSpPr>
            <a:spLocks noGrp="1"/>
          </p:cNvSpPr>
          <p:nvPr>
            <p:ph type="title"/>
          </p:nvPr>
        </p:nvSpPr>
        <p:spPr/>
        <p:txBody>
          <a:bodyPr/>
          <a:lstStyle/>
          <a:p>
            <a:r>
              <a:rPr lang="fi-FI" altLang="fi-FI" smtClean="0">
                <a:solidFill>
                  <a:srgbClr val="616365"/>
                </a:solidFill>
              </a:rPr>
              <a:t>(30 §) Centrala principer forts. ...</a:t>
            </a:r>
          </a:p>
        </p:txBody>
      </p:sp>
      <p:sp>
        <p:nvSpPr>
          <p:cNvPr id="496643" name="Sisällön paikkamerkki 2"/>
          <p:cNvSpPr>
            <a:spLocks noGrp="1"/>
          </p:cNvSpPr>
          <p:nvPr>
            <p:ph idx="1"/>
          </p:nvPr>
        </p:nvSpPr>
        <p:spPr/>
        <p:txBody>
          <a:bodyPr/>
          <a:lstStyle/>
          <a:p>
            <a:pPr>
              <a:buClr>
                <a:srgbClr val="009AA6"/>
              </a:buClr>
            </a:pPr>
            <a:r>
              <a:rPr lang="fi-FI" altLang="fi-FI" smtClean="0">
                <a:solidFill>
                  <a:srgbClr val="616365"/>
                </a:solidFill>
              </a:rPr>
              <a:t>När socialvård tillhandahålls ska utgångspunkten vara att makar och sambor samt andra familjemedlemmar har möjlighet att bo tillsammans.</a:t>
            </a:r>
          </a:p>
          <a:p>
            <a:pPr>
              <a:buClrTx/>
              <a:buFont typeface="Microsoft Sans Serif" pitchFamily="34" charset="0"/>
              <a:buNone/>
            </a:pPr>
            <a:endParaRPr lang="fi-FI" altLang="fi-FI" smtClean="0">
              <a:solidFill>
                <a:srgbClr val="616365"/>
              </a:solidFill>
            </a:endParaRPr>
          </a:p>
          <a:p>
            <a:pPr>
              <a:buClr>
                <a:srgbClr val="009AA6"/>
              </a:buClr>
            </a:pPr>
            <a:r>
              <a:rPr lang="fi-FI" altLang="fi-FI" smtClean="0">
                <a:solidFill>
                  <a:srgbClr val="616365"/>
                </a:solidFill>
              </a:rPr>
              <a:t>De lokaler för socialservice som står till klienternas förfogande ska stödja klienternas sociala interaktion. När lokalerna planeras och används ska individuella behov och förutsättningar hos klienterna, tillgänglighet och integritetsskydd beaktas.</a:t>
            </a:r>
          </a:p>
        </p:txBody>
      </p:sp>
      <p:sp>
        <p:nvSpPr>
          <p:cNvPr id="496644"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DCDE01B6-19E7-412B-90AA-A4C142E3F69D}" type="datetime1">
              <a:rPr lang="fi-FI" altLang="fi-FI" sz="900" smtClean="0">
                <a:solidFill>
                  <a:srgbClr val="616365"/>
                </a:solidFill>
                <a:latin typeface="Arial" charset="0"/>
              </a:rPr>
              <a:pPr>
                <a:buFont typeface="Microsoft Sans Serif" pitchFamily="34" charset="0"/>
                <a:buNone/>
                <a:defRPr/>
              </a:pPr>
              <a:t>23.3.2015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31039703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Otsikko 1"/>
          <p:cNvSpPr>
            <a:spLocks noGrp="1"/>
          </p:cNvSpPr>
          <p:nvPr>
            <p:ph type="title"/>
          </p:nvPr>
        </p:nvSpPr>
        <p:spPr>
          <a:xfrm>
            <a:off x="1792288" y="4800600"/>
            <a:ext cx="5486400" cy="715963"/>
          </a:xfrm>
        </p:spPr>
        <p:txBody>
          <a:bodyPr/>
          <a:lstStyle/>
          <a:p>
            <a:r>
              <a:rPr lang="fi-FI" altLang="fi-FI" sz="2800" smtClean="0">
                <a:solidFill>
                  <a:srgbClr val="616365"/>
                </a:solidFill>
              </a:rPr>
              <a:t>Klient i socialvården</a:t>
            </a:r>
          </a:p>
        </p:txBody>
      </p:sp>
      <p:pic>
        <p:nvPicPr>
          <p:cNvPr id="494595" name="Kuvan paikkamerkki 5"/>
          <p:cNvPicPr>
            <a:picLocks noGrp="1" noChangeAspect="1"/>
          </p:cNvPicPr>
          <p:nvPr>
            <p:ph type="pic" idx="1"/>
          </p:nvPr>
        </p:nvPicPr>
        <p:blipFill>
          <a:blip r:embed="rId2">
            <a:extLst>
              <a:ext uri="{28A0092B-C50C-407E-A947-70E740481C1C}">
                <a14:useLocalDpi xmlns:a14="http://schemas.microsoft.com/office/drawing/2010/main" val="0"/>
              </a:ext>
            </a:extLst>
          </a:blip>
          <a:srcRect l="5583" r="5583"/>
          <a:stretch>
            <a:fillRect/>
          </a:stretch>
        </p:blipFill>
        <p:spPr/>
      </p:pic>
      <p:sp>
        <p:nvSpPr>
          <p:cNvPr id="494596" name="Päivämäärän paikkamerkki 4"/>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1660EFF9-F080-4A0E-8A4F-9A1235EE0E44}" type="datetime1">
              <a:rPr lang="fi-FI" altLang="fi-FI" sz="900" smtClean="0">
                <a:solidFill>
                  <a:srgbClr val="616365"/>
                </a:solidFill>
                <a:latin typeface="Arial" charset="0"/>
              </a:rPr>
              <a:pPr>
                <a:buFont typeface="Microsoft Sans Serif" pitchFamily="34" charset="0"/>
                <a:buNone/>
                <a:defRPr/>
              </a:pPr>
              <a:t>23.3.2015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15382427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Otsikko 1"/>
          <p:cNvSpPr>
            <a:spLocks noGrp="1"/>
          </p:cNvSpPr>
          <p:nvPr>
            <p:ph type="title"/>
          </p:nvPr>
        </p:nvSpPr>
        <p:spPr/>
        <p:txBody>
          <a:bodyPr/>
          <a:lstStyle/>
          <a:p>
            <a:r>
              <a:rPr lang="fi-FI" altLang="fi-FI" smtClean="0">
                <a:solidFill>
                  <a:srgbClr val="616365"/>
                </a:solidFill>
              </a:rPr>
              <a:t>Effektiv klientprocess inom socialvården</a:t>
            </a:r>
          </a:p>
        </p:txBody>
      </p:sp>
      <p:sp>
        <p:nvSpPr>
          <p:cNvPr id="497667" name="Sisällön paikkamerkki 2"/>
          <p:cNvSpPr>
            <a:spLocks noGrp="1"/>
          </p:cNvSpPr>
          <p:nvPr>
            <p:ph idx="1"/>
          </p:nvPr>
        </p:nvSpPr>
        <p:spPr/>
        <p:txBody>
          <a:bodyPr/>
          <a:lstStyle/>
          <a:p>
            <a:pPr>
              <a:buClr>
                <a:srgbClr val="009AA6"/>
              </a:buClr>
            </a:pPr>
            <a:r>
              <a:rPr lang="fi-FI" altLang="fi-FI" sz="2000" smtClean="0">
                <a:solidFill>
                  <a:srgbClr val="616365"/>
                </a:solidFill>
              </a:rPr>
              <a:t>Klienten kan snabbare hänvisas till behövlig service och klientrelationerna förkortas</a:t>
            </a:r>
          </a:p>
          <a:p>
            <a:pPr>
              <a:buClr>
                <a:srgbClr val="009AA6"/>
              </a:buClr>
            </a:pPr>
            <a:r>
              <a:rPr lang="fi-FI" altLang="fi-FI" sz="2000" smtClean="0">
                <a:solidFill>
                  <a:srgbClr val="616365"/>
                </a:solidFill>
              </a:rPr>
              <a:t>Bestämmelser som gäller klientprocessen är</a:t>
            </a:r>
          </a:p>
          <a:p>
            <a:pPr lvl="1">
              <a:buClr>
                <a:srgbClr val="009AA6"/>
              </a:buClr>
            </a:pPr>
            <a:r>
              <a:rPr lang="fi-FI" altLang="fi-FI" smtClean="0">
                <a:solidFill>
                  <a:srgbClr val="616365"/>
                </a:solidFill>
              </a:rPr>
              <a:t>handledning och rådgivning</a:t>
            </a:r>
          </a:p>
          <a:p>
            <a:pPr lvl="1">
              <a:buClr>
                <a:srgbClr val="009AA6"/>
              </a:buClr>
            </a:pPr>
            <a:r>
              <a:rPr lang="fi-FI" altLang="fi-FI" smtClean="0">
                <a:solidFill>
                  <a:srgbClr val="616365"/>
                </a:solidFill>
              </a:rPr>
              <a:t>anmälan av servicebehov</a:t>
            </a:r>
          </a:p>
          <a:p>
            <a:pPr lvl="1">
              <a:buClr>
                <a:srgbClr val="009AA6"/>
              </a:buClr>
            </a:pPr>
            <a:r>
              <a:rPr lang="fi-FI" altLang="fi-FI" smtClean="0">
                <a:solidFill>
                  <a:srgbClr val="616365"/>
                </a:solidFill>
              </a:rPr>
              <a:t>bedömning av servicebehov: tillfälligt, tidsbestämt eller långvarigt behov av stöd</a:t>
            </a:r>
          </a:p>
          <a:p>
            <a:pPr lvl="1">
              <a:buClr>
                <a:srgbClr val="009AA6"/>
              </a:buClr>
            </a:pPr>
            <a:r>
              <a:rPr lang="fi-FI" altLang="fi-FI" smtClean="0">
                <a:solidFill>
                  <a:srgbClr val="616365"/>
                </a:solidFill>
              </a:rPr>
              <a:t>egen kontaktperson</a:t>
            </a:r>
          </a:p>
          <a:p>
            <a:pPr lvl="1">
              <a:buClr>
                <a:srgbClr val="009AA6"/>
              </a:buClr>
            </a:pPr>
            <a:r>
              <a:rPr lang="fi-FI" altLang="fi-FI" smtClean="0">
                <a:solidFill>
                  <a:srgbClr val="616365"/>
                </a:solidFill>
              </a:rPr>
              <a:t>sektorsövergripande samarbete</a:t>
            </a:r>
          </a:p>
          <a:p>
            <a:pPr lvl="1">
              <a:buClr>
                <a:srgbClr val="009AA6"/>
              </a:buClr>
            </a:pPr>
            <a:r>
              <a:rPr lang="fi-FI" altLang="fi-FI" smtClean="0">
                <a:solidFill>
                  <a:srgbClr val="616365"/>
                </a:solidFill>
              </a:rPr>
              <a:t>klientplan</a:t>
            </a:r>
          </a:p>
          <a:p>
            <a:pPr lvl="1">
              <a:buClr>
                <a:srgbClr val="009AA6"/>
              </a:buClr>
            </a:pPr>
            <a:r>
              <a:rPr lang="fi-FI" altLang="fi-FI" smtClean="0">
                <a:solidFill>
                  <a:srgbClr val="616365"/>
                </a:solidFill>
              </a:rPr>
              <a:t>kartläggning av närståendenätverket</a:t>
            </a:r>
          </a:p>
          <a:p>
            <a:pPr lvl="1">
              <a:buClr>
                <a:srgbClr val="009AA6"/>
              </a:buClr>
            </a:pPr>
            <a:r>
              <a:rPr lang="fi-FI" altLang="fi-FI" smtClean="0">
                <a:solidFill>
                  <a:srgbClr val="616365"/>
                </a:solidFill>
              </a:rPr>
              <a:t>anmälan till andra myndigheter om klientens stödbehov</a:t>
            </a:r>
          </a:p>
        </p:txBody>
      </p:sp>
      <p:sp>
        <p:nvSpPr>
          <p:cNvPr id="497668"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D1AD95A6-93EE-48D5-BBA6-16B95B388F56}" type="datetime1">
              <a:rPr lang="fi-FI" altLang="fi-FI" sz="900" smtClean="0">
                <a:solidFill>
                  <a:srgbClr val="616365"/>
                </a:solidFill>
                <a:latin typeface="Arial" charset="0"/>
              </a:rPr>
              <a:pPr>
                <a:buFont typeface="Microsoft Sans Serif" pitchFamily="34" charset="0"/>
                <a:buNone/>
                <a:defRPr/>
              </a:pPr>
              <a:t>23.3.2015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16632336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Ellipsi 92"/>
          <p:cNvSpPr/>
          <p:nvPr/>
        </p:nvSpPr>
        <p:spPr>
          <a:xfrm>
            <a:off x="946150" y="-963613"/>
            <a:ext cx="7251700" cy="7251701"/>
          </a:xfrm>
          <a:prstGeom prst="ellipse">
            <a:avLst/>
          </a:prstGeom>
          <a:noFill/>
          <a:ln w="19050" cmpd="sng">
            <a:solidFill>
              <a:schemeClr val="bg2">
                <a:lumMod val="9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i-FI" sz="2400">
              <a:solidFill>
                <a:srgbClr val="FFFFFF"/>
              </a:solidFill>
            </a:endParaRPr>
          </a:p>
        </p:txBody>
      </p:sp>
      <p:sp>
        <p:nvSpPr>
          <p:cNvPr id="46" name="Suorakulmio 45"/>
          <p:cNvSpPr/>
          <p:nvPr/>
        </p:nvSpPr>
        <p:spPr>
          <a:xfrm>
            <a:off x="6350" y="0"/>
            <a:ext cx="9131300" cy="33575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i-FI" sz="2400" dirty="0">
              <a:solidFill>
                <a:srgbClr val="F0AB00">
                  <a:lumMod val="60000"/>
                  <a:lumOff val="40000"/>
                </a:srgbClr>
              </a:solidFill>
            </a:endParaRPr>
          </a:p>
        </p:txBody>
      </p:sp>
      <p:sp>
        <p:nvSpPr>
          <p:cNvPr id="483332" name="Päivämäärän paikkamerkki 1"/>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8E305EEB-2D16-4F8A-8ACD-D103346F00F4}" type="datetime1">
              <a:rPr lang="fi-FI" altLang="fi-FI" sz="900" smtClean="0">
                <a:solidFill>
                  <a:srgbClr val="616365"/>
                </a:solidFill>
                <a:latin typeface="Arial" charset="0"/>
              </a:rPr>
              <a:pPr>
                <a:buFont typeface="Microsoft Sans Serif" pitchFamily="34" charset="0"/>
                <a:buNone/>
                <a:defRPr/>
              </a:pPr>
              <a:t>23.3.2015</a:t>
            </a:fld>
            <a:endParaRPr lang="fi-FI" altLang="fi-FI" sz="900" smtClean="0">
              <a:solidFill>
                <a:srgbClr val="616365"/>
              </a:solidFill>
              <a:latin typeface="Arial" charset="0"/>
            </a:endParaRPr>
          </a:p>
        </p:txBody>
      </p:sp>
      <p:sp>
        <p:nvSpPr>
          <p:cNvPr id="483333" name="Otsikko 1"/>
          <p:cNvSpPr>
            <a:spLocks noGrp="1"/>
          </p:cNvSpPr>
          <p:nvPr>
            <p:ph type="title"/>
          </p:nvPr>
        </p:nvSpPr>
        <p:spPr>
          <a:xfrm>
            <a:off x="457200" y="765175"/>
            <a:ext cx="8229600" cy="561975"/>
          </a:xfrm>
        </p:spPr>
        <p:txBody>
          <a:bodyPr/>
          <a:lstStyle/>
          <a:p>
            <a:pPr algn="ctr"/>
            <a:r>
              <a:rPr lang="fi-FI" altLang="fi-FI" b="0" smtClean="0">
                <a:solidFill>
                  <a:srgbClr val="616365"/>
                </a:solidFill>
              </a:rPr>
              <a:t>KLIENTRELATION I SOCIALSERVICEN</a:t>
            </a:r>
          </a:p>
        </p:txBody>
      </p:sp>
      <p:sp>
        <p:nvSpPr>
          <p:cNvPr id="17" name="Suorakulmio 16"/>
          <p:cNvSpPr/>
          <p:nvPr/>
        </p:nvSpPr>
        <p:spPr>
          <a:xfrm>
            <a:off x="2270940" y="2492896"/>
            <a:ext cx="4602120" cy="3290881"/>
          </a:xfrm>
          <a:prstGeom prst="rect">
            <a:avLst/>
          </a:prstGeom>
        </p:spPr>
        <p:txBody>
          <a:bodyPr spcFirstLastPara="1">
            <a:prstTxWarp prst="textArchDown">
              <a:avLst>
                <a:gd name="adj" fmla="val 21547380"/>
              </a:avLst>
            </a:prstTxWarp>
            <a:spAutoFit/>
          </a:bodyPr>
          <a:lstStyle/>
          <a:p>
            <a:pPr algn="ctr" fontAlgn="base">
              <a:spcBef>
                <a:spcPct val="0"/>
              </a:spcBef>
              <a:spcAft>
                <a:spcPct val="0"/>
              </a:spcAft>
              <a:defRPr/>
            </a:pPr>
            <a:r>
              <a:rPr lang="fi-FI" sz="2400" dirty="0" err="1" smtClean="0">
                <a:solidFill>
                  <a:srgbClr val="616365"/>
                </a:solidFill>
                <a:ea typeface="ＭＳ Ｐゴシック" pitchFamily="34" charset="-128"/>
              </a:rPr>
              <a:t>Multiprofessionellt</a:t>
            </a:r>
            <a:r>
              <a:rPr lang="fi-FI" sz="2400" dirty="0" smtClean="0">
                <a:solidFill>
                  <a:srgbClr val="616365"/>
                </a:solidFill>
                <a:ea typeface="ＭＳ Ｐゴシック" pitchFamily="34" charset="-128"/>
              </a:rPr>
              <a:t> </a:t>
            </a:r>
            <a:r>
              <a:rPr lang="fi-FI" sz="2400" dirty="0" err="1" smtClean="0">
                <a:solidFill>
                  <a:srgbClr val="616365"/>
                </a:solidFill>
                <a:ea typeface="ＭＳ Ｐゴシック" pitchFamily="34" charset="-128"/>
              </a:rPr>
              <a:t>samarbete</a:t>
            </a:r>
            <a:endParaRPr lang="fi-FI" sz="2400" dirty="0">
              <a:solidFill>
                <a:srgbClr val="616365"/>
              </a:solidFill>
              <a:ea typeface="ＭＳ Ｐゴシック" pitchFamily="34" charset="-128"/>
            </a:endParaRPr>
          </a:p>
        </p:txBody>
      </p:sp>
      <p:sp>
        <p:nvSpPr>
          <p:cNvPr id="483335" name="Suorakulmio 18"/>
          <p:cNvSpPr>
            <a:spLocks noChangeArrowheads="1"/>
          </p:cNvSpPr>
          <p:nvPr/>
        </p:nvSpPr>
        <p:spPr bwMode="auto">
          <a:xfrm>
            <a:off x="395288" y="2001838"/>
            <a:ext cx="1655762"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fontAlgn="base">
              <a:spcBef>
                <a:spcPct val="0"/>
              </a:spcBef>
              <a:spcAft>
                <a:spcPct val="0"/>
              </a:spcAft>
              <a:buClrTx/>
              <a:buFontTx/>
              <a:buNone/>
            </a:pPr>
            <a:r>
              <a:rPr lang="fi-FI" altLang="fi-FI" sz="1600">
                <a:solidFill>
                  <a:srgbClr val="616365"/>
                </a:solidFill>
                <a:cs typeface="Arial" charset="0"/>
              </a:rPr>
              <a:t>Kontakt</a:t>
            </a:r>
          </a:p>
          <a:p>
            <a:pPr fontAlgn="base">
              <a:spcBef>
                <a:spcPct val="0"/>
              </a:spcBef>
              <a:spcAft>
                <a:spcPct val="0"/>
              </a:spcAft>
              <a:buClrTx/>
              <a:buFontTx/>
              <a:buNone/>
            </a:pPr>
            <a:r>
              <a:rPr lang="fi-FI" altLang="fi-FI" sz="1600">
                <a:solidFill>
                  <a:srgbClr val="616365"/>
                </a:solidFill>
                <a:cs typeface="Arial" charset="0"/>
              </a:rPr>
              <a:t>med socialväsendet </a:t>
            </a:r>
            <a:r>
              <a:rPr lang="fi-FI" altLang="fi-FI" sz="1200">
                <a:solidFill>
                  <a:srgbClr val="A5A7AA"/>
                </a:solidFill>
                <a:cs typeface="Arial" charset="0"/>
              </a:rPr>
              <a:t>(klienten själv, en anhörig, en myndighet)</a:t>
            </a:r>
          </a:p>
        </p:txBody>
      </p:sp>
      <p:sp>
        <p:nvSpPr>
          <p:cNvPr id="483336" name="Suorakulmio 20"/>
          <p:cNvSpPr>
            <a:spLocks noChangeArrowheads="1"/>
          </p:cNvSpPr>
          <p:nvPr/>
        </p:nvSpPr>
        <p:spPr bwMode="auto">
          <a:xfrm>
            <a:off x="4060825" y="3362325"/>
            <a:ext cx="15843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fontAlgn="base">
              <a:spcBef>
                <a:spcPct val="0"/>
              </a:spcBef>
              <a:spcAft>
                <a:spcPct val="0"/>
              </a:spcAft>
              <a:buClrTx/>
              <a:buFontTx/>
              <a:buNone/>
            </a:pPr>
            <a:r>
              <a:rPr lang="fi-FI" altLang="fi-FI" sz="1600">
                <a:solidFill>
                  <a:srgbClr val="616365"/>
                </a:solidFill>
                <a:cs typeface="Arial" charset="0"/>
              </a:rPr>
              <a:t>Egen</a:t>
            </a:r>
          </a:p>
          <a:p>
            <a:pPr fontAlgn="base">
              <a:spcBef>
                <a:spcPct val="0"/>
              </a:spcBef>
              <a:spcAft>
                <a:spcPct val="0"/>
              </a:spcAft>
              <a:buClrTx/>
              <a:buFontTx/>
              <a:buNone/>
            </a:pPr>
            <a:r>
              <a:rPr lang="fi-FI" altLang="fi-FI" sz="1600">
                <a:solidFill>
                  <a:srgbClr val="616365"/>
                </a:solidFill>
                <a:cs typeface="Arial" charset="0"/>
              </a:rPr>
              <a:t>kontaktperson utnämns</a:t>
            </a:r>
          </a:p>
        </p:txBody>
      </p:sp>
      <p:sp>
        <p:nvSpPr>
          <p:cNvPr id="483337" name="Suorakulmio 22"/>
          <p:cNvSpPr>
            <a:spLocks noChangeArrowheads="1"/>
          </p:cNvSpPr>
          <p:nvPr/>
        </p:nvSpPr>
        <p:spPr bwMode="auto">
          <a:xfrm>
            <a:off x="5148263" y="2439988"/>
            <a:ext cx="1584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fontAlgn="base">
              <a:spcBef>
                <a:spcPct val="0"/>
              </a:spcBef>
              <a:spcAft>
                <a:spcPct val="0"/>
              </a:spcAft>
              <a:buClrTx/>
              <a:buFontTx/>
              <a:buNone/>
            </a:pPr>
            <a:r>
              <a:rPr lang="fi-FI" altLang="fi-FI" sz="1600">
                <a:solidFill>
                  <a:srgbClr val="616365"/>
                </a:solidFill>
                <a:cs typeface="Arial" charset="0"/>
              </a:rPr>
              <a:t>(Klientplan)</a:t>
            </a:r>
          </a:p>
        </p:txBody>
      </p:sp>
      <p:sp>
        <p:nvSpPr>
          <p:cNvPr id="483338" name="Suorakulmio 23"/>
          <p:cNvSpPr>
            <a:spLocks noChangeArrowheads="1"/>
          </p:cNvSpPr>
          <p:nvPr/>
        </p:nvSpPr>
        <p:spPr bwMode="auto">
          <a:xfrm>
            <a:off x="6372225" y="3357563"/>
            <a:ext cx="15843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fontAlgn="base">
              <a:spcBef>
                <a:spcPct val="0"/>
              </a:spcBef>
              <a:spcAft>
                <a:spcPct val="0"/>
              </a:spcAft>
              <a:buClrTx/>
              <a:buFontTx/>
              <a:buNone/>
            </a:pPr>
            <a:r>
              <a:rPr lang="fi-FI" altLang="fi-FI" sz="1600">
                <a:solidFill>
                  <a:srgbClr val="616365"/>
                </a:solidFill>
                <a:cs typeface="Arial" charset="0"/>
              </a:rPr>
              <a:t>Beslut om servicen</a:t>
            </a:r>
          </a:p>
        </p:txBody>
      </p:sp>
      <p:sp>
        <p:nvSpPr>
          <p:cNvPr id="483339" name="Suorakulmio 24"/>
          <p:cNvSpPr>
            <a:spLocks noChangeArrowheads="1"/>
          </p:cNvSpPr>
          <p:nvPr/>
        </p:nvSpPr>
        <p:spPr bwMode="auto">
          <a:xfrm>
            <a:off x="7524750" y="2439988"/>
            <a:ext cx="15843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fontAlgn="base">
              <a:spcBef>
                <a:spcPct val="0"/>
              </a:spcBef>
              <a:spcAft>
                <a:spcPct val="0"/>
              </a:spcAft>
              <a:buClrTx/>
              <a:buFontTx/>
              <a:buNone/>
            </a:pPr>
            <a:r>
              <a:rPr lang="fi-FI" altLang="fi-FI" sz="1600">
                <a:solidFill>
                  <a:srgbClr val="616365"/>
                </a:solidFill>
                <a:cs typeface="Arial" charset="0"/>
              </a:rPr>
              <a:t>Anordnande av service</a:t>
            </a:r>
          </a:p>
        </p:txBody>
      </p:sp>
      <p:sp>
        <p:nvSpPr>
          <p:cNvPr id="56" name="Suorakulmio 55"/>
          <p:cNvSpPr/>
          <p:nvPr/>
        </p:nvSpPr>
        <p:spPr>
          <a:xfrm>
            <a:off x="1646238" y="3141663"/>
            <a:ext cx="1044575" cy="142875"/>
          </a:xfrm>
          <a:prstGeom prst="rect">
            <a:avLst/>
          </a:prstGeom>
          <a:solidFill>
            <a:srgbClr val="1289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i-FI" sz="2400">
              <a:solidFill>
                <a:srgbClr val="F0AB00">
                  <a:lumMod val="60000"/>
                  <a:lumOff val="40000"/>
                </a:srgbClr>
              </a:solidFill>
            </a:endParaRPr>
          </a:p>
        </p:txBody>
      </p:sp>
      <p:sp>
        <p:nvSpPr>
          <p:cNvPr id="73" name="Suorakulmio 72"/>
          <p:cNvSpPr/>
          <p:nvPr/>
        </p:nvSpPr>
        <p:spPr>
          <a:xfrm>
            <a:off x="2843213" y="3141663"/>
            <a:ext cx="1044575" cy="142875"/>
          </a:xfrm>
          <a:prstGeom prst="rect">
            <a:avLst/>
          </a:prstGeom>
          <a:solidFill>
            <a:srgbClr val="139FA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i-FI" sz="2400" dirty="0">
              <a:solidFill>
                <a:srgbClr val="F0AB00">
                  <a:lumMod val="60000"/>
                  <a:lumOff val="40000"/>
                </a:srgbClr>
              </a:solidFill>
            </a:endParaRPr>
          </a:p>
        </p:txBody>
      </p:sp>
      <p:sp>
        <p:nvSpPr>
          <p:cNvPr id="75" name="Suorakulmio 74"/>
          <p:cNvSpPr/>
          <p:nvPr/>
        </p:nvSpPr>
        <p:spPr>
          <a:xfrm>
            <a:off x="4040188" y="3141663"/>
            <a:ext cx="1044575" cy="142875"/>
          </a:xfrm>
          <a:prstGeom prst="rect">
            <a:avLst/>
          </a:prstGeom>
          <a:solidFill>
            <a:srgbClr val="53B6B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i-FI" sz="2400">
              <a:solidFill>
                <a:srgbClr val="F0AB00">
                  <a:lumMod val="60000"/>
                  <a:lumOff val="40000"/>
                </a:srgbClr>
              </a:solidFill>
            </a:endParaRPr>
          </a:p>
        </p:txBody>
      </p:sp>
      <p:sp>
        <p:nvSpPr>
          <p:cNvPr id="76" name="Suorakulmio 75"/>
          <p:cNvSpPr/>
          <p:nvPr/>
        </p:nvSpPr>
        <p:spPr>
          <a:xfrm>
            <a:off x="5237163" y="3141663"/>
            <a:ext cx="1044575" cy="142875"/>
          </a:xfrm>
          <a:prstGeom prst="rect">
            <a:avLst/>
          </a:prstGeom>
          <a:solidFill>
            <a:srgbClr val="95CF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i-FI" sz="2400">
              <a:solidFill>
                <a:srgbClr val="F0AB00">
                  <a:lumMod val="60000"/>
                  <a:lumOff val="40000"/>
                </a:srgbClr>
              </a:solidFill>
            </a:endParaRPr>
          </a:p>
        </p:txBody>
      </p:sp>
      <p:sp>
        <p:nvSpPr>
          <p:cNvPr id="77" name="Suorakulmio 76"/>
          <p:cNvSpPr/>
          <p:nvPr/>
        </p:nvSpPr>
        <p:spPr>
          <a:xfrm>
            <a:off x="6434138" y="3141663"/>
            <a:ext cx="1044575" cy="142875"/>
          </a:xfrm>
          <a:prstGeom prst="rect">
            <a:avLst/>
          </a:prstGeom>
          <a:solidFill>
            <a:srgbClr val="BFE2E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i-FI" sz="2400">
              <a:solidFill>
                <a:srgbClr val="F0AB00">
                  <a:lumMod val="60000"/>
                  <a:lumOff val="40000"/>
                </a:srgbClr>
              </a:solidFill>
            </a:endParaRPr>
          </a:p>
        </p:txBody>
      </p:sp>
      <p:sp>
        <p:nvSpPr>
          <p:cNvPr id="78" name="Suorakulmio 77"/>
          <p:cNvSpPr/>
          <p:nvPr/>
        </p:nvSpPr>
        <p:spPr>
          <a:xfrm>
            <a:off x="7631113" y="3141663"/>
            <a:ext cx="1044575" cy="142875"/>
          </a:xfrm>
          <a:prstGeom prst="rect">
            <a:avLst/>
          </a:prstGeom>
          <a:solidFill>
            <a:srgbClr val="EA6A0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i-FI" sz="2400">
              <a:solidFill>
                <a:srgbClr val="F0AB00">
                  <a:lumMod val="60000"/>
                  <a:lumOff val="40000"/>
                </a:srgbClr>
              </a:solidFill>
            </a:endParaRPr>
          </a:p>
        </p:txBody>
      </p:sp>
      <p:sp>
        <p:nvSpPr>
          <p:cNvPr id="79" name="Suorakulmio 78"/>
          <p:cNvSpPr/>
          <p:nvPr/>
        </p:nvSpPr>
        <p:spPr>
          <a:xfrm>
            <a:off x="449263" y="3141663"/>
            <a:ext cx="1044575" cy="142875"/>
          </a:xfrm>
          <a:prstGeom prst="rect">
            <a:avLst/>
          </a:prstGeom>
          <a:solidFill>
            <a:srgbClr val="FEE47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i-FI" sz="2400">
              <a:solidFill>
                <a:srgbClr val="F0AB00">
                  <a:lumMod val="60000"/>
                  <a:lumOff val="40000"/>
                </a:srgbClr>
              </a:solidFill>
            </a:endParaRPr>
          </a:p>
        </p:txBody>
      </p:sp>
      <p:sp>
        <p:nvSpPr>
          <p:cNvPr id="483347" name="Tekstiruutu 4"/>
          <p:cNvSpPr txBox="1">
            <a:spLocks noChangeArrowheads="1"/>
          </p:cNvSpPr>
          <p:nvPr/>
        </p:nvSpPr>
        <p:spPr bwMode="auto">
          <a:xfrm>
            <a:off x="-3619500" y="-1600200"/>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eaLnBrk="1" fontAlgn="base" hangingPunct="1">
              <a:spcBef>
                <a:spcPct val="0"/>
              </a:spcBef>
              <a:spcAft>
                <a:spcPct val="0"/>
              </a:spcAft>
              <a:buClrTx/>
              <a:buFontTx/>
              <a:buNone/>
            </a:pPr>
            <a:endParaRPr lang="fi-FI" altLang="fi-FI">
              <a:solidFill>
                <a:srgbClr val="616365"/>
              </a:solidFill>
              <a:latin typeface="Microsoft Sans Serif" pitchFamily="34" charset="0"/>
              <a:cs typeface="Arial" charset="0"/>
            </a:endParaRPr>
          </a:p>
        </p:txBody>
      </p:sp>
      <p:sp>
        <p:nvSpPr>
          <p:cNvPr id="483348" name="Suorakulmio 21"/>
          <p:cNvSpPr>
            <a:spLocks noChangeArrowheads="1"/>
          </p:cNvSpPr>
          <p:nvPr/>
        </p:nvSpPr>
        <p:spPr bwMode="auto">
          <a:xfrm>
            <a:off x="2843213" y="2238375"/>
            <a:ext cx="10810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fontAlgn="base">
              <a:spcBef>
                <a:spcPct val="0"/>
              </a:spcBef>
              <a:spcAft>
                <a:spcPct val="0"/>
              </a:spcAft>
              <a:buClrTx/>
              <a:buFontTx/>
              <a:buNone/>
            </a:pPr>
            <a:r>
              <a:rPr lang="fi-FI" altLang="fi-FI" sz="1600" b="1">
                <a:solidFill>
                  <a:srgbClr val="161617"/>
                </a:solidFill>
                <a:cs typeface="Arial" charset="0"/>
              </a:rPr>
              <a:t>Bedömning</a:t>
            </a:r>
          </a:p>
          <a:p>
            <a:pPr fontAlgn="base">
              <a:spcBef>
                <a:spcPct val="0"/>
              </a:spcBef>
              <a:spcAft>
                <a:spcPct val="0"/>
              </a:spcAft>
              <a:buClrTx/>
              <a:buFontTx/>
              <a:buNone/>
            </a:pPr>
            <a:r>
              <a:rPr lang="fi-FI" altLang="fi-FI" sz="1600" b="1">
                <a:solidFill>
                  <a:srgbClr val="161617"/>
                </a:solidFill>
                <a:cs typeface="Arial" charset="0"/>
              </a:rPr>
              <a:t>av behovet </a:t>
            </a:r>
          </a:p>
          <a:p>
            <a:pPr fontAlgn="base">
              <a:spcBef>
                <a:spcPct val="0"/>
              </a:spcBef>
              <a:spcAft>
                <a:spcPct val="0"/>
              </a:spcAft>
              <a:buClrTx/>
              <a:buFontTx/>
              <a:buNone/>
            </a:pPr>
            <a:r>
              <a:rPr lang="fi-FI" altLang="fi-FI" sz="1600" b="1">
                <a:solidFill>
                  <a:srgbClr val="161617"/>
                </a:solidFill>
                <a:cs typeface="Arial" charset="0"/>
              </a:rPr>
              <a:t>av service</a:t>
            </a:r>
          </a:p>
        </p:txBody>
      </p:sp>
      <p:sp>
        <p:nvSpPr>
          <p:cNvPr id="483349" name="Suorakulmio 19"/>
          <p:cNvSpPr>
            <a:spLocks noChangeArrowheads="1"/>
          </p:cNvSpPr>
          <p:nvPr/>
        </p:nvSpPr>
        <p:spPr bwMode="auto">
          <a:xfrm>
            <a:off x="1619250" y="3357563"/>
            <a:ext cx="12969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fontAlgn="base">
              <a:spcBef>
                <a:spcPct val="0"/>
              </a:spcBef>
              <a:spcAft>
                <a:spcPct val="0"/>
              </a:spcAft>
              <a:buClrTx/>
              <a:buFontTx/>
              <a:buNone/>
            </a:pPr>
            <a:r>
              <a:rPr lang="fi-FI" altLang="fi-FI" sz="1600" b="1">
                <a:solidFill>
                  <a:srgbClr val="161617"/>
                </a:solidFill>
                <a:cs typeface="Arial" charset="0"/>
              </a:rPr>
              <a:t>Behovet av </a:t>
            </a:r>
          </a:p>
          <a:p>
            <a:pPr fontAlgn="base">
              <a:spcBef>
                <a:spcPct val="0"/>
              </a:spcBef>
              <a:spcAft>
                <a:spcPct val="0"/>
              </a:spcAft>
              <a:buClrTx/>
              <a:buFontTx/>
              <a:buNone/>
            </a:pPr>
            <a:r>
              <a:rPr lang="fi-FI" altLang="fi-FI" sz="1600" b="1">
                <a:solidFill>
                  <a:srgbClr val="161617"/>
                </a:solidFill>
                <a:cs typeface="Arial" charset="0"/>
              </a:rPr>
              <a:t>brådskande hjälp</a:t>
            </a:r>
          </a:p>
          <a:p>
            <a:pPr fontAlgn="base">
              <a:spcBef>
                <a:spcPct val="0"/>
              </a:spcBef>
              <a:spcAft>
                <a:spcPct val="0"/>
              </a:spcAft>
              <a:buClrTx/>
              <a:buFontTx/>
              <a:buNone/>
            </a:pPr>
            <a:r>
              <a:rPr lang="fi-FI" altLang="fi-FI" sz="1600" b="1">
                <a:solidFill>
                  <a:srgbClr val="161617"/>
                </a:solidFill>
                <a:cs typeface="Arial" charset="0"/>
              </a:rPr>
              <a:t>ska bedömas </a:t>
            </a:r>
          </a:p>
          <a:p>
            <a:pPr fontAlgn="base">
              <a:spcBef>
                <a:spcPct val="0"/>
              </a:spcBef>
              <a:spcAft>
                <a:spcPct val="0"/>
              </a:spcAft>
              <a:buClrTx/>
              <a:buFontTx/>
              <a:buNone/>
            </a:pPr>
            <a:r>
              <a:rPr lang="fi-FI" altLang="fi-FI" sz="1600" b="1">
                <a:solidFill>
                  <a:srgbClr val="161617"/>
                </a:solidFill>
                <a:cs typeface="Arial" charset="0"/>
              </a:rPr>
              <a:t>omedelbart</a:t>
            </a:r>
          </a:p>
        </p:txBody>
      </p:sp>
      <p:sp>
        <p:nvSpPr>
          <p:cNvPr id="483350" name="Suorakulmio 34"/>
          <p:cNvSpPr>
            <a:spLocks noChangeArrowheads="1"/>
          </p:cNvSpPr>
          <p:nvPr/>
        </p:nvSpPr>
        <p:spPr bwMode="auto">
          <a:xfrm>
            <a:off x="8031163" y="3500438"/>
            <a:ext cx="10795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lgn="ctr" fontAlgn="base">
              <a:spcBef>
                <a:spcPct val="0"/>
              </a:spcBef>
              <a:spcAft>
                <a:spcPct val="0"/>
              </a:spcAft>
              <a:buClrTx/>
              <a:buFontTx/>
              <a:buNone/>
            </a:pPr>
            <a:r>
              <a:rPr lang="fi-FI" altLang="fi-FI" sz="1400">
                <a:solidFill>
                  <a:srgbClr val="616365"/>
                </a:solidFill>
                <a:cs typeface="Arial" charset="0"/>
              </a:rPr>
              <a:t>Klientrelationen </a:t>
            </a:r>
          </a:p>
          <a:p>
            <a:pPr algn="ctr" fontAlgn="base">
              <a:spcBef>
                <a:spcPct val="0"/>
              </a:spcBef>
              <a:spcAft>
                <a:spcPct val="0"/>
              </a:spcAft>
              <a:buClrTx/>
              <a:buFontTx/>
              <a:buNone/>
            </a:pPr>
            <a:r>
              <a:rPr lang="fi-FI" altLang="fi-FI" sz="1400">
                <a:solidFill>
                  <a:srgbClr val="616365"/>
                </a:solidFill>
                <a:cs typeface="Arial" charset="0"/>
              </a:rPr>
              <a:t>avslutas </a:t>
            </a:r>
          </a:p>
          <a:p>
            <a:pPr algn="ctr" fontAlgn="base">
              <a:spcBef>
                <a:spcPct val="0"/>
              </a:spcBef>
              <a:spcAft>
                <a:spcPct val="0"/>
              </a:spcAft>
              <a:buClrTx/>
              <a:buFontTx/>
              <a:buNone/>
            </a:pPr>
            <a:r>
              <a:rPr lang="fi-FI" altLang="fi-FI" sz="1400">
                <a:solidFill>
                  <a:srgbClr val="616365"/>
                </a:solidFill>
                <a:cs typeface="Arial" charset="0"/>
              </a:rPr>
              <a:t>när det inte </a:t>
            </a:r>
          </a:p>
          <a:p>
            <a:pPr algn="ctr" fontAlgn="base">
              <a:spcBef>
                <a:spcPct val="0"/>
              </a:spcBef>
              <a:spcAft>
                <a:spcPct val="0"/>
              </a:spcAft>
              <a:buClrTx/>
              <a:buFontTx/>
              <a:buNone/>
            </a:pPr>
            <a:r>
              <a:rPr lang="fi-FI" altLang="fi-FI" sz="1400">
                <a:solidFill>
                  <a:srgbClr val="616365"/>
                </a:solidFill>
                <a:cs typeface="Arial" charset="0"/>
              </a:rPr>
              <a:t>finns behov </a:t>
            </a:r>
          </a:p>
          <a:p>
            <a:pPr algn="ctr" fontAlgn="base">
              <a:spcBef>
                <a:spcPct val="0"/>
              </a:spcBef>
              <a:spcAft>
                <a:spcPct val="0"/>
              </a:spcAft>
              <a:buClrTx/>
              <a:buFontTx/>
              <a:buNone/>
            </a:pPr>
            <a:r>
              <a:rPr lang="fi-FI" altLang="fi-FI" sz="1400">
                <a:solidFill>
                  <a:srgbClr val="616365"/>
                </a:solidFill>
                <a:cs typeface="Arial" charset="0"/>
              </a:rPr>
              <a:t>av stöd</a:t>
            </a:r>
          </a:p>
        </p:txBody>
      </p:sp>
      <p:cxnSp>
        <p:nvCxnSpPr>
          <p:cNvPr id="7" name="Suora yhdysviiva 6"/>
          <p:cNvCxnSpPr/>
          <p:nvPr/>
        </p:nvCxnSpPr>
        <p:spPr>
          <a:xfrm>
            <a:off x="8675688" y="2997200"/>
            <a:ext cx="0" cy="431800"/>
          </a:xfrm>
          <a:prstGeom prst="line">
            <a:avLst/>
          </a:prstGeom>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004566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Otsikko 1"/>
          <p:cNvSpPr>
            <a:spLocks noGrp="1"/>
          </p:cNvSpPr>
          <p:nvPr>
            <p:ph type="title"/>
          </p:nvPr>
        </p:nvSpPr>
        <p:spPr>
          <a:xfrm>
            <a:off x="755650" y="404813"/>
            <a:ext cx="7632700" cy="684212"/>
          </a:xfrm>
        </p:spPr>
        <p:txBody>
          <a:bodyPr/>
          <a:lstStyle/>
          <a:p>
            <a:pPr marL="271463" indent="-271463">
              <a:spcAft>
                <a:spcPct val="20000"/>
              </a:spcAft>
            </a:pPr>
            <a:r>
              <a:rPr lang="fi-FI" altLang="fi-FI" sz="2400" smtClean="0">
                <a:solidFill>
                  <a:srgbClr val="616365"/>
                </a:solidFill>
              </a:rPr>
              <a:t> </a:t>
            </a:r>
            <a:br>
              <a:rPr lang="fi-FI" altLang="fi-FI" sz="2400" smtClean="0">
                <a:solidFill>
                  <a:srgbClr val="616365"/>
                </a:solidFill>
              </a:rPr>
            </a:br>
            <a:r>
              <a:rPr lang="fi-FI" altLang="fi-FI" sz="2400" smtClean="0">
                <a:solidFill>
                  <a:srgbClr val="616365"/>
                </a:solidFill>
              </a:rPr>
              <a:t/>
            </a:r>
            <a:br>
              <a:rPr lang="fi-FI" altLang="fi-FI" sz="2400" smtClean="0">
                <a:solidFill>
                  <a:srgbClr val="616365"/>
                </a:solidFill>
              </a:rPr>
            </a:br>
            <a:r>
              <a:rPr lang="fi-FI" altLang="fi-FI" sz="2400" smtClean="0">
                <a:solidFill>
                  <a:srgbClr val="616365"/>
                </a:solidFill>
              </a:rPr>
              <a:t/>
            </a:r>
            <a:br>
              <a:rPr lang="fi-FI" altLang="fi-FI" sz="2400" smtClean="0">
                <a:solidFill>
                  <a:srgbClr val="616365"/>
                </a:solidFill>
              </a:rPr>
            </a:br>
            <a:r>
              <a:rPr lang="fi-FI" altLang="fi-FI" smtClean="0">
                <a:solidFill>
                  <a:srgbClr val="616365"/>
                </a:solidFill>
              </a:rPr>
              <a:t>Central roll för handledning och rådgivning (6 §)</a:t>
            </a:r>
          </a:p>
        </p:txBody>
      </p:sp>
      <p:sp>
        <p:nvSpPr>
          <p:cNvPr id="498691" name="Sisällön paikkamerkki 2"/>
          <p:cNvSpPr>
            <a:spLocks noGrp="1"/>
          </p:cNvSpPr>
          <p:nvPr>
            <p:ph idx="1"/>
          </p:nvPr>
        </p:nvSpPr>
        <p:spPr>
          <a:xfrm>
            <a:off x="2627313" y="1304925"/>
            <a:ext cx="5616575" cy="2700338"/>
          </a:xfrm>
        </p:spPr>
        <p:txBody>
          <a:bodyPr/>
          <a:lstStyle/>
          <a:p>
            <a:pPr lvl="1">
              <a:buClr>
                <a:srgbClr val="009AA6"/>
              </a:buClr>
              <a:buFont typeface="Wingdings" pitchFamily="2" charset="2"/>
              <a:buChar char="§"/>
            </a:pPr>
            <a:r>
              <a:rPr lang="fi-FI" altLang="fi-FI" smtClean="0">
                <a:solidFill>
                  <a:srgbClr val="616365"/>
                </a:solidFill>
              </a:rPr>
              <a:t>Kommuninvånarna ska ha tillgång till rådgivning och handledning inom socialvården</a:t>
            </a:r>
          </a:p>
          <a:p>
            <a:pPr lvl="1">
              <a:buClr>
                <a:srgbClr val="009AA6"/>
              </a:buClr>
              <a:buFont typeface="Wingdings" pitchFamily="2" charset="2"/>
              <a:buChar char="§"/>
            </a:pPr>
            <a:r>
              <a:rPr lang="fi-FI" altLang="fi-FI" smtClean="0">
                <a:solidFill>
                  <a:srgbClr val="616365"/>
                </a:solidFill>
              </a:rPr>
              <a:t>Rådgivning och handledning ordnas vid behov i samarbete med hälso- och sjukvården</a:t>
            </a:r>
          </a:p>
          <a:p>
            <a:pPr lvl="1">
              <a:buClr>
                <a:srgbClr val="009AA6"/>
              </a:buClr>
              <a:buFont typeface="Wingdings" pitchFamily="2" charset="2"/>
              <a:buChar char="§"/>
            </a:pPr>
            <a:r>
              <a:rPr lang="fi-FI" altLang="fi-FI" smtClean="0">
                <a:solidFill>
                  <a:srgbClr val="616365"/>
                </a:solidFill>
              </a:rPr>
              <a:t>Hembesök kan ingå i rådgivningen och handledningen och vid dessa kan man berätta om den service som finns i kommunen</a:t>
            </a:r>
          </a:p>
          <a:p>
            <a:pPr lvl="1">
              <a:buClrTx/>
              <a:buFontTx/>
              <a:buNone/>
            </a:pPr>
            <a:endParaRPr lang="fi-FI" altLang="fi-FI" smtClean="0">
              <a:solidFill>
                <a:srgbClr val="616365"/>
              </a:solidFill>
            </a:endParaRPr>
          </a:p>
          <a:p>
            <a:pPr lvl="1">
              <a:buClr>
                <a:srgbClr val="009AA6"/>
              </a:buClr>
              <a:buFont typeface="Wingdings" pitchFamily="2" charset="2"/>
              <a:buChar char="§"/>
            </a:pPr>
            <a:endParaRPr lang="fi-FI" altLang="fi-FI" smtClean="0">
              <a:solidFill>
                <a:srgbClr val="616365"/>
              </a:solidFill>
            </a:endParaRPr>
          </a:p>
          <a:p>
            <a:pPr lvl="1">
              <a:buClrTx/>
              <a:buFontTx/>
              <a:buNone/>
            </a:pPr>
            <a:endParaRPr lang="fi-FI" altLang="fi-FI" smtClean="0">
              <a:solidFill>
                <a:srgbClr val="616365"/>
              </a:solidFill>
            </a:endParaRPr>
          </a:p>
          <a:p>
            <a:pPr lvl="1">
              <a:buClr>
                <a:srgbClr val="009AA6"/>
              </a:buClr>
              <a:buFont typeface="Arial" charset="0"/>
              <a:buChar char="•"/>
            </a:pPr>
            <a:endParaRPr lang="fi-FI" altLang="fi-FI" smtClean="0">
              <a:solidFill>
                <a:srgbClr val="616365"/>
              </a:solidFill>
            </a:endParaRPr>
          </a:p>
          <a:p>
            <a:pPr lvl="1">
              <a:buClr>
                <a:srgbClr val="009AA6"/>
              </a:buClr>
              <a:buFont typeface="Arial" charset="0"/>
              <a:buChar char="•"/>
            </a:pPr>
            <a:endParaRPr lang="fi-FI" altLang="fi-FI" smtClean="0">
              <a:solidFill>
                <a:srgbClr val="616365"/>
              </a:solidFill>
            </a:endParaRPr>
          </a:p>
          <a:p>
            <a:pPr marL="806450" lvl="3" indent="0">
              <a:buClrTx/>
              <a:buFontTx/>
              <a:buNone/>
            </a:pPr>
            <a:endParaRPr lang="fi-FI" altLang="fi-FI" sz="2000" smtClean="0">
              <a:solidFill>
                <a:srgbClr val="616365"/>
              </a:solidFill>
            </a:endParaRPr>
          </a:p>
          <a:p>
            <a:pPr marL="806450" lvl="3" indent="0">
              <a:buClrTx/>
              <a:buFontTx/>
              <a:buNone/>
            </a:pPr>
            <a:endParaRPr lang="fi-FI" altLang="fi-FI" sz="2000" smtClean="0">
              <a:solidFill>
                <a:srgbClr val="616365"/>
              </a:solidFill>
            </a:endParaRPr>
          </a:p>
          <a:p>
            <a:pPr marL="806450" lvl="3" indent="0">
              <a:buClr>
                <a:srgbClr val="009AA6"/>
              </a:buClr>
              <a:buFont typeface="Wingdings" pitchFamily="2" charset="2"/>
              <a:buChar char="ü"/>
            </a:pPr>
            <a:endParaRPr lang="fi-FI" altLang="fi-FI" sz="2000" smtClean="0">
              <a:solidFill>
                <a:srgbClr val="616365"/>
              </a:solidFill>
            </a:endParaRPr>
          </a:p>
          <a:p>
            <a:pPr marL="806450" lvl="3" indent="0">
              <a:buClr>
                <a:srgbClr val="009AA6"/>
              </a:buClr>
              <a:buFont typeface="Wingdings" pitchFamily="2" charset="2"/>
              <a:buChar char="ü"/>
            </a:pPr>
            <a:endParaRPr lang="fi-FI" altLang="fi-FI" sz="2000" smtClean="0">
              <a:solidFill>
                <a:srgbClr val="616365"/>
              </a:solidFill>
            </a:endParaRPr>
          </a:p>
          <a:p>
            <a:pPr marL="806450" lvl="3" indent="0">
              <a:buClrTx/>
              <a:buFontTx/>
              <a:buNone/>
            </a:pPr>
            <a:r>
              <a:rPr lang="fi-FI" altLang="fi-FI" smtClean="0">
                <a:solidFill>
                  <a:srgbClr val="616365"/>
                </a:solidFill>
              </a:rPr>
              <a:t>	</a:t>
            </a:r>
          </a:p>
          <a:p>
            <a:pPr lvl="1">
              <a:buClr>
                <a:srgbClr val="009AA6"/>
              </a:buClr>
              <a:buFont typeface="Arial" charset="0"/>
              <a:buChar char="•"/>
            </a:pPr>
            <a:endParaRPr lang="fi-FI" altLang="fi-FI" sz="1600" smtClean="0">
              <a:solidFill>
                <a:srgbClr val="616365"/>
              </a:solidFill>
            </a:endParaRPr>
          </a:p>
          <a:p>
            <a:pPr lvl="1">
              <a:buClr>
                <a:srgbClr val="009AA6"/>
              </a:buClr>
              <a:buFont typeface="Arial" charset="0"/>
              <a:buChar char="•"/>
            </a:pPr>
            <a:endParaRPr lang="fi-FI" altLang="fi-FI" sz="1600" smtClean="0">
              <a:solidFill>
                <a:srgbClr val="616365"/>
              </a:solidFill>
            </a:endParaRPr>
          </a:p>
          <a:p>
            <a:pPr lvl="1">
              <a:buClr>
                <a:srgbClr val="009AA6"/>
              </a:buClr>
              <a:buFont typeface="Arial" charset="0"/>
              <a:buChar char="•"/>
            </a:pPr>
            <a:endParaRPr lang="fi-FI" altLang="fi-FI" sz="1600" smtClean="0">
              <a:solidFill>
                <a:srgbClr val="616365"/>
              </a:solidFill>
            </a:endParaRPr>
          </a:p>
          <a:p>
            <a:pPr lvl="1">
              <a:buClr>
                <a:srgbClr val="009AA6"/>
              </a:buClr>
              <a:buFont typeface="Arial" charset="0"/>
              <a:buChar char="•"/>
            </a:pPr>
            <a:endParaRPr lang="fi-FI" altLang="fi-FI" sz="1600" smtClean="0">
              <a:solidFill>
                <a:srgbClr val="616365"/>
              </a:solidFill>
            </a:endParaRPr>
          </a:p>
          <a:p>
            <a:pPr lvl="1">
              <a:buClrTx/>
              <a:buFontTx/>
              <a:buNone/>
            </a:pPr>
            <a:endParaRPr lang="fi-FI" altLang="fi-FI" sz="1600" smtClean="0">
              <a:solidFill>
                <a:srgbClr val="616365"/>
              </a:solidFill>
            </a:endParaRPr>
          </a:p>
        </p:txBody>
      </p:sp>
      <p:sp>
        <p:nvSpPr>
          <p:cNvPr id="498692" name="Päivämäärän paikkamerkki 3"/>
          <p:cNvSpPr>
            <a:spLocks noGrp="1"/>
          </p:cNvSpPr>
          <p:nvPr>
            <p:ph type="dt" sz="quarter" idx="10"/>
          </p:nvPr>
        </p:nvSpPr>
        <p:spPr>
          <a:xfrm>
            <a:off x="6516688" y="6642100"/>
            <a:ext cx="2376487" cy="2159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D681C80E-DB57-473F-B8F3-01A918C26DE9}" type="datetime1">
              <a:rPr lang="fi-FI" altLang="fi-FI" sz="900" smtClean="0">
                <a:solidFill>
                  <a:srgbClr val="616365"/>
                </a:solidFill>
                <a:latin typeface="Arial" charset="0"/>
              </a:rPr>
              <a:pPr>
                <a:buFont typeface="Microsoft Sans Serif" pitchFamily="34" charset="0"/>
                <a:buNone/>
                <a:defRPr/>
              </a:pPr>
              <a:t>23.3.2015</a:t>
            </a:fld>
            <a:endParaRPr lang="fi-FI" altLang="fi-FI" sz="900" smtClean="0">
              <a:solidFill>
                <a:srgbClr val="616365"/>
              </a:solidFill>
              <a:latin typeface="Arial" charset="0"/>
            </a:endParaRPr>
          </a:p>
        </p:txBody>
      </p:sp>
      <p:sp>
        <p:nvSpPr>
          <p:cNvPr id="498693" name="Sisällön paikkamerkki 2"/>
          <p:cNvSpPr txBox="1">
            <a:spLocks/>
          </p:cNvSpPr>
          <p:nvPr/>
        </p:nvSpPr>
        <p:spPr bwMode="auto">
          <a:xfrm>
            <a:off x="863600" y="4293096"/>
            <a:ext cx="7272338" cy="1925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2730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lvl="1" fontAlgn="base">
              <a:spcBef>
                <a:spcPct val="0"/>
              </a:spcBef>
              <a:buClrTx/>
              <a:buFontTx/>
              <a:buNone/>
            </a:pPr>
            <a:endParaRPr lang="fi-FI" altLang="fi-FI" i="1" dirty="0">
              <a:solidFill>
                <a:srgbClr val="616365"/>
              </a:solidFill>
              <a:cs typeface="Arial" charset="0"/>
            </a:endParaRPr>
          </a:p>
          <a:p>
            <a:pPr lvl="1" fontAlgn="base">
              <a:spcBef>
                <a:spcPct val="0"/>
              </a:spcBef>
              <a:buClrTx/>
              <a:buFontTx/>
              <a:buNone/>
            </a:pPr>
            <a:r>
              <a:rPr lang="fi-FI" altLang="fi-FI" i="1" dirty="0" err="1">
                <a:solidFill>
                  <a:srgbClr val="616365"/>
                </a:solidFill>
                <a:cs typeface="Arial" charset="0"/>
              </a:rPr>
              <a:t>Informationen</a:t>
            </a:r>
            <a:r>
              <a:rPr lang="fi-FI" altLang="fi-FI" i="1" dirty="0">
                <a:solidFill>
                  <a:srgbClr val="616365"/>
                </a:solidFill>
                <a:cs typeface="Arial" charset="0"/>
              </a:rPr>
              <a:t> </a:t>
            </a:r>
            <a:r>
              <a:rPr lang="fi-FI" altLang="fi-FI" i="1" dirty="0" err="1">
                <a:solidFill>
                  <a:srgbClr val="616365"/>
                </a:solidFill>
                <a:cs typeface="Arial" charset="0"/>
              </a:rPr>
              <a:t>om</a:t>
            </a:r>
            <a:r>
              <a:rPr lang="fi-FI" altLang="fi-FI" i="1" dirty="0">
                <a:solidFill>
                  <a:srgbClr val="616365"/>
                </a:solidFill>
                <a:cs typeface="Arial" charset="0"/>
              </a:rPr>
              <a:t> </a:t>
            </a:r>
            <a:r>
              <a:rPr lang="fi-FI" altLang="fi-FI" i="1" dirty="0" err="1">
                <a:solidFill>
                  <a:srgbClr val="616365"/>
                </a:solidFill>
                <a:cs typeface="Arial" charset="0"/>
              </a:rPr>
              <a:t>vilken</a:t>
            </a:r>
            <a:r>
              <a:rPr lang="fi-FI" altLang="fi-FI" i="1" dirty="0">
                <a:solidFill>
                  <a:srgbClr val="616365"/>
                </a:solidFill>
                <a:cs typeface="Arial" charset="0"/>
              </a:rPr>
              <a:t> </a:t>
            </a:r>
            <a:r>
              <a:rPr lang="fi-FI" altLang="fi-FI" i="1" dirty="0" err="1">
                <a:solidFill>
                  <a:srgbClr val="616365"/>
                </a:solidFill>
                <a:cs typeface="Arial" charset="0"/>
              </a:rPr>
              <a:t>service</a:t>
            </a:r>
            <a:r>
              <a:rPr lang="fi-FI" altLang="fi-FI" i="1" dirty="0">
                <a:solidFill>
                  <a:srgbClr val="616365"/>
                </a:solidFill>
                <a:cs typeface="Arial" charset="0"/>
              </a:rPr>
              <a:t> </a:t>
            </a:r>
            <a:r>
              <a:rPr lang="fi-FI" altLang="fi-FI" i="1" dirty="0" err="1">
                <a:solidFill>
                  <a:srgbClr val="616365"/>
                </a:solidFill>
                <a:cs typeface="Arial" charset="0"/>
              </a:rPr>
              <a:t>man</a:t>
            </a:r>
            <a:r>
              <a:rPr lang="fi-FI" altLang="fi-FI" i="1" dirty="0">
                <a:solidFill>
                  <a:srgbClr val="616365"/>
                </a:solidFill>
                <a:cs typeface="Arial" charset="0"/>
              </a:rPr>
              <a:t> </a:t>
            </a:r>
            <a:r>
              <a:rPr lang="fi-FI" altLang="fi-FI" i="1" dirty="0" err="1">
                <a:solidFill>
                  <a:srgbClr val="616365"/>
                </a:solidFill>
                <a:cs typeface="Arial" charset="0"/>
              </a:rPr>
              <a:t>kan</a:t>
            </a:r>
            <a:r>
              <a:rPr lang="fi-FI" altLang="fi-FI" i="1" dirty="0">
                <a:solidFill>
                  <a:srgbClr val="616365"/>
                </a:solidFill>
                <a:cs typeface="Arial" charset="0"/>
              </a:rPr>
              <a:t> </a:t>
            </a:r>
            <a:r>
              <a:rPr lang="fi-FI" altLang="fi-FI" i="1" dirty="0" err="1">
                <a:solidFill>
                  <a:srgbClr val="616365"/>
                </a:solidFill>
                <a:cs typeface="Arial" charset="0"/>
              </a:rPr>
              <a:t>få</a:t>
            </a:r>
            <a:r>
              <a:rPr lang="fi-FI" altLang="fi-FI" i="1" dirty="0">
                <a:solidFill>
                  <a:srgbClr val="616365"/>
                </a:solidFill>
                <a:cs typeface="Arial" charset="0"/>
              </a:rPr>
              <a:t> </a:t>
            </a:r>
            <a:r>
              <a:rPr lang="fi-FI" altLang="fi-FI" i="1" dirty="0" err="1">
                <a:solidFill>
                  <a:srgbClr val="616365"/>
                </a:solidFill>
                <a:cs typeface="Arial" charset="0"/>
              </a:rPr>
              <a:t>och</a:t>
            </a:r>
            <a:r>
              <a:rPr lang="fi-FI" altLang="fi-FI" i="1" dirty="0">
                <a:solidFill>
                  <a:srgbClr val="616365"/>
                </a:solidFill>
                <a:cs typeface="Arial" charset="0"/>
              </a:rPr>
              <a:t> </a:t>
            </a:r>
            <a:r>
              <a:rPr lang="fi-FI" altLang="fi-FI" i="1" dirty="0" err="1">
                <a:solidFill>
                  <a:srgbClr val="616365"/>
                </a:solidFill>
                <a:cs typeface="Arial" charset="0"/>
              </a:rPr>
              <a:t>hur</a:t>
            </a:r>
            <a:r>
              <a:rPr lang="fi-FI" altLang="fi-FI" i="1" dirty="0">
                <a:solidFill>
                  <a:srgbClr val="616365"/>
                </a:solidFill>
                <a:cs typeface="Arial" charset="0"/>
              </a:rPr>
              <a:t> </a:t>
            </a:r>
            <a:r>
              <a:rPr lang="fi-FI" altLang="fi-FI" i="1" dirty="0" err="1">
                <a:solidFill>
                  <a:srgbClr val="616365"/>
                </a:solidFill>
                <a:cs typeface="Arial" charset="0"/>
              </a:rPr>
              <a:t>man</a:t>
            </a:r>
            <a:r>
              <a:rPr lang="fi-FI" altLang="fi-FI" i="1" dirty="0">
                <a:solidFill>
                  <a:srgbClr val="616365"/>
                </a:solidFill>
                <a:cs typeface="Arial" charset="0"/>
              </a:rPr>
              <a:t> </a:t>
            </a:r>
            <a:r>
              <a:rPr lang="fi-FI" altLang="fi-FI" i="1" dirty="0" err="1">
                <a:solidFill>
                  <a:srgbClr val="616365"/>
                </a:solidFill>
                <a:cs typeface="Arial" charset="0"/>
              </a:rPr>
              <a:t>ansöker</a:t>
            </a:r>
            <a:r>
              <a:rPr lang="fi-FI" altLang="fi-FI" i="1" dirty="0">
                <a:solidFill>
                  <a:srgbClr val="616365"/>
                </a:solidFill>
                <a:cs typeface="Arial" charset="0"/>
              </a:rPr>
              <a:t> </a:t>
            </a:r>
            <a:r>
              <a:rPr lang="fi-FI" altLang="fi-FI" i="1" dirty="0" err="1">
                <a:solidFill>
                  <a:srgbClr val="616365"/>
                </a:solidFill>
                <a:cs typeface="Arial" charset="0"/>
              </a:rPr>
              <a:t>om</a:t>
            </a:r>
            <a:r>
              <a:rPr lang="fi-FI" altLang="fi-FI" i="1" dirty="0">
                <a:solidFill>
                  <a:srgbClr val="616365"/>
                </a:solidFill>
                <a:cs typeface="Arial" charset="0"/>
              </a:rPr>
              <a:t> </a:t>
            </a:r>
            <a:r>
              <a:rPr lang="fi-FI" altLang="fi-FI" i="1" dirty="0" err="1">
                <a:solidFill>
                  <a:srgbClr val="616365"/>
                </a:solidFill>
                <a:cs typeface="Arial" charset="0"/>
              </a:rPr>
              <a:t>den</a:t>
            </a:r>
            <a:r>
              <a:rPr lang="fi-FI" altLang="fi-FI" i="1" dirty="0">
                <a:solidFill>
                  <a:srgbClr val="616365"/>
                </a:solidFill>
                <a:cs typeface="Arial" charset="0"/>
              </a:rPr>
              <a:t> </a:t>
            </a:r>
            <a:r>
              <a:rPr lang="fi-FI" altLang="fi-FI" i="1" dirty="0" err="1">
                <a:solidFill>
                  <a:srgbClr val="616365"/>
                </a:solidFill>
                <a:cs typeface="Arial" charset="0"/>
              </a:rPr>
              <a:t>ska</a:t>
            </a:r>
            <a:r>
              <a:rPr lang="fi-FI" altLang="fi-FI" i="1" dirty="0">
                <a:solidFill>
                  <a:srgbClr val="616365"/>
                </a:solidFill>
                <a:cs typeface="Arial" charset="0"/>
              </a:rPr>
              <a:t> </a:t>
            </a:r>
            <a:r>
              <a:rPr lang="fi-FI" altLang="fi-FI" i="1" dirty="0" err="1">
                <a:solidFill>
                  <a:srgbClr val="616365"/>
                </a:solidFill>
                <a:cs typeface="Arial" charset="0"/>
              </a:rPr>
              <a:t>publiceras</a:t>
            </a:r>
            <a:r>
              <a:rPr lang="fi-FI" altLang="fi-FI" i="1" dirty="0">
                <a:solidFill>
                  <a:srgbClr val="616365"/>
                </a:solidFill>
                <a:cs typeface="Arial" charset="0"/>
              </a:rPr>
              <a:t> </a:t>
            </a:r>
            <a:r>
              <a:rPr lang="fi-FI" altLang="fi-FI" i="1" dirty="0" err="1">
                <a:solidFill>
                  <a:srgbClr val="616365"/>
                </a:solidFill>
                <a:cs typeface="Arial" charset="0"/>
              </a:rPr>
              <a:t>på</a:t>
            </a:r>
            <a:r>
              <a:rPr lang="fi-FI" altLang="fi-FI" i="1" dirty="0">
                <a:solidFill>
                  <a:srgbClr val="616365"/>
                </a:solidFill>
                <a:cs typeface="Arial" charset="0"/>
              </a:rPr>
              <a:t> ett </a:t>
            </a:r>
            <a:r>
              <a:rPr lang="fi-FI" altLang="fi-FI" i="1" dirty="0" err="1">
                <a:solidFill>
                  <a:srgbClr val="616365"/>
                </a:solidFill>
                <a:cs typeface="Arial" charset="0"/>
              </a:rPr>
              <a:t>lättillgängligt</a:t>
            </a:r>
            <a:r>
              <a:rPr lang="fi-FI" altLang="fi-FI" i="1" dirty="0">
                <a:solidFill>
                  <a:srgbClr val="616365"/>
                </a:solidFill>
                <a:cs typeface="Arial" charset="0"/>
              </a:rPr>
              <a:t> </a:t>
            </a:r>
            <a:r>
              <a:rPr lang="fi-FI" altLang="fi-FI" i="1" dirty="0" err="1">
                <a:solidFill>
                  <a:srgbClr val="616365"/>
                </a:solidFill>
                <a:cs typeface="Arial" charset="0"/>
              </a:rPr>
              <a:t>och</a:t>
            </a:r>
            <a:r>
              <a:rPr lang="fi-FI" altLang="fi-FI" i="1" dirty="0">
                <a:solidFill>
                  <a:srgbClr val="616365"/>
                </a:solidFill>
                <a:cs typeface="Arial" charset="0"/>
              </a:rPr>
              <a:t> </a:t>
            </a:r>
            <a:r>
              <a:rPr lang="fi-FI" altLang="fi-FI" i="1" dirty="0" err="1">
                <a:solidFill>
                  <a:srgbClr val="616365"/>
                </a:solidFill>
                <a:cs typeface="Arial" charset="0"/>
              </a:rPr>
              <a:t>begripligt</a:t>
            </a:r>
            <a:r>
              <a:rPr lang="fi-FI" altLang="fi-FI" i="1" dirty="0">
                <a:solidFill>
                  <a:srgbClr val="616365"/>
                </a:solidFill>
                <a:cs typeface="Arial" charset="0"/>
              </a:rPr>
              <a:t> </a:t>
            </a:r>
            <a:r>
              <a:rPr lang="fi-FI" altLang="fi-FI" i="1" dirty="0" err="1">
                <a:solidFill>
                  <a:srgbClr val="616365"/>
                </a:solidFill>
                <a:cs typeface="Arial" charset="0"/>
              </a:rPr>
              <a:t>sätt</a:t>
            </a:r>
            <a:r>
              <a:rPr lang="fi-FI" altLang="fi-FI" i="1" dirty="0">
                <a:solidFill>
                  <a:srgbClr val="616365"/>
                </a:solidFill>
                <a:cs typeface="Arial" charset="0"/>
              </a:rPr>
              <a:t>. Service </a:t>
            </a:r>
            <a:r>
              <a:rPr lang="fi-FI" altLang="fi-FI" i="1" dirty="0" err="1">
                <a:solidFill>
                  <a:srgbClr val="616365"/>
                </a:solidFill>
                <a:cs typeface="Arial" charset="0"/>
              </a:rPr>
              <a:t>ordnas</a:t>
            </a:r>
            <a:r>
              <a:rPr lang="fi-FI" altLang="fi-FI" i="1" dirty="0">
                <a:solidFill>
                  <a:srgbClr val="616365"/>
                </a:solidFill>
                <a:cs typeface="Arial" charset="0"/>
              </a:rPr>
              <a:t> i </a:t>
            </a:r>
            <a:r>
              <a:rPr lang="fi-FI" altLang="fi-FI" i="1" dirty="0" err="1">
                <a:solidFill>
                  <a:srgbClr val="616365"/>
                </a:solidFill>
                <a:cs typeface="Arial" charset="0"/>
              </a:rPr>
              <a:t>samband</a:t>
            </a:r>
            <a:r>
              <a:rPr lang="fi-FI" altLang="fi-FI" i="1" dirty="0">
                <a:solidFill>
                  <a:srgbClr val="616365"/>
                </a:solidFill>
                <a:cs typeface="Arial" charset="0"/>
              </a:rPr>
              <a:t> </a:t>
            </a:r>
            <a:r>
              <a:rPr lang="fi-FI" altLang="fi-FI" i="1" dirty="0" err="1">
                <a:solidFill>
                  <a:srgbClr val="616365"/>
                </a:solidFill>
                <a:cs typeface="Arial" charset="0"/>
              </a:rPr>
              <a:t>med</a:t>
            </a:r>
            <a:r>
              <a:rPr lang="fi-FI" altLang="fi-FI" i="1" dirty="0">
                <a:solidFill>
                  <a:srgbClr val="616365"/>
                </a:solidFill>
                <a:cs typeface="Arial" charset="0"/>
              </a:rPr>
              <a:t> </a:t>
            </a:r>
            <a:r>
              <a:rPr lang="fi-FI" altLang="fi-FI" i="1" dirty="0" err="1">
                <a:solidFill>
                  <a:srgbClr val="616365"/>
                </a:solidFill>
                <a:cs typeface="Arial" charset="0"/>
              </a:rPr>
              <a:t>den</a:t>
            </a:r>
            <a:r>
              <a:rPr lang="fi-FI" altLang="fi-FI" i="1" dirty="0">
                <a:solidFill>
                  <a:srgbClr val="616365"/>
                </a:solidFill>
                <a:cs typeface="Arial" charset="0"/>
              </a:rPr>
              <a:t> </a:t>
            </a:r>
            <a:r>
              <a:rPr lang="fi-FI" altLang="fi-FI" i="1" dirty="0" err="1">
                <a:solidFill>
                  <a:srgbClr val="616365"/>
                </a:solidFill>
                <a:cs typeface="Arial" charset="0"/>
              </a:rPr>
              <a:t>övriga</a:t>
            </a:r>
            <a:r>
              <a:rPr lang="fi-FI" altLang="fi-FI" i="1" dirty="0">
                <a:solidFill>
                  <a:srgbClr val="616365"/>
                </a:solidFill>
                <a:cs typeface="Arial" charset="0"/>
              </a:rPr>
              <a:t> </a:t>
            </a:r>
            <a:r>
              <a:rPr lang="fi-FI" altLang="fi-FI" i="1" dirty="0" err="1">
                <a:solidFill>
                  <a:srgbClr val="616365"/>
                </a:solidFill>
                <a:cs typeface="Arial" charset="0"/>
              </a:rPr>
              <a:t>basservicen</a:t>
            </a:r>
            <a:r>
              <a:rPr lang="fi-FI" altLang="fi-FI" i="1" dirty="0">
                <a:solidFill>
                  <a:srgbClr val="616365"/>
                </a:solidFill>
                <a:cs typeface="Arial" charset="0"/>
              </a:rPr>
              <a:t>. (33 §)</a:t>
            </a:r>
          </a:p>
          <a:p>
            <a:pPr lvl="1" fontAlgn="base">
              <a:spcBef>
                <a:spcPct val="0"/>
              </a:spcBef>
              <a:buClr>
                <a:srgbClr val="009AA6"/>
              </a:buClr>
              <a:buFont typeface="Arial" charset="0"/>
              <a:buChar char="•"/>
            </a:pPr>
            <a:endParaRPr lang="fi-FI" altLang="fi-FI" i="1" dirty="0">
              <a:solidFill>
                <a:srgbClr val="616365"/>
              </a:solidFill>
              <a:cs typeface="Arial" charset="0"/>
            </a:endParaRPr>
          </a:p>
          <a:p>
            <a:pPr lvl="1" fontAlgn="base">
              <a:spcBef>
                <a:spcPct val="0"/>
              </a:spcBef>
              <a:buClr>
                <a:srgbClr val="009AA6"/>
              </a:buClr>
              <a:buFont typeface="Arial" charset="0"/>
              <a:buChar char="•"/>
            </a:pPr>
            <a:endParaRPr lang="fi-FI" altLang="fi-FI" i="1" dirty="0">
              <a:solidFill>
                <a:srgbClr val="616365"/>
              </a:solidFill>
              <a:cs typeface="Arial" charset="0"/>
            </a:endParaRPr>
          </a:p>
          <a:p>
            <a:pPr lvl="1" fontAlgn="base">
              <a:spcBef>
                <a:spcPct val="0"/>
              </a:spcBef>
              <a:buClr>
                <a:srgbClr val="009AA6"/>
              </a:buClr>
              <a:buFont typeface="Arial" charset="0"/>
              <a:buChar char="•"/>
            </a:pPr>
            <a:endParaRPr lang="fi-FI" altLang="fi-FI" i="1" dirty="0">
              <a:solidFill>
                <a:srgbClr val="616365"/>
              </a:solidFill>
              <a:cs typeface="Arial" charset="0"/>
            </a:endParaRPr>
          </a:p>
          <a:p>
            <a:pPr lvl="1" fontAlgn="base">
              <a:spcBef>
                <a:spcPct val="0"/>
              </a:spcBef>
              <a:buClr>
                <a:srgbClr val="009AA6"/>
              </a:buClr>
              <a:buFont typeface="Arial" charset="0"/>
              <a:buChar char="•"/>
            </a:pPr>
            <a:endParaRPr lang="fi-FI" altLang="fi-FI" i="1" dirty="0">
              <a:solidFill>
                <a:srgbClr val="616365"/>
              </a:solidFill>
              <a:cs typeface="Arial" charset="0"/>
            </a:endParaRPr>
          </a:p>
          <a:p>
            <a:pPr lvl="1" fontAlgn="base">
              <a:spcBef>
                <a:spcPct val="0"/>
              </a:spcBef>
              <a:buClrTx/>
              <a:buFontTx/>
              <a:buNone/>
            </a:pPr>
            <a:endParaRPr lang="fi-FI" altLang="fi-FI" i="1" dirty="0">
              <a:solidFill>
                <a:srgbClr val="616365"/>
              </a:solidFill>
              <a:cs typeface="Arial" charset="0"/>
            </a:endParaRPr>
          </a:p>
        </p:txBody>
      </p:sp>
    </p:spTree>
    <p:extLst>
      <p:ext uri="{BB962C8B-B14F-4D97-AF65-F5344CB8AC3E}">
        <p14:creationId xmlns:p14="http://schemas.microsoft.com/office/powerpoint/2010/main" val="39638266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Otsikko 1"/>
          <p:cNvSpPr>
            <a:spLocks noGrp="1"/>
          </p:cNvSpPr>
          <p:nvPr>
            <p:ph type="title"/>
          </p:nvPr>
        </p:nvSpPr>
        <p:spPr>
          <a:xfrm>
            <a:off x="755650" y="274639"/>
            <a:ext cx="7632700" cy="778098"/>
          </a:xfrm>
        </p:spPr>
        <p:txBody>
          <a:bodyPr/>
          <a:lstStyle/>
          <a:p>
            <a:r>
              <a:rPr lang="fi-FI" altLang="fi-FI" dirty="0" err="1" smtClean="0">
                <a:solidFill>
                  <a:srgbClr val="616365"/>
                </a:solidFill>
              </a:rPr>
              <a:t>Kontakt</a:t>
            </a:r>
            <a:r>
              <a:rPr lang="fi-FI" altLang="fi-FI" dirty="0" smtClean="0">
                <a:solidFill>
                  <a:srgbClr val="616365"/>
                </a:solidFill>
              </a:rPr>
              <a:t> för </a:t>
            </a:r>
            <a:r>
              <a:rPr lang="fi-FI" altLang="fi-FI" dirty="0" err="1" smtClean="0">
                <a:solidFill>
                  <a:srgbClr val="616365"/>
                </a:solidFill>
              </a:rPr>
              <a:t>bedömning</a:t>
            </a:r>
            <a:r>
              <a:rPr lang="fi-FI" altLang="fi-FI" dirty="0" smtClean="0">
                <a:solidFill>
                  <a:srgbClr val="616365"/>
                </a:solidFill>
              </a:rPr>
              <a:t> av </a:t>
            </a:r>
            <a:r>
              <a:rPr lang="fi-FI" altLang="fi-FI" dirty="0" err="1" smtClean="0">
                <a:solidFill>
                  <a:srgbClr val="616365"/>
                </a:solidFill>
              </a:rPr>
              <a:t>stödbehovet</a:t>
            </a:r>
            <a:r>
              <a:rPr lang="fi-FI" altLang="fi-FI" dirty="0" smtClean="0">
                <a:solidFill>
                  <a:srgbClr val="616365"/>
                </a:solidFill>
              </a:rPr>
              <a:t> (35 §)</a:t>
            </a:r>
          </a:p>
        </p:txBody>
      </p:sp>
      <p:sp>
        <p:nvSpPr>
          <p:cNvPr id="499715" name="Sisällön paikkamerkki 2"/>
          <p:cNvSpPr>
            <a:spLocks noGrp="1"/>
          </p:cNvSpPr>
          <p:nvPr>
            <p:ph idx="1"/>
          </p:nvPr>
        </p:nvSpPr>
        <p:spPr>
          <a:xfrm>
            <a:off x="755650" y="1196752"/>
            <a:ext cx="7704138" cy="5544616"/>
          </a:xfrm>
        </p:spPr>
        <p:txBody>
          <a:bodyPr/>
          <a:lstStyle/>
          <a:p>
            <a:pPr>
              <a:buClr>
                <a:srgbClr val="009AA6"/>
              </a:buClr>
            </a:pPr>
            <a:r>
              <a:rPr lang="fi-FI" altLang="fi-FI" sz="2200" dirty="0" err="1" smtClean="0">
                <a:solidFill>
                  <a:srgbClr val="616365"/>
                </a:solidFill>
              </a:rPr>
              <a:t>Om</a:t>
            </a:r>
            <a:r>
              <a:rPr lang="fi-FI" altLang="fi-FI" sz="2200" dirty="0" smtClean="0">
                <a:solidFill>
                  <a:srgbClr val="616365"/>
                </a:solidFill>
              </a:rPr>
              <a:t> </a:t>
            </a:r>
            <a:r>
              <a:rPr lang="fi-FI" altLang="fi-FI" sz="2200" dirty="0" err="1" smtClean="0">
                <a:solidFill>
                  <a:srgbClr val="616365"/>
                </a:solidFill>
              </a:rPr>
              <a:t>behovet</a:t>
            </a:r>
            <a:r>
              <a:rPr lang="fi-FI" altLang="fi-FI" sz="2200" dirty="0" smtClean="0">
                <a:solidFill>
                  <a:srgbClr val="616365"/>
                </a:solidFill>
              </a:rPr>
              <a:t> av </a:t>
            </a:r>
            <a:r>
              <a:rPr lang="fi-FI" altLang="fi-FI" sz="2200" dirty="0" err="1" smtClean="0">
                <a:solidFill>
                  <a:srgbClr val="616365"/>
                </a:solidFill>
              </a:rPr>
              <a:t>socialvård</a:t>
            </a:r>
            <a:r>
              <a:rPr lang="fi-FI" altLang="fi-FI" sz="2200" dirty="0" smtClean="0">
                <a:solidFill>
                  <a:srgbClr val="616365"/>
                </a:solidFill>
              </a:rPr>
              <a:t> </a:t>
            </a:r>
            <a:r>
              <a:rPr lang="fi-FI" altLang="fi-FI" sz="2200" dirty="0" err="1" smtClean="0">
                <a:solidFill>
                  <a:srgbClr val="616365"/>
                </a:solidFill>
              </a:rPr>
              <a:t>är</a:t>
            </a:r>
            <a:r>
              <a:rPr lang="fi-FI" altLang="fi-FI" sz="2200" dirty="0" smtClean="0">
                <a:solidFill>
                  <a:srgbClr val="616365"/>
                </a:solidFill>
              </a:rPr>
              <a:t> </a:t>
            </a:r>
            <a:r>
              <a:rPr lang="fi-FI" altLang="fi-FI" sz="2200" dirty="0" err="1" smtClean="0">
                <a:solidFill>
                  <a:srgbClr val="616365"/>
                </a:solidFill>
              </a:rPr>
              <a:t>uppenbart</a:t>
            </a:r>
            <a:r>
              <a:rPr lang="fi-FI" altLang="fi-FI" sz="2200" dirty="0" smtClean="0">
                <a:solidFill>
                  <a:srgbClr val="616365"/>
                </a:solidFill>
              </a:rPr>
              <a:t>, </a:t>
            </a:r>
            <a:r>
              <a:rPr lang="fi-FI" altLang="fi-FI" sz="2200" dirty="0" err="1" smtClean="0">
                <a:solidFill>
                  <a:srgbClr val="616365"/>
                </a:solidFill>
              </a:rPr>
              <a:t>ska</a:t>
            </a:r>
            <a:r>
              <a:rPr lang="fi-FI" altLang="fi-FI" sz="2200" dirty="0" smtClean="0">
                <a:solidFill>
                  <a:srgbClr val="616365"/>
                </a:solidFill>
              </a:rPr>
              <a:t> </a:t>
            </a:r>
            <a:r>
              <a:rPr lang="fi-FI" altLang="fi-FI" sz="2200" dirty="0" err="1" smtClean="0">
                <a:solidFill>
                  <a:srgbClr val="616365"/>
                </a:solidFill>
              </a:rPr>
              <a:t>personen</a:t>
            </a:r>
            <a:r>
              <a:rPr lang="fi-FI" altLang="fi-FI" sz="2200" dirty="0" smtClean="0">
                <a:solidFill>
                  <a:srgbClr val="616365"/>
                </a:solidFill>
              </a:rPr>
              <a:t> </a:t>
            </a:r>
            <a:r>
              <a:rPr lang="fi-FI" altLang="fi-FI" sz="2200" dirty="0" err="1" smtClean="0">
                <a:solidFill>
                  <a:srgbClr val="616365"/>
                </a:solidFill>
              </a:rPr>
              <a:t>hänvisas</a:t>
            </a:r>
            <a:r>
              <a:rPr lang="fi-FI" altLang="fi-FI" sz="2200" dirty="0" smtClean="0">
                <a:solidFill>
                  <a:srgbClr val="616365"/>
                </a:solidFill>
              </a:rPr>
              <a:t> </a:t>
            </a:r>
            <a:r>
              <a:rPr lang="fi-FI" altLang="fi-FI" sz="2200" dirty="0" err="1" smtClean="0">
                <a:solidFill>
                  <a:srgbClr val="616365"/>
                </a:solidFill>
              </a:rPr>
              <a:t>till</a:t>
            </a:r>
            <a:r>
              <a:rPr lang="fi-FI" altLang="fi-FI" sz="2200" dirty="0" smtClean="0">
                <a:solidFill>
                  <a:srgbClr val="616365"/>
                </a:solidFill>
              </a:rPr>
              <a:t> </a:t>
            </a:r>
            <a:r>
              <a:rPr lang="fi-FI" altLang="fi-FI" sz="2200" dirty="0" err="1" smtClean="0">
                <a:solidFill>
                  <a:srgbClr val="616365"/>
                </a:solidFill>
              </a:rPr>
              <a:t>att</a:t>
            </a:r>
            <a:r>
              <a:rPr lang="fi-FI" altLang="fi-FI" sz="2200" dirty="0" smtClean="0">
                <a:solidFill>
                  <a:srgbClr val="616365"/>
                </a:solidFill>
              </a:rPr>
              <a:t> </a:t>
            </a:r>
            <a:r>
              <a:rPr lang="fi-FI" altLang="fi-FI" sz="2200" dirty="0" err="1" smtClean="0">
                <a:solidFill>
                  <a:srgbClr val="616365"/>
                </a:solidFill>
              </a:rPr>
              <a:t>ansöka</a:t>
            </a:r>
            <a:r>
              <a:rPr lang="fi-FI" altLang="fi-FI" sz="2200" dirty="0" smtClean="0">
                <a:solidFill>
                  <a:srgbClr val="616365"/>
                </a:solidFill>
              </a:rPr>
              <a:t> </a:t>
            </a:r>
            <a:r>
              <a:rPr lang="fi-FI" altLang="fi-FI" sz="2200" dirty="0" err="1" smtClean="0">
                <a:solidFill>
                  <a:srgbClr val="616365"/>
                </a:solidFill>
              </a:rPr>
              <a:t>om</a:t>
            </a:r>
            <a:r>
              <a:rPr lang="fi-FI" altLang="fi-FI" sz="2200" dirty="0" smtClean="0">
                <a:solidFill>
                  <a:srgbClr val="616365"/>
                </a:solidFill>
              </a:rPr>
              <a:t> </a:t>
            </a:r>
            <a:r>
              <a:rPr lang="fi-FI" altLang="fi-FI" sz="2200" dirty="0" err="1" smtClean="0">
                <a:solidFill>
                  <a:srgbClr val="616365"/>
                </a:solidFill>
              </a:rPr>
              <a:t>service</a:t>
            </a:r>
            <a:r>
              <a:rPr lang="fi-FI" altLang="fi-FI" sz="2200" dirty="0" smtClean="0">
                <a:solidFill>
                  <a:srgbClr val="616365"/>
                </a:solidFill>
              </a:rPr>
              <a:t> </a:t>
            </a:r>
            <a:r>
              <a:rPr lang="fi-FI" altLang="fi-FI" sz="2200" dirty="0" err="1" smtClean="0">
                <a:solidFill>
                  <a:srgbClr val="616365"/>
                </a:solidFill>
              </a:rPr>
              <a:t>eller</a:t>
            </a:r>
            <a:r>
              <a:rPr lang="fi-FI" altLang="fi-FI" sz="2200" dirty="0" smtClean="0">
                <a:solidFill>
                  <a:srgbClr val="616365"/>
                </a:solidFill>
              </a:rPr>
              <a:t> </a:t>
            </a:r>
            <a:r>
              <a:rPr lang="fi-FI" altLang="fi-FI" sz="2200" dirty="0" err="1" smtClean="0">
                <a:solidFill>
                  <a:srgbClr val="616365"/>
                </a:solidFill>
              </a:rPr>
              <a:t>så</a:t>
            </a:r>
            <a:r>
              <a:rPr lang="fi-FI" altLang="fi-FI" sz="2200" dirty="0" smtClean="0">
                <a:solidFill>
                  <a:srgbClr val="616365"/>
                </a:solidFill>
              </a:rPr>
              <a:t> </a:t>
            </a:r>
            <a:r>
              <a:rPr lang="fi-FI" altLang="fi-FI" sz="2200" dirty="0" err="1" smtClean="0">
                <a:solidFill>
                  <a:srgbClr val="616365"/>
                </a:solidFill>
              </a:rPr>
              <a:t>ska</a:t>
            </a:r>
            <a:r>
              <a:rPr lang="fi-FI" altLang="fi-FI" sz="2200" dirty="0" smtClean="0">
                <a:solidFill>
                  <a:srgbClr val="616365"/>
                </a:solidFill>
              </a:rPr>
              <a:t> </a:t>
            </a:r>
            <a:r>
              <a:rPr lang="fi-FI" altLang="fi-FI" sz="2200" dirty="0" err="1" smtClean="0">
                <a:solidFill>
                  <a:srgbClr val="616365"/>
                </a:solidFill>
              </a:rPr>
              <a:t>man</a:t>
            </a:r>
            <a:r>
              <a:rPr lang="fi-FI" altLang="fi-FI" sz="2200" dirty="0" smtClean="0">
                <a:solidFill>
                  <a:srgbClr val="616365"/>
                </a:solidFill>
              </a:rPr>
              <a:t> </a:t>
            </a:r>
            <a:r>
              <a:rPr lang="fi-FI" altLang="fi-FI" sz="2200" dirty="0" err="1" smtClean="0">
                <a:solidFill>
                  <a:srgbClr val="616365"/>
                </a:solidFill>
              </a:rPr>
              <a:t>kontakta</a:t>
            </a:r>
            <a:r>
              <a:rPr lang="fi-FI" altLang="fi-FI" sz="2200" dirty="0" smtClean="0">
                <a:solidFill>
                  <a:srgbClr val="616365"/>
                </a:solidFill>
              </a:rPr>
              <a:t> </a:t>
            </a:r>
            <a:r>
              <a:rPr lang="fi-FI" altLang="fi-FI" sz="2200" dirty="0" err="1" smtClean="0">
                <a:solidFill>
                  <a:srgbClr val="616365"/>
                </a:solidFill>
              </a:rPr>
              <a:t>den</a:t>
            </a:r>
            <a:r>
              <a:rPr lang="fi-FI" altLang="fi-FI" sz="2200" dirty="0" smtClean="0">
                <a:solidFill>
                  <a:srgbClr val="616365"/>
                </a:solidFill>
              </a:rPr>
              <a:t> </a:t>
            </a:r>
            <a:r>
              <a:rPr lang="fi-FI" altLang="fi-FI" sz="2200" dirty="0" err="1" smtClean="0">
                <a:solidFill>
                  <a:srgbClr val="616365"/>
                </a:solidFill>
              </a:rPr>
              <a:t>kommunala</a:t>
            </a:r>
            <a:r>
              <a:rPr lang="fi-FI" altLang="fi-FI" sz="2200" dirty="0" smtClean="0">
                <a:solidFill>
                  <a:srgbClr val="616365"/>
                </a:solidFill>
              </a:rPr>
              <a:t> </a:t>
            </a:r>
            <a:r>
              <a:rPr lang="fi-FI" altLang="fi-FI" sz="2200" dirty="0" err="1" smtClean="0">
                <a:solidFill>
                  <a:srgbClr val="616365"/>
                </a:solidFill>
              </a:rPr>
              <a:t>socialvården</a:t>
            </a:r>
            <a:r>
              <a:rPr lang="fi-FI" altLang="fi-FI" sz="2200" dirty="0" smtClean="0">
                <a:solidFill>
                  <a:srgbClr val="616365"/>
                </a:solidFill>
              </a:rPr>
              <a:t> </a:t>
            </a:r>
            <a:r>
              <a:rPr lang="fi-FI" altLang="fi-FI" sz="2200" dirty="0" err="1" smtClean="0">
                <a:solidFill>
                  <a:srgbClr val="616365"/>
                </a:solidFill>
              </a:rPr>
              <a:t>Samtycke</a:t>
            </a:r>
            <a:r>
              <a:rPr lang="fi-FI" altLang="fi-FI" sz="2200" dirty="0" smtClean="0">
                <a:solidFill>
                  <a:srgbClr val="616365"/>
                </a:solidFill>
              </a:rPr>
              <a:t> </a:t>
            </a:r>
            <a:r>
              <a:rPr lang="fi-FI" altLang="fi-FI" sz="2200" dirty="0" err="1" smtClean="0">
                <a:solidFill>
                  <a:srgbClr val="616365"/>
                </a:solidFill>
              </a:rPr>
              <a:t>behövs</a:t>
            </a:r>
            <a:r>
              <a:rPr lang="fi-FI" altLang="fi-FI" sz="2200" dirty="0" smtClean="0">
                <a:solidFill>
                  <a:srgbClr val="616365"/>
                </a:solidFill>
              </a:rPr>
              <a:t> för </a:t>
            </a:r>
            <a:r>
              <a:rPr lang="fi-FI" altLang="fi-FI" sz="2200" dirty="0" err="1" smtClean="0">
                <a:solidFill>
                  <a:srgbClr val="616365"/>
                </a:solidFill>
              </a:rPr>
              <a:t>kontakten</a:t>
            </a:r>
            <a:r>
              <a:rPr lang="fi-FI" altLang="fi-FI" sz="2200" dirty="0" smtClean="0">
                <a:solidFill>
                  <a:srgbClr val="616365"/>
                </a:solidFill>
              </a:rPr>
              <a:t>.</a:t>
            </a:r>
          </a:p>
          <a:p>
            <a:pPr>
              <a:buClr>
                <a:srgbClr val="009AA6"/>
              </a:buClr>
            </a:pPr>
            <a:r>
              <a:rPr lang="fi-FI" altLang="fi-FI" sz="2200" dirty="0" err="1" smtClean="0">
                <a:solidFill>
                  <a:srgbClr val="616365"/>
                </a:solidFill>
              </a:rPr>
              <a:t>Om</a:t>
            </a:r>
            <a:r>
              <a:rPr lang="fi-FI" altLang="fi-FI" sz="2200" dirty="0" smtClean="0">
                <a:solidFill>
                  <a:srgbClr val="616365"/>
                </a:solidFill>
              </a:rPr>
              <a:t> </a:t>
            </a:r>
            <a:r>
              <a:rPr lang="fi-FI" altLang="fi-FI" sz="2200" dirty="0" err="1" smtClean="0">
                <a:solidFill>
                  <a:srgbClr val="616365"/>
                </a:solidFill>
              </a:rPr>
              <a:t>man</a:t>
            </a:r>
            <a:r>
              <a:rPr lang="fi-FI" altLang="fi-FI" sz="2200" dirty="0" smtClean="0">
                <a:solidFill>
                  <a:srgbClr val="616365"/>
                </a:solidFill>
              </a:rPr>
              <a:t> </a:t>
            </a:r>
            <a:r>
              <a:rPr lang="fi-FI" altLang="fi-FI" sz="2200" dirty="0" err="1" smtClean="0">
                <a:solidFill>
                  <a:srgbClr val="616365"/>
                </a:solidFill>
              </a:rPr>
              <a:t>inte</a:t>
            </a:r>
            <a:r>
              <a:rPr lang="fi-FI" altLang="fi-FI" sz="2200" dirty="0" smtClean="0">
                <a:solidFill>
                  <a:srgbClr val="616365"/>
                </a:solidFill>
              </a:rPr>
              <a:t> </a:t>
            </a:r>
            <a:r>
              <a:rPr lang="fi-FI" altLang="fi-FI" sz="2200" dirty="0" err="1" smtClean="0">
                <a:solidFill>
                  <a:srgbClr val="616365"/>
                </a:solidFill>
              </a:rPr>
              <a:t>får</a:t>
            </a:r>
            <a:r>
              <a:rPr lang="fi-FI" altLang="fi-FI" sz="2200" dirty="0" smtClean="0">
                <a:solidFill>
                  <a:srgbClr val="616365"/>
                </a:solidFill>
              </a:rPr>
              <a:t> </a:t>
            </a:r>
            <a:r>
              <a:rPr lang="fi-FI" altLang="fi-FI" sz="2200" dirty="0" err="1" smtClean="0">
                <a:solidFill>
                  <a:srgbClr val="616365"/>
                </a:solidFill>
              </a:rPr>
              <a:t>samtycke</a:t>
            </a:r>
            <a:r>
              <a:rPr lang="fi-FI" altLang="fi-FI" sz="2200" dirty="0" smtClean="0">
                <a:solidFill>
                  <a:srgbClr val="616365"/>
                </a:solidFill>
              </a:rPr>
              <a:t> </a:t>
            </a:r>
            <a:r>
              <a:rPr lang="fi-FI" altLang="fi-FI" sz="2200" dirty="0" err="1" smtClean="0">
                <a:solidFill>
                  <a:srgbClr val="616365"/>
                </a:solidFill>
              </a:rPr>
              <a:t>ska</a:t>
            </a:r>
            <a:r>
              <a:rPr lang="fi-FI" altLang="fi-FI" sz="2200" dirty="0" smtClean="0">
                <a:solidFill>
                  <a:srgbClr val="616365"/>
                </a:solidFill>
              </a:rPr>
              <a:t> </a:t>
            </a:r>
            <a:r>
              <a:rPr lang="fi-FI" altLang="fi-FI" sz="2200" dirty="0" err="1" smtClean="0">
                <a:solidFill>
                  <a:srgbClr val="616365"/>
                </a:solidFill>
              </a:rPr>
              <a:t>man</a:t>
            </a:r>
            <a:r>
              <a:rPr lang="fi-FI" altLang="fi-FI" sz="2200" dirty="0" smtClean="0">
                <a:solidFill>
                  <a:srgbClr val="616365"/>
                </a:solidFill>
              </a:rPr>
              <a:t> </a:t>
            </a:r>
            <a:r>
              <a:rPr lang="fi-FI" altLang="fi-FI" sz="2200" dirty="0" err="1" smtClean="0">
                <a:solidFill>
                  <a:srgbClr val="616365"/>
                </a:solidFill>
              </a:rPr>
              <a:t>ändå</a:t>
            </a:r>
            <a:r>
              <a:rPr lang="fi-FI" altLang="fi-FI" sz="2200" dirty="0" smtClean="0">
                <a:solidFill>
                  <a:srgbClr val="616365"/>
                </a:solidFill>
              </a:rPr>
              <a:t> </a:t>
            </a:r>
            <a:r>
              <a:rPr lang="fi-FI" altLang="fi-FI" sz="2200" dirty="0" err="1" smtClean="0">
                <a:solidFill>
                  <a:srgbClr val="616365"/>
                </a:solidFill>
              </a:rPr>
              <a:t>kontakta</a:t>
            </a:r>
            <a:r>
              <a:rPr lang="fi-FI" altLang="fi-FI" sz="2200" dirty="0" smtClean="0">
                <a:solidFill>
                  <a:srgbClr val="616365"/>
                </a:solidFill>
              </a:rPr>
              <a:t> </a:t>
            </a:r>
            <a:r>
              <a:rPr lang="fi-FI" altLang="fi-FI" sz="2200" dirty="0" err="1" smtClean="0">
                <a:solidFill>
                  <a:srgbClr val="616365"/>
                </a:solidFill>
              </a:rPr>
              <a:t>socialvården</a:t>
            </a:r>
            <a:r>
              <a:rPr lang="fi-FI" altLang="fi-FI" sz="2200" dirty="0" smtClean="0">
                <a:solidFill>
                  <a:srgbClr val="616365"/>
                </a:solidFill>
              </a:rPr>
              <a:t> </a:t>
            </a:r>
            <a:r>
              <a:rPr lang="fi-FI" altLang="fi-FI" sz="2200" dirty="0" err="1" smtClean="0">
                <a:solidFill>
                  <a:srgbClr val="616365"/>
                </a:solidFill>
              </a:rPr>
              <a:t>utan</a:t>
            </a:r>
            <a:r>
              <a:rPr lang="fi-FI" altLang="fi-FI" sz="2200" dirty="0" smtClean="0">
                <a:solidFill>
                  <a:srgbClr val="616365"/>
                </a:solidFill>
              </a:rPr>
              <a:t> </a:t>
            </a:r>
            <a:r>
              <a:rPr lang="fi-FI" altLang="fi-FI" sz="2200" dirty="0" err="1" smtClean="0">
                <a:solidFill>
                  <a:srgbClr val="616365"/>
                </a:solidFill>
              </a:rPr>
              <a:t>dröjsmål</a:t>
            </a:r>
            <a:r>
              <a:rPr lang="fi-FI" altLang="fi-FI" sz="2200" dirty="0" smtClean="0">
                <a:solidFill>
                  <a:srgbClr val="616365"/>
                </a:solidFill>
              </a:rPr>
              <a:t> </a:t>
            </a:r>
            <a:r>
              <a:rPr lang="fi-FI" altLang="fi-FI" sz="2200" dirty="0" err="1" smtClean="0">
                <a:solidFill>
                  <a:srgbClr val="616365"/>
                </a:solidFill>
              </a:rPr>
              <a:t>när</a:t>
            </a:r>
            <a:endParaRPr lang="fi-FI" altLang="fi-FI" sz="2200" dirty="0" smtClean="0">
              <a:solidFill>
                <a:srgbClr val="616365"/>
              </a:solidFill>
            </a:endParaRPr>
          </a:p>
          <a:p>
            <a:pPr lvl="1">
              <a:buClr>
                <a:srgbClr val="009AA6"/>
              </a:buClr>
              <a:buFont typeface="Wingdings" pitchFamily="2" charset="2"/>
              <a:buChar char="§"/>
            </a:pPr>
            <a:r>
              <a:rPr lang="fi-FI" altLang="fi-FI" dirty="0" err="1" smtClean="0">
                <a:solidFill>
                  <a:srgbClr val="616365"/>
                </a:solidFill>
              </a:rPr>
              <a:t>personen</a:t>
            </a:r>
            <a:r>
              <a:rPr lang="fi-FI" altLang="fi-FI" dirty="0" smtClean="0">
                <a:solidFill>
                  <a:srgbClr val="616365"/>
                </a:solidFill>
              </a:rPr>
              <a:t> </a:t>
            </a:r>
            <a:r>
              <a:rPr lang="fi-FI" altLang="fi-FI" dirty="0" err="1" smtClean="0">
                <a:solidFill>
                  <a:srgbClr val="616365"/>
                </a:solidFill>
              </a:rPr>
              <a:t>är</a:t>
            </a:r>
            <a:r>
              <a:rPr lang="fi-FI" altLang="fi-FI" dirty="0" smtClean="0">
                <a:solidFill>
                  <a:srgbClr val="616365"/>
                </a:solidFill>
              </a:rPr>
              <a:t> </a:t>
            </a:r>
            <a:r>
              <a:rPr lang="fi-FI" altLang="fi-FI" dirty="0" err="1" smtClean="0">
                <a:solidFill>
                  <a:srgbClr val="616365"/>
                </a:solidFill>
              </a:rPr>
              <a:t>oförmögen</a:t>
            </a:r>
            <a:r>
              <a:rPr lang="fi-FI" altLang="fi-FI" dirty="0" smtClean="0">
                <a:solidFill>
                  <a:srgbClr val="616365"/>
                </a:solidFill>
              </a:rPr>
              <a:t> </a:t>
            </a:r>
            <a:r>
              <a:rPr lang="fi-FI" altLang="fi-FI" dirty="0" err="1" smtClean="0">
                <a:solidFill>
                  <a:srgbClr val="616365"/>
                </a:solidFill>
              </a:rPr>
              <a:t>att</a:t>
            </a:r>
            <a:r>
              <a:rPr lang="fi-FI" altLang="fi-FI" dirty="0" smtClean="0">
                <a:solidFill>
                  <a:srgbClr val="616365"/>
                </a:solidFill>
              </a:rPr>
              <a:t> </a:t>
            </a:r>
            <a:r>
              <a:rPr lang="fi-FI" altLang="fi-FI" dirty="0" err="1" smtClean="0">
                <a:solidFill>
                  <a:srgbClr val="616365"/>
                </a:solidFill>
              </a:rPr>
              <a:t>ta</a:t>
            </a:r>
            <a:r>
              <a:rPr lang="fi-FI" altLang="fi-FI" dirty="0" smtClean="0">
                <a:solidFill>
                  <a:srgbClr val="616365"/>
                </a:solidFill>
              </a:rPr>
              <a:t> </a:t>
            </a:r>
            <a:r>
              <a:rPr lang="fi-FI" altLang="fi-FI" dirty="0" err="1" smtClean="0">
                <a:solidFill>
                  <a:srgbClr val="616365"/>
                </a:solidFill>
              </a:rPr>
              <a:t>ansvar</a:t>
            </a:r>
            <a:r>
              <a:rPr lang="fi-FI" altLang="fi-FI" dirty="0" smtClean="0">
                <a:solidFill>
                  <a:srgbClr val="616365"/>
                </a:solidFill>
              </a:rPr>
              <a:t> för </a:t>
            </a:r>
            <a:r>
              <a:rPr lang="fi-FI" altLang="fi-FI" dirty="0" err="1" smtClean="0">
                <a:solidFill>
                  <a:srgbClr val="616365"/>
                </a:solidFill>
              </a:rPr>
              <a:t>sin</a:t>
            </a:r>
            <a:r>
              <a:rPr lang="fi-FI" altLang="fi-FI" dirty="0" smtClean="0">
                <a:solidFill>
                  <a:srgbClr val="616365"/>
                </a:solidFill>
              </a:rPr>
              <a:t> </a:t>
            </a:r>
            <a:r>
              <a:rPr lang="fi-FI" altLang="fi-FI" dirty="0" err="1" smtClean="0">
                <a:solidFill>
                  <a:srgbClr val="616365"/>
                </a:solidFill>
              </a:rPr>
              <a:t>egen</a:t>
            </a:r>
            <a:r>
              <a:rPr lang="fi-FI" altLang="fi-FI" dirty="0" smtClean="0">
                <a:solidFill>
                  <a:srgbClr val="616365"/>
                </a:solidFill>
              </a:rPr>
              <a:t> </a:t>
            </a:r>
            <a:r>
              <a:rPr lang="fi-FI" altLang="fi-FI" dirty="0" err="1" smtClean="0">
                <a:solidFill>
                  <a:srgbClr val="616365"/>
                </a:solidFill>
              </a:rPr>
              <a:t>hälsa</a:t>
            </a:r>
            <a:r>
              <a:rPr lang="fi-FI" altLang="fi-FI" dirty="0" smtClean="0">
                <a:solidFill>
                  <a:srgbClr val="616365"/>
                </a:solidFill>
              </a:rPr>
              <a:t> </a:t>
            </a:r>
            <a:r>
              <a:rPr lang="fi-FI" altLang="fi-FI" dirty="0" err="1" smtClean="0">
                <a:solidFill>
                  <a:srgbClr val="616365"/>
                </a:solidFill>
              </a:rPr>
              <a:t>och</a:t>
            </a:r>
            <a:r>
              <a:rPr lang="fi-FI" altLang="fi-FI" dirty="0" smtClean="0">
                <a:solidFill>
                  <a:srgbClr val="616365"/>
                </a:solidFill>
              </a:rPr>
              <a:t> </a:t>
            </a:r>
            <a:r>
              <a:rPr lang="fi-FI" altLang="fi-FI" dirty="0" err="1" smtClean="0">
                <a:solidFill>
                  <a:srgbClr val="616365"/>
                </a:solidFill>
              </a:rPr>
              <a:t>säkerhet</a:t>
            </a:r>
            <a:r>
              <a:rPr lang="fi-FI" altLang="fi-FI" dirty="0" smtClean="0">
                <a:solidFill>
                  <a:srgbClr val="616365"/>
                </a:solidFill>
              </a:rPr>
              <a:t> </a:t>
            </a:r>
            <a:r>
              <a:rPr lang="fi-FI" altLang="fi-FI" dirty="0" err="1" smtClean="0">
                <a:solidFill>
                  <a:srgbClr val="616365"/>
                </a:solidFill>
              </a:rPr>
              <a:t>eller</a:t>
            </a:r>
            <a:r>
              <a:rPr lang="fi-FI" altLang="fi-FI" dirty="0" smtClean="0">
                <a:solidFill>
                  <a:srgbClr val="616365"/>
                </a:solidFill>
              </a:rPr>
              <a:t> </a:t>
            </a:r>
          </a:p>
          <a:p>
            <a:pPr lvl="1">
              <a:buClr>
                <a:srgbClr val="009AA6"/>
              </a:buClr>
              <a:buFont typeface="Wingdings" pitchFamily="2" charset="2"/>
              <a:buChar char="§"/>
            </a:pPr>
            <a:r>
              <a:rPr lang="fi-FI" altLang="fi-FI" dirty="0" smtClean="0">
                <a:solidFill>
                  <a:srgbClr val="616365"/>
                </a:solidFill>
              </a:rPr>
              <a:t>det </a:t>
            </a:r>
            <a:r>
              <a:rPr lang="fi-FI" altLang="fi-FI" dirty="0" err="1" smtClean="0">
                <a:solidFill>
                  <a:srgbClr val="616365"/>
                </a:solidFill>
              </a:rPr>
              <a:t>gäller</a:t>
            </a:r>
            <a:r>
              <a:rPr lang="fi-FI" altLang="fi-FI" dirty="0" smtClean="0">
                <a:solidFill>
                  <a:srgbClr val="616365"/>
                </a:solidFill>
              </a:rPr>
              <a:t> ett </a:t>
            </a:r>
            <a:r>
              <a:rPr lang="fi-FI" altLang="fi-FI" dirty="0" err="1" smtClean="0">
                <a:solidFill>
                  <a:srgbClr val="616365"/>
                </a:solidFill>
              </a:rPr>
              <a:t>barns</a:t>
            </a:r>
            <a:r>
              <a:rPr lang="fi-FI" altLang="fi-FI" dirty="0" smtClean="0">
                <a:solidFill>
                  <a:srgbClr val="616365"/>
                </a:solidFill>
              </a:rPr>
              <a:t> </a:t>
            </a:r>
            <a:r>
              <a:rPr lang="fi-FI" altLang="fi-FI" dirty="0" err="1" smtClean="0">
                <a:solidFill>
                  <a:srgbClr val="616365"/>
                </a:solidFill>
              </a:rPr>
              <a:t>bästa</a:t>
            </a:r>
            <a:endParaRPr lang="fi-FI" altLang="fi-FI" dirty="0" smtClean="0">
              <a:solidFill>
                <a:srgbClr val="616365"/>
              </a:solidFill>
            </a:endParaRPr>
          </a:p>
          <a:p>
            <a:pPr>
              <a:buClr>
                <a:srgbClr val="009AA6"/>
              </a:buClr>
            </a:pPr>
            <a:r>
              <a:rPr lang="fi-FI" altLang="fi-FI" sz="2200" b="1" dirty="0" err="1" smtClean="0">
                <a:solidFill>
                  <a:srgbClr val="616365"/>
                </a:solidFill>
              </a:rPr>
              <a:t>Skyldighet</a:t>
            </a:r>
            <a:r>
              <a:rPr lang="fi-FI" altLang="fi-FI" sz="2200" b="1" dirty="0" smtClean="0">
                <a:solidFill>
                  <a:srgbClr val="616365"/>
                </a:solidFill>
              </a:rPr>
              <a:t> </a:t>
            </a:r>
            <a:r>
              <a:rPr lang="fi-FI" altLang="fi-FI" sz="2200" b="1" dirty="0" err="1" smtClean="0">
                <a:solidFill>
                  <a:srgbClr val="616365"/>
                </a:solidFill>
              </a:rPr>
              <a:t>att</a:t>
            </a:r>
            <a:r>
              <a:rPr lang="fi-FI" altLang="fi-FI" sz="2200" b="1" dirty="0" smtClean="0">
                <a:solidFill>
                  <a:srgbClr val="616365"/>
                </a:solidFill>
              </a:rPr>
              <a:t> </a:t>
            </a:r>
            <a:r>
              <a:rPr lang="fi-FI" altLang="fi-FI" sz="2200" b="1" dirty="0" err="1" smtClean="0">
                <a:solidFill>
                  <a:srgbClr val="616365"/>
                </a:solidFill>
              </a:rPr>
              <a:t>handleda</a:t>
            </a:r>
            <a:r>
              <a:rPr lang="fi-FI" altLang="fi-FI" sz="2200" b="1" dirty="0" smtClean="0">
                <a:solidFill>
                  <a:srgbClr val="616365"/>
                </a:solidFill>
              </a:rPr>
              <a:t> </a:t>
            </a:r>
            <a:r>
              <a:rPr lang="fi-FI" altLang="fi-FI" sz="2200" b="1" dirty="0" err="1" smtClean="0">
                <a:solidFill>
                  <a:srgbClr val="616365"/>
                </a:solidFill>
              </a:rPr>
              <a:t>och</a:t>
            </a:r>
            <a:r>
              <a:rPr lang="fi-FI" altLang="fi-FI" sz="2200" b="1" dirty="0" smtClean="0">
                <a:solidFill>
                  <a:srgbClr val="616365"/>
                </a:solidFill>
              </a:rPr>
              <a:t> </a:t>
            </a:r>
            <a:r>
              <a:rPr lang="fi-FI" altLang="fi-FI" sz="2200" b="1" dirty="0" err="1" smtClean="0">
                <a:solidFill>
                  <a:srgbClr val="616365"/>
                </a:solidFill>
              </a:rPr>
              <a:t>ta</a:t>
            </a:r>
            <a:r>
              <a:rPr lang="fi-FI" altLang="fi-FI" sz="2200" b="1" dirty="0" smtClean="0">
                <a:solidFill>
                  <a:srgbClr val="616365"/>
                </a:solidFill>
              </a:rPr>
              <a:t> </a:t>
            </a:r>
            <a:r>
              <a:rPr lang="fi-FI" altLang="fi-FI" sz="2200" b="1" dirty="0" err="1" smtClean="0">
                <a:solidFill>
                  <a:srgbClr val="616365"/>
                </a:solidFill>
              </a:rPr>
              <a:t>kontakt</a:t>
            </a:r>
            <a:r>
              <a:rPr lang="fi-FI" altLang="fi-FI" sz="2200" b="1" dirty="0" smtClean="0">
                <a:solidFill>
                  <a:srgbClr val="616365"/>
                </a:solidFill>
              </a:rPr>
              <a:t>:</a:t>
            </a:r>
            <a:r>
              <a:rPr lang="fi-FI" altLang="fi-FI" sz="2200" dirty="0" smtClean="0">
                <a:solidFill>
                  <a:srgbClr val="616365"/>
                </a:solidFill>
              </a:rPr>
              <a:t> </a:t>
            </a:r>
            <a:r>
              <a:rPr lang="fi-FI" altLang="fi-FI" sz="2200" dirty="0" err="1" smtClean="0">
                <a:solidFill>
                  <a:srgbClr val="616365"/>
                </a:solidFill>
              </a:rPr>
              <a:t>yrkesutbildade</a:t>
            </a:r>
            <a:r>
              <a:rPr lang="fi-FI" altLang="fi-FI" sz="2200" dirty="0" smtClean="0">
                <a:solidFill>
                  <a:srgbClr val="616365"/>
                </a:solidFill>
              </a:rPr>
              <a:t> </a:t>
            </a:r>
            <a:r>
              <a:rPr lang="fi-FI" altLang="fi-FI" sz="2200" dirty="0" err="1" smtClean="0">
                <a:solidFill>
                  <a:srgbClr val="616365"/>
                </a:solidFill>
              </a:rPr>
              <a:t>personer</a:t>
            </a:r>
            <a:r>
              <a:rPr lang="fi-FI" altLang="fi-FI" sz="2200" dirty="0" smtClean="0">
                <a:solidFill>
                  <a:srgbClr val="616365"/>
                </a:solidFill>
              </a:rPr>
              <a:t> </a:t>
            </a:r>
            <a:r>
              <a:rPr lang="fi-FI" altLang="fi-FI" sz="2200" dirty="0" err="1" smtClean="0">
                <a:solidFill>
                  <a:srgbClr val="616365"/>
                </a:solidFill>
              </a:rPr>
              <a:t>inom</a:t>
            </a:r>
            <a:r>
              <a:rPr lang="fi-FI" altLang="fi-FI" sz="2200" dirty="0" smtClean="0">
                <a:solidFill>
                  <a:srgbClr val="616365"/>
                </a:solidFill>
              </a:rPr>
              <a:t> </a:t>
            </a:r>
            <a:r>
              <a:rPr lang="fi-FI" altLang="fi-FI" sz="2200" dirty="0" err="1" smtClean="0">
                <a:solidFill>
                  <a:srgbClr val="616365"/>
                </a:solidFill>
              </a:rPr>
              <a:t>hälso-</a:t>
            </a:r>
            <a:r>
              <a:rPr lang="fi-FI" altLang="fi-FI" sz="2200" dirty="0" smtClean="0">
                <a:solidFill>
                  <a:srgbClr val="616365"/>
                </a:solidFill>
              </a:rPr>
              <a:t> </a:t>
            </a:r>
            <a:r>
              <a:rPr lang="fi-FI" altLang="fi-FI" sz="2200" dirty="0" err="1" smtClean="0">
                <a:solidFill>
                  <a:srgbClr val="616365"/>
                </a:solidFill>
              </a:rPr>
              <a:t>och</a:t>
            </a:r>
            <a:r>
              <a:rPr lang="fi-FI" altLang="fi-FI" sz="2200" dirty="0" smtClean="0">
                <a:solidFill>
                  <a:srgbClr val="616365"/>
                </a:solidFill>
              </a:rPr>
              <a:t> </a:t>
            </a:r>
            <a:r>
              <a:rPr lang="fi-FI" altLang="fi-FI" sz="2200" dirty="0" err="1" smtClean="0">
                <a:solidFill>
                  <a:srgbClr val="616365"/>
                </a:solidFill>
              </a:rPr>
              <a:t>sjukvården</a:t>
            </a:r>
            <a:r>
              <a:rPr lang="fi-FI" altLang="fi-FI" sz="2200" dirty="0" smtClean="0">
                <a:solidFill>
                  <a:srgbClr val="616365"/>
                </a:solidFill>
              </a:rPr>
              <a:t>, </a:t>
            </a:r>
            <a:r>
              <a:rPr lang="fi-FI" altLang="fi-FI" sz="2200" dirty="0" err="1" smtClean="0">
                <a:solidFill>
                  <a:srgbClr val="616365"/>
                </a:solidFill>
              </a:rPr>
              <a:t>socialkuratorer</a:t>
            </a:r>
            <a:r>
              <a:rPr lang="fi-FI" altLang="fi-FI" sz="2200" dirty="0" smtClean="0">
                <a:solidFill>
                  <a:srgbClr val="616365"/>
                </a:solidFill>
              </a:rPr>
              <a:t>, </a:t>
            </a:r>
            <a:r>
              <a:rPr lang="fi-FI" altLang="fi-FI" sz="2200" dirty="0" err="1" smtClean="0">
                <a:solidFill>
                  <a:srgbClr val="616365"/>
                </a:solidFill>
              </a:rPr>
              <a:t>anställda</a:t>
            </a:r>
            <a:r>
              <a:rPr lang="fi-FI" altLang="fi-FI" sz="2200" dirty="0" smtClean="0">
                <a:solidFill>
                  <a:srgbClr val="616365"/>
                </a:solidFill>
              </a:rPr>
              <a:t> </a:t>
            </a:r>
            <a:r>
              <a:rPr lang="fi-FI" altLang="fi-FI" sz="2200" dirty="0" err="1" smtClean="0">
                <a:solidFill>
                  <a:srgbClr val="616365"/>
                </a:solidFill>
              </a:rPr>
              <a:t>inom</a:t>
            </a:r>
            <a:r>
              <a:rPr lang="fi-FI" altLang="fi-FI" sz="2200" dirty="0" smtClean="0">
                <a:solidFill>
                  <a:srgbClr val="616365"/>
                </a:solidFill>
              </a:rPr>
              <a:t> </a:t>
            </a:r>
            <a:r>
              <a:rPr lang="fi-FI" altLang="fi-FI" sz="2200" dirty="0" err="1" smtClean="0">
                <a:solidFill>
                  <a:srgbClr val="616365"/>
                </a:solidFill>
              </a:rPr>
              <a:t>socialväsendet</a:t>
            </a:r>
            <a:r>
              <a:rPr lang="fi-FI" altLang="fi-FI" sz="2200" dirty="0" smtClean="0">
                <a:solidFill>
                  <a:srgbClr val="616365"/>
                </a:solidFill>
              </a:rPr>
              <a:t>, </a:t>
            </a:r>
            <a:r>
              <a:rPr lang="fi-FI" altLang="fi-FI" sz="2200" dirty="0" err="1" smtClean="0">
                <a:solidFill>
                  <a:srgbClr val="616365"/>
                </a:solidFill>
              </a:rPr>
              <a:t>undervisningsväsendet</a:t>
            </a:r>
            <a:r>
              <a:rPr lang="fi-FI" altLang="fi-FI" sz="2200" dirty="0" smtClean="0">
                <a:solidFill>
                  <a:srgbClr val="616365"/>
                </a:solidFill>
              </a:rPr>
              <a:t>, </a:t>
            </a:r>
            <a:r>
              <a:rPr lang="fi-FI" altLang="fi-FI" sz="2200" dirty="0" err="1" smtClean="0">
                <a:solidFill>
                  <a:srgbClr val="616365"/>
                </a:solidFill>
              </a:rPr>
              <a:t>idrottsväsendet</a:t>
            </a:r>
            <a:r>
              <a:rPr lang="fi-FI" altLang="fi-FI" sz="2200" dirty="0" smtClean="0">
                <a:solidFill>
                  <a:srgbClr val="616365"/>
                </a:solidFill>
              </a:rPr>
              <a:t>, </a:t>
            </a:r>
            <a:r>
              <a:rPr lang="fi-FI" altLang="fi-FI" sz="2200" dirty="0" err="1" smtClean="0">
                <a:solidFill>
                  <a:srgbClr val="616365"/>
                </a:solidFill>
              </a:rPr>
              <a:t>barndagvården</a:t>
            </a:r>
            <a:r>
              <a:rPr lang="fi-FI" altLang="fi-FI" sz="2200" dirty="0" smtClean="0">
                <a:solidFill>
                  <a:srgbClr val="616365"/>
                </a:solidFill>
              </a:rPr>
              <a:t>, </a:t>
            </a:r>
            <a:r>
              <a:rPr lang="fi-FI" altLang="fi-FI" sz="2200" dirty="0" err="1" smtClean="0">
                <a:solidFill>
                  <a:srgbClr val="616365"/>
                </a:solidFill>
              </a:rPr>
              <a:t>räddningsverket</a:t>
            </a:r>
            <a:r>
              <a:rPr lang="fi-FI" altLang="fi-FI" sz="2200" dirty="0" smtClean="0">
                <a:solidFill>
                  <a:srgbClr val="616365"/>
                </a:solidFill>
              </a:rPr>
              <a:t>, </a:t>
            </a:r>
            <a:r>
              <a:rPr lang="fi-FI" altLang="fi-FI" sz="2200" dirty="0" err="1" smtClean="0">
                <a:solidFill>
                  <a:srgbClr val="616365"/>
                </a:solidFill>
              </a:rPr>
              <a:t>Nödcentralsverket</a:t>
            </a:r>
            <a:r>
              <a:rPr lang="fi-FI" altLang="fi-FI" sz="2200" dirty="0" smtClean="0">
                <a:solidFill>
                  <a:srgbClr val="616365"/>
                </a:solidFill>
              </a:rPr>
              <a:t>, </a:t>
            </a:r>
            <a:r>
              <a:rPr lang="fi-FI" altLang="fi-FI" sz="2200" dirty="0" err="1" smtClean="0">
                <a:solidFill>
                  <a:srgbClr val="616365"/>
                </a:solidFill>
              </a:rPr>
              <a:t>polisen</a:t>
            </a:r>
            <a:r>
              <a:rPr lang="fi-FI" altLang="fi-FI" sz="2200" dirty="0" smtClean="0">
                <a:solidFill>
                  <a:srgbClr val="616365"/>
                </a:solidFill>
              </a:rPr>
              <a:t>, FPA, </a:t>
            </a:r>
            <a:r>
              <a:rPr lang="fi-FI" altLang="fi-FI" sz="2200" dirty="0" err="1" smtClean="0">
                <a:solidFill>
                  <a:srgbClr val="616365"/>
                </a:solidFill>
              </a:rPr>
              <a:t>arbets-</a:t>
            </a:r>
            <a:r>
              <a:rPr lang="fi-FI" altLang="fi-FI" sz="2200" dirty="0" smtClean="0">
                <a:solidFill>
                  <a:srgbClr val="616365"/>
                </a:solidFill>
              </a:rPr>
              <a:t> </a:t>
            </a:r>
            <a:r>
              <a:rPr lang="fi-FI" altLang="fi-FI" sz="2200" dirty="0" err="1" smtClean="0">
                <a:solidFill>
                  <a:srgbClr val="616365"/>
                </a:solidFill>
              </a:rPr>
              <a:t>och</a:t>
            </a:r>
            <a:r>
              <a:rPr lang="fi-FI" altLang="fi-FI" sz="2200" dirty="0" smtClean="0">
                <a:solidFill>
                  <a:srgbClr val="616365"/>
                </a:solidFill>
              </a:rPr>
              <a:t> </a:t>
            </a:r>
            <a:r>
              <a:rPr lang="fi-FI" altLang="fi-FI" sz="2200" dirty="0" err="1" smtClean="0">
                <a:solidFill>
                  <a:srgbClr val="616365"/>
                </a:solidFill>
              </a:rPr>
              <a:t>näringsmyndigheten</a:t>
            </a:r>
            <a:r>
              <a:rPr lang="fi-FI" altLang="fi-FI" sz="2200" dirty="0" smtClean="0">
                <a:solidFill>
                  <a:srgbClr val="616365"/>
                </a:solidFill>
              </a:rPr>
              <a:t>, Tullen, </a:t>
            </a:r>
            <a:r>
              <a:rPr lang="fi-FI" altLang="fi-FI" sz="2200" dirty="0" err="1" smtClean="0">
                <a:solidFill>
                  <a:srgbClr val="616365"/>
                </a:solidFill>
              </a:rPr>
              <a:t>utsökningsmyndigheten</a:t>
            </a:r>
            <a:r>
              <a:rPr lang="fi-FI" altLang="fi-FI" sz="2200" dirty="0" smtClean="0">
                <a:solidFill>
                  <a:srgbClr val="616365"/>
                </a:solidFill>
              </a:rPr>
              <a:t> </a:t>
            </a:r>
            <a:r>
              <a:rPr lang="fi-FI" altLang="fi-FI" sz="2200" dirty="0" err="1" smtClean="0">
                <a:solidFill>
                  <a:srgbClr val="616365"/>
                </a:solidFill>
              </a:rPr>
              <a:t>och</a:t>
            </a:r>
            <a:r>
              <a:rPr lang="fi-FI" altLang="fi-FI" sz="2200" dirty="0" smtClean="0">
                <a:solidFill>
                  <a:srgbClr val="616365"/>
                </a:solidFill>
              </a:rPr>
              <a:t> </a:t>
            </a:r>
            <a:r>
              <a:rPr lang="fi-FI" altLang="fi-FI" sz="2200" dirty="0" err="1" smtClean="0">
                <a:solidFill>
                  <a:srgbClr val="616365"/>
                </a:solidFill>
              </a:rPr>
              <a:t>Brottspåföljdsmyndigheten</a:t>
            </a:r>
            <a:r>
              <a:rPr lang="fi-FI" altLang="fi-FI" sz="2200" dirty="0" smtClean="0">
                <a:solidFill>
                  <a:srgbClr val="616365"/>
                </a:solidFill>
              </a:rPr>
              <a:t>.</a:t>
            </a:r>
          </a:p>
        </p:txBody>
      </p:sp>
      <p:sp>
        <p:nvSpPr>
          <p:cNvPr id="499716"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1CD37213-F944-4C6A-A519-B7D6A9391272}" type="datetime1">
              <a:rPr lang="fi-FI" altLang="fi-FI" sz="900" smtClean="0">
                <a:solidFill>
                  <a:srgbClr val="616365"/>
                </a:solidFill>
                <a:latin typeface="Arial" charset="0"/>
              </a:rPr>
              <a:pPr>
                <a:buFont typeface="Microsoft Sans Serif" pitchFamily="34" charset="0"/>
                <a:buNone/>
                <a:defRPr/>
              </a:pPr>
              <a:t>23.3.2015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14028438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Otsikko 1"/>
          <p:cNvSpPr>
            <a:spLocks noGrp="1"/>
          </p:cNvSpPr>
          <p:nvPr>
            <p:ph type="title"/>
          </p:nvPr>
        </p:nvSpPr>
        <p:spPr>
          <a:xfrm>
            <a:off x="755650" y="584200"/>
            <a:ext cx="7812088" cy="684213"/>
          </a:xfrm>
        </p:spPr>
        <p:txBody>
          <a:bodyPr/>
          <a:lstStyle/>
          <a:p>
            <a:r>
              <a:rPr lang="fi-FI" altLang="fi-FI" smtClean="0">
                <a:solidFill>
                  <a:srgbClr val="616365"/>
                </a:solidFill>
              </a:rPr>
              <a:t>Bedömning av servicebehovet i början av klientrelationen (36 §)</a:t>
            </a:r>
          </a:p>
        </p:txBody>
      </p:sp>
      <p:sp>
        <p:nvSpPr>
          <p:cNvPr id="500739" name="Sisällön paikkamerkki 2"/>
          <p:cNvSpPr>
            <a:spLocks noGrp="1"/>
          </p:cNvSpPr>
          <p:nvPr>
            <p:ph idx="1"/>
          </p:nvPr>
        </p:nvSpPr>
        <p:spPr>
          <a:xfrm>
            <a:off x="755650" y="1557338"/>
            <a:ext cx="7704138" cy="4751387"/>
          </a:xfrm>
        </p:spPr>
        <p:txBody>
          <a:bodyPr/>
          <a:lstStyle/>
          <a:p>
            <a:pPr lvl="1">
              <a:buClr>
                <a:srgbClr val="009AA6"/>
              </a:buClr>
              <a:buFont typeface="Wingdings" pitchFamily="2" charset="2"/>
              <a:buChar char="§"/>
            </a:pPr>
            <a:r>
              <a:rPr lang="fi-FI" altLang="fi-FI" smtClean="0">
                <a:solidFill>
                  <a:srgbClr val="616365"/>
                </a:solidFill>
              </a:rPr>
              <a:t>En bedömning av servicebehovet ska inledas senast 7 vardagen efter kontakten, om personen</a:t>
            </a:r>
          </a:p>
          <a:p>
            <a:pPr lvl="2">
              <a:buClr>
                <a:srgbClr val="009AA6"/>
              </a:buClr>
            </a:pPr>
            <a:r>
              <a:rPr lang="fi-FI" altLang="fi-FI" sz="1600" smtClean="0">
                <a:solidFill>
                  <a:srgbClr val="616365"/>
                </a:solidFill>
              </a:rPr>
              <a:t>är över 75 år</a:t>
            </a:r>
          </a:p>
          <a:p>
            <a:pPr lvl="2">
              <a:buClr>
                <a:srgbClr val="009AA6"/>
              </a:buClr>
            </a:pPr>
            <a:r>
              <a:rPr lang="fi-FI" altLang="fi-FI" sz="1600" smtClean="0">
                <a:solidFill>
                  <a:srgbClr val="616365"/>
                </a:solidFill>
              </a:rPr>
              <a:t>får vårdbidrag med högsta belopp enligt lagen om handikappförmåner </a:t>
            </a:r>
          </a:p>
          <a:p>
            <a:pPr lvl="2">
              <a:buClr>
                <a:srgbClr val="009AA6"/>
              </a:buClr>
            </a:pPr>
            <a:r>
              <a:rPr lang="fi-FI" altLang="fi-FI" sz="1600" smtClean="0">
                <a:solidFill>
                  <a:srgbClr val="616365"/>
                </a:solidFill>
              </a:rPr>
              <a:t>en bedömning av servicebehovet hos ett barn som behöver särskilt stöd ska inledas 7 vardagen efter inledningen och bli klar inom 3 månader</a:t>
            </a:r>
          </a:p>
          <a:p>
            <a:pPr lvl="1">
              <a:buClrTx/>
              <a:buFontTx/>
              <a:buNone/>
            </a:pPr>
            <a:endParaRPr lang="fi-FI" altLang="fi-FI" sz="1600" smtClean="0">
              <a:solidFill>
                <a:srgbClr val="616365"/>
              </a:solidFill>
            </a:endParaRPr>
          </a:p>
          <a:p>
            <a:pPr lvl="1">
              <a:buClr>
                <a:srgbClr val="009AA6"/>
              </a:buClr>
              <a:buFont typeface="Wingdings" pitchFamily="2" charset="2"/>
              <a:buChar char="§"/>
            </a:pPr>
            <a:r>
              <a:rPr lang="fi-FI" altLang="fi-FI" smtClean="0">
                <a:solidFill>
                  <a:srgbClr val="616365"/>
                </a:solidFill>
              </a:rPr>
              <a:t>I annat fall ska bedömningen påbörjas </a:t>
            </a:r>
            <a:r>
              <a:rPr lang="fi-FI" altLang="fi-FI" b="1" smtClean="0">
                <a:solidFill>
                  <a:srgbClr val="616365"/>
                </a:solidFill>
              </a:rPr>
              <a:t>utan dröjsmål </a:t>
            </a:r>
            <a:r>
              <a:rPr lang="fi-FI" altLang="fi-FI" smtClean="0">
                <a:solidFill>
                  <a:srgbClr val="616365"/>
                </a:solidFill>
              </a:rPr>
              <a:t>och slutföras utan ogrundat dröjsmål</a:t>
            </a:r>
          </a:p>
          <a:p>
            <a:pPr lvl="1">
              <a:buClr>
                <a:srgbClr val="009AA6"/>
              </a:buClr>
              <a:buFont typeface="Wingdings" pitchFamily="2" charset="2"/>
              <a:buChar char="§"/>
            </a:pPr>
            <a:r>
              <a:rPr lang="fi-FI" altLang="fi-FI" smtClean="0">
                <a:solidFill>
                  <a:srgbClr val="616365"/>
                </a:solidFill>
              </a:rPr>
              <a:t>Ett behov av brådskande hjälp ska utredas omedelbart när informationen om hjälpbehovet kommer</a:t>
            </a:r>
          </a:p>
          <a:p>
            <a:pPr lvl="1">
              <a:buClr>
                <a:srgbClr val="009AA6"/>
              </a:buClr>
              <a:buFont typeface="Wingdings" pitchFamily="2" charset="2"/>
              <a:buChar char="§"/>
            </a:pPr>
            <a:r>
              <a:rPr lang="fi-FI" altLang="fi-FI" smtClean="0">
                <a:solidFill>
                  <a:srgbClr val="616365"/>
                </a:solidFill>
              </a:rPr>
              <a:t>Bedömningen görs i den omfattning som klientens livssituation kräver i samarbete med klienten och vid behov med klientens anhöriga och närstående samt andra aktörer </a:t>
            </a:r>
          </a:p>
          <a:p>
            <a:pPr lvl="1">
              <a:buClr>
                <a:srgbClr val="009AA6"/>
              </a:buClr>
              <a:buFont typeface="Wingdings" pitchFamily="2" charset="2"/>
              <a:buChar char="§"/>
            </a:pPr>
            <a:endParaRPr lang="fi-FI" altLang="fi-FI" smtClean="0">
              <a:solidFill>
                <a:srgbClr val="616365"/>
              </a:solidFill>
            </a:endParaRPr>
          </a:p>
          <a:p>
            <a:pPr lvl="1">
              <a:buClrTx/>
              <a:buFontTx/>
              <a:buNone/>
            </a:pPr>
            <a:endParaRPr lang="fi-FI" altLang="fi-FI" smtClean="0">
              <a:solidFill>
                <a:srgbClr val="616365"/>
              </a:solidFill>
            </a:endParaRPr>
          </a:p>
          <a:p>
            <a:pPr lvl="1">
              <a:buClr>
                <a:srgbClr val="009AA6"/>
              </a:buClr>
              <a:buFont typeface="Wingdings" pitchFamily="2" charset="2"/>
              <a:buChar char="§"/>
            </a:pPr>
            <a:endParaRPr lang="fi-FI" altLang="fi-FI" smtClean="0">
              <a:solidFill>
                <a:srgbClr val="616365"/>
              </a:solidFill>
            </a:endParaRPr>
          </a:p>
          <a:p>
            <a:pPr lvl="1">
              <a:buClr>
                <a:srgbClr val="009AA6"/>
              </a:buClr>
              <a:buFont typeface="Wingdings" pitchFamily="2" charset="2"/>
              <a:buChar char="§"/>
            </a:pPr>
            <a:endParaRPr lang="fi-FI" altLang="fi-FI" smtClean="0">
              <a:solidFill>
                <a:srgbClr val="616365"/>
              </a:solidFill>
            </a:endParaRPr>
          </a:p>
          <a:p>
            <a:pPr lvl="1">
              <a:buClr>
                <a:srgbClr val="009AA6"/>
              </a:buClr>
              <a:buFont typeface="Wingdings" pitchFamily="2" charset="2"/>
              <a:buChar char="§"/>
            </a:pPr>
            <a:endParaRPr lang="fi-FI" altLang="fi-FI" smtClean="0">
              <a:solidFill>
                <a:srgbClr val="616365"/>
              </a:solidFill>
            </a:endParaRPr>
          </a:p>
          <a:p>
            <a:pPr lvl="1">
              <a:buClr>
                <a:srgbClr val="009AA6"/>
              </a:buClr>
              <a:buFont typeface="Wingdings" pitchFamily="2" charset="2"/>
              <a:buChar char="§"/>
            </a:pPr>
            <a:endParaRPr lang="fi-FI" altLang="fi-FI" smtClean="0">
              <a:solidFill>
                <a:srgbClr val="616365"/>
              </a:solidFill>
            </a:endParaRPr>
          </a:p>
          <a:p>
            <a:pPr lvl="1">
              <a:buClr>
                <a:srgbClr val="009AA6"/>
              </a:buClr>
              <a:buFont typeface="Wingdings" pitchFamily="2" charset="2"/>
              <a:buChar char="§"/>
            </a:pPr>
            <a:r>
              <a:rPr lang="fi-FI" altLang="fi-FI" smtClean="0">
                <a:solidFill>
                  <a:srgbClr val="616365"/>
                </a:solidFill>
              </a:rPr>
              <a:t>I bedömningen finns </a:t>
            </a:r>
          </a:p>
          <a:p>
            <a:pPr lvl="1">
              <a:buClrTx/>
              <a:buFontTx/>
              <a:buNone/>
            </a:pPr>
            <a:endParaRPr lang="fi-FI" altLang="fi-FI" smtClean="0">
              <a:solidFill>
                <a:srgbClr val="616365"/>
              </a:solidFill>
            </a:endParaRPr>
          </a:p>
          <a:p>
            <a:pPr lvl="1">
              <a:buClrTx/>
              <a:buFontTx/>
              <a:buNone/>
            </a:pPr>
            <a:endParaRPr lang="fi-FI" altLang="fi-FI" smtClean="0">
              <a:solidFill>
                <a:srgbClr val="616365"/>
              </a:solidFill>
            </a:endParaRPr>
          </a:p>
          <a:p>
            <a:pPr lvl="1">
              <a:buClrTx/>
              <a:buFontTx/>
              <a:buNone/>
            </a:pPr>
            <a:endParaRPr lang="fi-FI" altLang="fi-FI" smtClean="0">
              <a:solidFill>
                <a:srgbClr val="616365"/>
              </a:solidFill>
            </a:endParaRPr>
          </a:p>
          <a:p>
            <a:pPr lvl="1">
              <a:buClrTx/>
              <a:buFontTx/>
              <a:buNone/>
            </a:pPr>
            <a:r>
              <a:rPr lang="fi-FI" altLang="fi-FI" smtClean="0">
                <a:solidFill>
                  <a:srgbClr val="616365"/>
                </a:solidFill>
                <a:sym typeface="Wingdings" pitchFamily="2" charset="2"/>
              </a:rPr>
              <a:t>	</a:t>
            </a:r>
          </a:p>
        </p:txBody>
      </p:sp>
      <p:sp>
        <p:nvSpPr>
          <p:cNvPr id="500740"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9599D278-2485-4588-82BB-799B5B5E590C}" type="datetime1">
              <a:rPr lang="fi-FI" altLang="fi-FI" sz="900" smtClean="0">
                <a:solidFill>
                  <a:srgbClr val="616365"/>
                </a:solidFill>
                <a:latin typeface="Arial" charset="0"/>
              </a:rPr>
              <a:pPr>
                <a:buFont typeface="Microsoft Sans Serif" pitchFamily="34" charset="0"/>
                <a:buNone/>
                <a:defRPr/>
              </a:pPr>
              <a:t>23.3.2015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41995163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Otsikko 1"/>
          <p:cNvSpPr>
            <a:spLocks noGrp="1"/>
          </p:cNvSpPr>
          <p:nvPr>
            <p:ph type="title"/>
          </p:nvPr>
        </p:nvSpPr>
        <p:spPr>
          <a:xfrm>
            <a:off x="755650" y="274638"/>
            <a:ext cx="7632700" cy="922337"/>
          </a:xfrm>
        </p:spPr>
        <p:txBody>
          <a:bodyPr/>
          <a:lstStyle/>
          <a:p>
            <a:r>
              <a:rPr lang="fi-FI" altLang="fi-FI" smtClean="0">
                <a:solidFill>
                  <a:srgbClr val="616365"/>
                </a:solidFill>
              </a:rPr>
              <a:t>Innehållet i bedömningen av servicebehovet (36 §, 37 § och 41 §): </a:t>
            </a:r>
          </a:p>
        </p:txBody>
      </p:sp>
      <p:sp>
        <p:nvSpPr>
          <p:cNvPr id="501763" name="Sisällön paikkamerkki 2"/>
          <p:cNvSpPr>
            <a:spLocks noGrp="1"/>
          </p:cNvSpPr>
          <p:nvPr>
            <p:ph idx="1"/>
          </p:nvPr>
        </p:nvSpPr>
        <p:spPr>
          <a:xfrm>
            <a:off x="755650" y="1196752"/>
            <a:ext cx="7632700" cy="5400600"/>
          </a:xfrm>
        </p:spPr>
        <p:txBody>
          <a:bodyPr/>
          <a:lstStyle/>
          <a:p>
            <a:pPr lvl="1">
              <a:buClr>
                <a:srgbClr val="009AA6"/>
              </a:buClr>
              <a:buFont typeface="Wingdings" pitchFamily="2" charset="2"/>
              <a:buChar char="§"/>
            </a:pPr>
            <a:r>
              <a:rPr lang="fi-FI" altLang="fi-FI" dirty="0" err="1" smtClean="0">
                <a:solidFill>
                  <a:srgbClr val="616365"/>
                </a:solidFill>
              </a:rPr>
              <a:t>Bedömningen</a:t>
            </a:r>
            <a:r>
              <a:rPr lang="fi-FI" altLang="fi-FI" dirty="0" smtClean="0">
                <a:solidFill>
                  <a:srgbClr val="616365"/>
                </a:solidFill>
              </a:rPr>
              <a:t> av </a:t>
            </a:r>
            <a:r>
              <a:rPr lang="fi-FI" altLang="fi-FI" dirty="0" err="1" smtClean="0">
                <a:solidFill>
                  <a:srgbClr val="616365"/>
                </a:solidFill>
              </a:rPr>
              <a:t>servicebehovet</a:t>
            </a:r>
            <a:r>
              <a:rPr lang="fi-FI" altLang="fi-FI" dirty="0" smtClean="0">
                <a:solidFill>
                  <a:srgbClr val="616365"/>
                </a:solidFill>
              </a:rPr>
              <a:t> </a:t>
            </a:r>
            <a:r>
              <a:rPr lang="fi-FI" altLang="fi-FI" dirty="0" err="1" smtClean="0">
                <a:solidFill>
                  <a:srgbClr val="616365"/>
                </a:solidFill>
              </a:rPr>
              <a:t>görs</a:t>
            </a:r>
            <a:r>
              <a:rPr lang="fi-FI" altLang="fi-FI" dirty="0" smtClean="0">
                <a:solidFill>
                  <a:srgbClr val="616365"/>
                </a:solidFill>
              </a:rPr>
              <a:t> </a:t>
            </a:r>
            <a:r>
              <a:rPr lang="fi-FI" altLang="fi-FI" dirty="0" err="1" smtClean="0">
                <a:solidFill>
                  <a:srgbClr val="616365"/>
                </a:solidFill>
              </a:rPr>
              <a:t>skriftligt</a:t>
            </a:r>
            <a:r>
              <a:rPr lang="fi-FI" altLang="fi-FI" dirty="0" smtClean="0">
                <a:solidFill>
                  <a:srgbClr val="616365"/>
                </a:solidFill>
              </a:rPr>
              <a:t> </a:t>
            </a:r>
            <a:r>
              <a:rPr lang="fi-FI" altLang="fi-FI" dirty="0" err="1" smtClean="0">
                <a:solidFill>
                  <a:srgbClr val="616365"/>
                </a:solidFill>
              </a:rPr>
              <a:t>och</a:t>
            </a:r>
            <a:r>
              <a:rPr lang="fi-FI" altLang="fi-FI" dirty="0" smtClean="0">
                <a:solidFill>
                  <a:srgbClr val="616365"/>
                </a:solidFill>
              </a:rPr>
              <a:t> </a:t>
            </a:r>
            <a:r>
              <a:rPr lang="fi-FI" altLang="fi-FI" dirty="0" err="1" smtClean="0">
                <a:solidFill>
                  <a:srgbClr val="616365"/>
                </a:solidFill>
              </a:rPr>
              <a:t>den</a:t>
            </a:r>
            <a:r>
              <a:rPr lang="fi-FI" altLang="fi-FI" dirty="0" smtClean="0">
                <a:solidFill>
                  <a:srgbClr val="616365"/>
                </a:solidFill>
              </a:rPr>
              <a:t> </a:t>
            </a:r>
            <a:r>
              <a:rPr lang="fi-FI" altLang="fi-FI" dirty="0" err="1" smtClean="0">
                <a:solidFill>
                  <a:srgbClr val="616365"/>
                </a:solidFill>
              </a:rPr>
              <a:t>ska</a:t>
            </a:r>
            <a:r>
              <a:rPr lang="fi-FI" altLang="fi-FI" dirty="0" smtClean="0">
                <a:solidFill>
                  <a:srgbClr val="616365"/>
                </a:solidFill>
              </a:rPr>
              <a:t> </a:t>
            </a:r>
            <a:r>
              <a:rPr lang="fi-FI" altLang="fi-FI" dirty="0" err="1" smtClean="0">
                <a:solidFill>
                  <a:srgbClr val="616365"/>
                </a:solidFill>
              </a:rPr>
              <a:t>innehålla</a:t>
            </a:r>
            <a:endParaRPr lang="fi-FI" altLang="fi-FI" dirty="0" smtClean="0">
              <a:solidFill>
                <a:srgbClr val="616365"/>
              </a:solidFill>
            </a:endParaRPr>
          </a:p>
          <a:p>
            <a:pPr lvl="2">
              <a:buClr>
                <a:srgbClr val="009AA6"/>
              </a:buClr>
            </a:pPr>
            <a:r>
              <a:rPr lang="fi-FI" altLang="fi-FI" dirty="0" smtClean="0">
                <a:solidFill>
                  <a:srgbClr val="616365"/>
                </a:solidFill>
              </a:rPr>
              <a:t>ett </a:t>
            </a:r>
            <a:r>
              <a:rPr lang="fi-FI" altLang="fi-FI" dirty="0" err="1" smtClean="0">
                <a:solidFill>
                  <a:srgbClr val="616365"/>
                </a:solidFill>
              </a:rPr>
              <a:t>sammandrag</a:t>
            </a:r>
            <a:r>
              <a:rPr lang="fi-FI" altLang="fi-FI" dirty="0" smtClean="0">
                <a:solidFill>
                  <a:srgbClr val="616365"/>
                </a:solidFill>
              </a:rPr>
              <a:t> av </a:t>
            </a:r>
            <a:r>
              <a:rPr lang="fi-FI" altLang="fi-FI" dirty="0" err="1" smtClean="0">
                <a:solidFill>
                  <a:srgbClr val="616365"/>
                </a:solidFill>
              </a:rPr>
              <a:t>klientens</a:t>
            </a:r>
            <a:r>
              <a:rPr lang="fi-FI" altLang="fi-FI" dirty="0" smtClean="0">
                <a:solidFill>
                  <a:srgbClr val="616365"/>
                </a:solidFill>
              </a:rPr>
              <a:t> </a:t>
            </a:r>
            <a:r>
              <a:rPr lang="fi-FI" altLang="fi-FI" dirty="0" err="1" smtClean="0">
                <a:solidFill>
                  <a:srgbClr val="616365"/>
                </a:solidFill>
              </a:rPr>
              <a:t>situation</a:t>
            </a:r>
            <a:r>
              <a:rPr lang="fi-FI" altLang="fi-FI" dirty="0" smtClean="0">
                <a:solidFill>
                  <a:srgbClr val="616365"/>
                </a:solidFill>
              </a:rPr>
              <a:t> </a:t>
            </a:r>
            <a:r>
              <a:rPr lang="fi-FI" altLang="fi-FI" dirty="0" err="1" smtClean="0">
                <a:solidFill>
                  <a:srgbClr val="616365"/>
                </a:solidFill>
              </a:rPr>
              <a:t>och</a:t>
            </a:r>
            <a:r>
              <a:rPr lang="fi-FI" altLang="fi-FI" dirty="0" smtClean="0">
                <a:solidFill>
                  <a:srgbClr val="616365"/>
                </a:solidFill>
              </a:rPr>
              <a:t> av </a:t>
            </a:r>
            <a:r>
              <a:rPr lang="fi-FI" altLang="fi-FI" dirty="0" err="1" smtClean="0">
                <a:solidFill>
                  <a:srgbClr val="616365"/>
                </a:solidFill>
              </a:rPr>
              <a:t>behovet</a:t>
            </a:r>
            <a:r>
              <a:rPr lang="fi-FI" altLang="fi-FI" dirty="0" smtClean="0">
                <a:solidFill>
                  <a:srgbClr val="616365"/>
                </a:solidFill>
              </a:rPr>
              <a:t> (</a:t>
            </a:r>
            <a:r>
              <a:rPr lang="fi-FI" altLang="fi-FI" dirty="0" err="1" smtClean="0">
                <a:solidFill>
                  <a:srgbClr val="616365"/>
                </a:solidFill>
              </a:rPr>
              <a:t>tillfälligt</a:t>
            </a:r>
            <a:r>
              <a:rPr lang="fi-FI" altLang="fi-FI" dirty="0" smtClean="0">
                <a:solidFill>
                  <a:srgbClr val="616365"/>
                </a:solidFill>
              </a:rPr>
              <a:t>, </a:t>
            </a:r>
            <a:r>
              <a:rPr lang="fi-FI" altLang="fi-FI" dirty="0" err="1" smtClean="0">
                <a:solidFill>
                  <a:srgbClr val="616365"/>
                </a:solidFill>
              </a:rPr>
              <a:t>återkommande</a:t>
            </a:r>
            <a:r>
              <a:rPr lang="fi-FI" altLang="fi-FI" dirty="0" smtClean="0">
                <a:solidFill>
                  <a:srgbClr val="616365"/>
                </a:solidFill>
              </a:rPr>
              <a:t> </a:t>
            </a:r>
            <a:r>
              <a:rPr lang="fi-FI" altLang="fi-FI" dirty="0" err="1" smtClean="0">
                <a:solidFill>
                  <a:srgbClr val="616365"/>
                </a:solidFill>
              </a:rPr>
              <a:t>eller</a:t>
            </a:r>
            <a:r>
              <a:rPr lang="fi-FI" altLang="fi-FI" dirty="0" smtClean="0">
                <a:solidFill>
                  <a:srgbClr val="616365"/>
                </a:solidFill>
              </a:rPr>
              <a:t> </a:t>
            </a:r>
            <a:r>
              <a:rPr lang="fi-FI" altLang="fi-FI" dirty="0" err="1" smtClean="0">
                <a:solidFill>
                  <a:srgbClr val="616365"/>
                </a:solidFill>
              </a:rPr>
              <a:t>långvarigt</a:t>
            </a:r>
            <a:r>
              <a:rPr lang="fi-FI" altLang="fi-FI" dirty="0" smtClean="0">
                <a:solidFill>
                  <a:srgbClr val="616365"/>
                </a:solidFill>
              </a:rPr>
              <a:t>) av </a:t>
            </a:r>
            <a:r>
              <a:rPr lang="fi-FI" altLang="fi-FI" dirty="0" err="1" smtClean="0">
                <a:solidFill>
                  <a:srgbClr val="616365"/>
                </a:solidFill>
              </a:rPr>
              <a:t>socialservice</a:t>
            </a:r>
            <a:r>
              <a:rPr lang="fi-FI" altLang="fi-FI" dirty="0" smtClean="0">
                <a:solidFill>
                  <a:srgbClr val="616365"/>
                </a:solidFill>
              </a:rPr>
              <a:t> </a:t>
            </a:r>
            <a:r>
              <a:rPr lang="fi-FI" altLang="fi-FI" dirty="0" err="1" smtClean="0">
                <a:solidFill>
                  <a:srgbClr val="616365"/>
                </a:solidFill>
              </a:rPr>
              <a:t>och</a:t>
            </a:r>
            <a:r>
              <a:rPr lang="fi-FI" altLang="fi-FI" dirty="0" smtClean="0">
                <a:solidFill>
                  <a:srgbClr val="616365"/>
                </a:solidFill>
              </a:rPr>
              <a:t> </a:t>
            </a:r>
            <a:r>
              <a:rPr lang="fi-FI" altLang="fi-FI" dirty="0" err="1" smtClean="0">
                <a:solidFill>
                  <a:srgbClr val="616365"/>
                </a:solidFill>
              </a:rPr>
              <a:t>stöd</a:t>
            </a:r>
            <a:r>
              <a:rPr lang="fi-FI" altLang="fi-FI" dirty="0" smtClean="0">
                <a:solidFill>
                  <a:srgbClr val="616365"/>
                </a:solidFill>
              </a:rPr>
              <a:t> </a:t>
            </a:r>
          </a:p>
          <a:p>
            <a:pPr lvl="2">
              <a:buClr>
                <a:srgbClr val="009AA6"/>
              </a:buClr>
            </a:pPr>
            <a:r>
              <a:rPr lang="fi-FI" altLang="fi-FI" dirty="0" smtClean="0">
                <a:solidFill>
                  <a:srgbClr val="616365"/>
                </a:solidFill>
              </a:rPr>
              <a:t>de </a:t>
            </a:r>
            <a:r>
              <a:rPr lang="fi-FI" altLang="fi-FI" dirty="0" err="1" smtClean="0">
                <a:solidFill>
                  <a:srgbClr val="616365"/>
                </a:solidFill>
              </a:rPr>
              <a:t>slutsatser</a:t>
            </a:r>
            <a:r>
              <a:rPr lang="fi-FI" altLang="fi-FI" dirty="0" smtClean="0">
                <a:solidFill>
                  <a:srgbClr val="616365"/>
                </a:solidFill>
              </a:rPr>
              <a:t> </a:t>
            </a:r>
            <a:r>
              <a:rPr lang="fi-FI" altLang="fi-FI" dirty="0" err="1" smtClean="0">
                <a:solidFill>
                  <a:srgbClr val="616365"/>
                </a:solidFill>
              </a:rPr>
              <a:t>som</a:t>
            </a:r>
            <a:r>
              <a:rPr lang="fi-FI" altLang="fi-FI" dirty="0" smtClean="0">
                <a:solidFill>
                  <a:srgbClr val="616365"/>
                </a:solidFill>
              </a:rPr>
              <a:t> en </a:t>
            </a:r>
            <a:r>
              <a:rPr lang="fi-FI" altLang="fi-FI" dirty="0" err="1" smtClean="0">
                <a:solidFill>
                  <a:srgbClr val="616365"/>
                </a:solidFill>
              </a:rPr>
              <a:t>yrkesutbildad</a:t>
            </a:r>
            <a:r>
              <a:rPr lang="fi-FI" altLang="fi-FI" dirty="0" smtClean="0">
                <a:solidFill>
                  <a:srgbClr val="616365"/>
                </a:solidFill>
              </a:rPr>
              <a:t> person </a:t>
            </a:r>
            <a:r>
              <a:rPr lang="fi-FI" altLang="fi-FI" dirty="0" err="1" smtClean="0">
                <a:solidFill>
                  <a:srgbClr val="616365"/>
                </a:solidFill>
              </a:rPr>
              <a:t>inom</a:t>
            </a:r>
            <a:r>
              <a:rPr lang="fi-FI" altLang="fi-FI" dirty="0" smtClean="0">
                <a:solidFill>
                  <a:srgbClr val="616365"/>
                </a:solidFill>
              </a:rPr>
              <a:t> </a:t>
            </a:r>
            <a:r>
              <a:rPr lang="fi-FI" altLang="fi-FI" dirty="0" err="1" smtClean="0">
                <a:solidFill>
                  <a:srgbClr val="616365"/>
                </a:solidFill>
              </a:rPr>
              <a:t>socialvården</a:t>
            </a:r>
            <a:r>
              <a:rPr lang="fi-FI" altLang="fi-FI" dirty="0" smtClean="0">
                <a:solidFill>
                  <a:srgbClr val="616365"/>
                </a:solidFill>
              </a:rPr>
              <a:t> </a:t>
            </a:r>
            <a:r>
              <a:rPr lang="fi-FI" altLang="fi-FI" dirty="0" err="1" smtClean="0">
                <a:solidFill>
                  <a:srgbClr val="616365"/>
                </a:solidFill>
              </a:rPr>
              <a:t>har</a:t>
            </a:r>
            <a:r>
              <a:rPr lang="fi-FI" altLang="fi-FI" dirty="0" smtClean="0">
                <a:solidFill>
                  <a:srgbClr val="616365"/>
                </a:solidFill>
              </a:rPr>
              <a:t> dragit </a:t>
            </a:r>
            <a:r>
              <a:rPr lang="fi-FI" altLang="fi-FI" dirty="0" err="1" smtClean="0">
                <a:solidFill>
                  <a:srgbClr val="616365"/>
                </a:solidFill>
              </a:rPr>
              <a:t>om</a:t>
            </a:r>
            <a:r>
              <a:rPr lang="fi-FI" altLang="fi-FI" dirty="0" smtClean="0">
                <a:solidFill>
                  <a:srgbClr val="616365"/>
                </a:solidFill>
              </a:rPr>
              <a:t> </a:t>
            </a:r>
            <a:r>
              <a:rPr lang="fi-FI" altLang="fi-FI" dirty="0" err="1" smtClean="0">
                <a:solidFill>
                  <a:srgbClr val="616365"/>
                </a:solidFill>
              </a:rPr>
              <a:t>förutsättningarna</a:t>
            </a:r>
            <a:r>
              <a:rPr lang="fi-FI" altLang="fi-FI" dirty="0" smtClean="0">
                <a:solidFill>
                  <a:srgbClr val="616365"/>
                </a:solidFill>
              </a:rPr>
              <a:t> för </a:t>
            </a:r>
            <a:r>
              <a:rPr lang="fi-FI" altLang="fi-FI" dirty="0" err="1" smtClean="0">
                <a:solidFill>
                  <a:srgbClr val="616365"/>
                </a:solidFill>
              </a:rPr>
              <a:t>klientrelationen</a:t>
            </a:r>
            <a:r>
              <a:rPr lang="fi-FI" altLang="fi-FI" dirty="0" smtClean="0">
                <a:solidFill>
                  <a:srgbClr val="616365"/>
                </a:solidFill>
              </a:rPr>
              <a:t>,</a:t>
            </a:r>
          </a:p>
          <a:p>
            <a:pPr lvl="2">
              <a:buClr>
                <a:srgbClr val="009AA6"/>
              </a:buClr>
            </a:pPr>
            <a:r>
              <a:rPr lang="fi-FI" altLang="fi-FI" dirty="0" err="1" smtClean="0">
                <a:solidFill>
                  <a:srgbClr val="616365"/>
                </a:solidFill>
              </a:rPr>
              <a:t>klientens</a:t>
            </a:r>
            <a:r>
              <a:rPr lang="fi-FI" altLang="fi-FI" dirty="0" smtClean="0">
                <a:solidFill>
                  <a:srgbClr val="616365"/>
                </a:solidFill>
              </a:rPr>
              <a:t> </a:t>
            </a:r>
            <a:r>
              <a:rPr lang="fi-FI" altLang="fi-FI" dirty="0" err="1" smtClean="0">
                <a:solidFill>
                  <a:srgbClr val="616365"/>
                </a:solidFill>
              </a:rPr>
              <a:t>åsikt</a:t>
            </a:r>
            <a:r>
              <a:rPr lang="fi-FI" altLang="fi-FI" dirty="0" smtClean="0">
                <a:solidFill>
                  <a:srgbClr val="616365"/>
                </a:solidFill>
              </a:rPr>
              <a:t> </a:t>
            </a:r>
            <a:r>
              <a:rPr lang="fi-FI" altLang="fi-FI" dirty="0" err="1" smtClean="0">
                <a:solidFill>
                  <a:srgbClr val="616365"/>
                </a:solidFill>
              </a:rPr>
              <a:t>om</a:t>
            </a:r>
            <a:r>
              <a:rPr lang="fi-FI" altLang="fi-FI" dirty="0" smtClean="0">
                <a:solidFill>
                  <a:srgbClr val="616365"/>
                </a:solidFill>
              </a:rPr>
              <a:t> </a:t>
            </a:r>
            <a:r>
              <a:rPr lang="fi-FI" altLang="fi-FI" dirty="0" err="1" smtClean="0">
                <a:solidFill>
                  <a:srgbClr val="616365"/>
                </a:solidFill>
              </a:rPr>
              <a:t>och</a:t>
            </a:r>
            <a:r>
              <a:rPr lang="fi-FI" altLang="fi-FI" dirty="0" smtClean="0">
                <a:solidFill>
                  <a:srgbClr val="616365"/>
                </a:solidFill>
              </a:rPr>
              <a:t> </a:t>
            </a:r>
            <a:r>
              <a:rPr lang="fi-FI" altLang="fi-FI" dirty="0" err="1" smtClean="0">
                <a:solidFill>
                  <a:srgbClr val="616365"/>
                </a:solidFill>
              </a:rPr>
              <a:t>syn</a:t>
            </a:r>
            <a:r>
              <a:rPr lang="fi-FI" altLang="fi-FI" dirty="0" smtClean="0">
                <a:solidFill>
                  <a:srgbClr val="616365"/>
                </a:solidFill>
              </a:rPr>
              <a:t> </a:t>
            </a:r>
            <a:r>
              <a:rPr lang="fi-FI" altLang="fi-FI" dirty="0" err="1" smtClean="0">
                <a:solidFill>
                  <a:srgbClr val="616365"/>
                </a:solidFill>
              </a:rPr>
              <a:t>på</a:t>
            </a:r>
            <a:r>
              <a:rPr lang="fi-FI" altLang="fi-FI" dirty="0" smtClean="0">
                <a:solidFill>
                  <a:srgbClr val="616365"/>
                </a:solidFill>
              </a:rPr>
              <a:t> </a:t>
            </a:r>
            <a:r>
              <a:rPr lang="fi-FI" altLang="fi-FI" dirty="0" err="1" smtClean="0">
                <a:solidFill>
                  <a:srgbClr val="616365"/>
                </a:solidFill>
              </a:rPr>
              <a:t>sitt</a:t>
            </a:r>
            <a:r>
              <a:rPr lang="fi-FI" altLang="fi-FI" dirty="0" smtClean="0">
                <a:solidFill>
                  <a:srgbClr val="616365"/>
                </a:solidFill>
              </a:rPr>
              <a:t> </a:t>
            </a:r>
            <a:r>
              <a:rPr lang="fi-FI" altLang="fi-FI" dirty="0" err="1" smtClean="0">
                <a:solidFill>
                  <a:srgbClr val="616365"/>
                </a:solidFill>
              </a:rPr>
              <a:t>servicebehov</a:t>
            </a:r>
            <a:endParaRPr lang="fi-FI" altLang="fi-FI" dirty="0" smtClean="0">
              <a:solidFill>
                <a:srgbClr val="616365"/>
              </a:solidFill>
            </a:endParaRPr>
          </a:p>
          <a:p>
            <a:pPr lvl="2">
              <a:buClr>
                <a:srgbClr val="009AA6"/>
              </a:buClr>
            </a:pPr>
            <a:r>
              <a:rPr lang="fi-FI" altLang="fi-FI" dirty="0" smtClean="0">
                <a:solidFill>
                  <a:srgbClr val="616365"/>
                </a:solidFill>
              </a:rPr>
              <a:t>en </a:t>
            </a:r>
            <a:r>
              <a:rPr lang="fi-FI" altLang="fi-FI" dirty="0" err="1" smtClean="0">
                <a:solidFill>
                  <a:srgbClr val="616365"/>
                </a:solidFill>
              </a:rPr>
              <a:t>bedömning</a:t>
            </a:r>
            <a:r>
              <a:rPr lang="fi-FI" altLang="fi-FI" dirty="0" smtClean="0">
                <a:solidFill>
                  <a:srgbClr val="616365"/>
                </a:solidFill>
              </a:rPr>
              <a:t> av </a:t>
            </a:r>
            <a:r>
              <a:rPr lang="fi-FI" altLang="fi-FI" dirty="0" err="1" smtClean="0">
                <a:solidFill>
                  <a:srgbClr val="616365"/>
                </a:solidFill>
              </a:rPr>
              <a:t>klienten</a:t>
            </a:r>
            <a:r>
              <a:rPr lang="fi-FI" altLang="fi-FI" dirty="0" smtClean="0">
                <a:solidFill>
                  <a:srgbClr val="616365"/>
                </a:solidFill>
              </a:rPr>
              <a:t> </a:t>
            </a:r>
            <a:r>
              <a:rPr lang="fi-FI" altLang="fi-FI" dirty="0" err="1" smtClean="0">
                <a:solidFill>
                  <a:srgbClr val="616365"/>
                </a:solidFill>
              </a:rPr>
              <a:t>och</a:t>
            </a:r>
            <a:r>
              <a:rPr lang="fi-FI" altLang="fi-FI" dirty="0" smtClean="0">
                <a:solidFill>
                  <a:srgbClr val="616365"/>
                </a:solidFill>
              </a:rPr>
              <a:t> </a:t>
            </a:r>
            <a:r>
              <a:rPr lang="fi-FI" altLang="fi-FI" dirty="0" err="1" smtClean="0">
                <a:solidFill>
                  <a:srgbClr val="616365"/>
                </a:solidFill>
              </a:rPr>
              <a:t>socialarbetaren</a:t>
            </a:r>
            <a:r>
              <a:rPr lang="fi-FI" altLang="fi-FI" dirty="0" smtClean="0">
                <a:solidFill>
                  <a:srgbClr val="616365"/>
                </a:solidFill>
              </a:rPr>
              <a:t> </a:t>
            </a:r>
            <a:r>
              <a:rPr lang="fi-FI" altLang="fi-FI" dirty="0" err="1" smtClean="0">
                <a:solidFill>
                  <a:srgbClr val="616365"/>
                </a:solidFill>
              </a:rPr>
              <a:t>om</a:t>
            </a:r>
            <a:r>
              <a:rPr lang="fi-FI" altLang="fi-FI" dirty="0" smtClean="0">
                <a:solidFill>
                  <a:srgbClr val="616365"/>
                </a:solidFill>
              </a:rPr>
              <a:t> </a:t>
            </a:r>
            <a:r>
              <a:rPr lang="fi-FI" altLang="fi-FI" dirty="0" err="1" smtClean="0">
                <a:solidFill>
                  <a:srgbClr val="616365"/>
                </a:solidFill>
              </a:rPr>
              <a:t>behovet</a:t>
            </a:r>
            <a:r>
              <a:rPr lang="fi-FI" altLang="fi-FI" dirty="0" smtClean="0">
                <a:solidFill>
                  <a:srgbClr val="616365"/>
                </a:solidFill>
              </a:rPr>
              <a:t> av en </a:t>
            </a:r>
            <a:r>
              <a:rPr lang="fi-FI" altLang="fi-FI" dirty="0" err="1" smtClean="0">
                <a:solidFill>
                  <a:srgbClr val="616365"/>
                </a:solidFill>
              </a:rPr>
              <a:t>egen</a:t>
            </a:r>
            <a:r>
              <a:rPr lang="fi-FI" altLang="fi-FI" dirty="0" smtClean="0">
                <a:solidFill>
                  <a:srgbClr val="616365"/>
                </a:solidFill>
              </a:rPr>
              <a:t> </a:t>
            </a:r>
            <a:r>
              <a:rPr lang="fi-FI" altLang="fi-FI" dirty="0" err="1" smtClean="0">
                <a:solidFill>
                  <a:srgbClr val="616365"/>
                </a:solidFill>
              </a:rPr>
              <a:t>kontaktperson</a:t>
            </a:r>
            <a:endParaRPr lang="fi-FI" altLang="fi-FI" dirty="0" smtClean="0">
              <a:solidFill>
                <a:srgbClr val="616365"/>
              </a:solidFill>
            </a:endParaRPr>
          </a:p>
          <a:p>
            <a:pPr lvl="1">
              <a:buClr>
                <a:srgbClr val="009AA6"/>
              </a:buClr>
              <a:buFont typeface="Wingdings" pitchFamily="2" charset="2"/>
              <a:buChar char="§"/>
            </a:pPr>
            <a:r>
              <a:rPr lang="fi-FI" altLang="fi-FI" dirty="0" err="1" smtClean="0">
                <a:solidFill>
                  <a:srgbClr val="616365"/>
                </a:solidFill>
              </a:rPr>
              <a:t>När</a:t>
            </a:r>
            <a:r>
              <a:rPr lang="fi-FI" altLang="fi-FI" dirty="0" smtClean="0">
                <a:solidFill>
                  <a:srgbClr val="616365"/>
                </a:solidFill>
              </a:rPr>
              <a:t> </a:t>
            </a:r>
            <a:r>
              <a:rPr lang="fi-FI" altLang="fi-FI" dirty="0" err="1" smtClean="0">
                <a:solidFill>
                  <a:srgbClr val="616365"/>
                </a:solidFill>
              </a:rPr>
              <a:t>bedömningen</a:t>
            </a:r>
            <a:r>
              <a:rPr lang="fi-FI" altLang="fi-FI" dirty="0" smtClean="0">
                <a:solidFill>
                  <a:srgbClr val="616365"/>
                </a:solidFill>
              </a:rPr>
              <a:t> </a:t>
            </a:r>
            <a:r>
              <a:rPr lang="fi-FI" altLang="fi-FI" dirty="0" err="1" smtClean="0">
                <a:solidFill>
                  <a:srgbClr val="616365"/>
                </a:solidFill>
              </a:rPr>
              <a:t>görs</a:t>
            </a:r>
            <a:r>
              <a:rPr lang="fi-FI" altLang="fi-FI" dirty="0" smtClean="0">
                <a:solidFill>
                  <a:srgbClr val="616365"/>
                </a:solidFill>
              </a:rPr>
              <a:t> </a:t>
            </a:r>
            <a:r>
              <a:rPr lang="fi-FI" altLang="fi-FI" dirty="0" err="1" smtClean="0">
                <a:solidFill>
                  <a:srgbClr val="616365"/>
                </a:solidFill>
              </a:rPr>
              <a:t>ska</a:t>
            </a:r>
            <a:r>
              <a:rPr lang="fi-FI" altLang="fi-FI" dirty="0" smtClean="0">
                <a:solidFill>
                  <a:srgbClr val="616365"/>
                </a:solidFill>
              </a:rPr>
              <a:t> det </a:t>
            </a:r>
            <a:r>
              <a:rPr lang="fi-FI" altLang="fi-FI" dirty="0" err="1" smtClean="0">
                <a:solidFill>
                  <a:srgbClr val="616365"/>
                </a:solidFill>
              </a:rPr>
              <a:t>redogöras</a:t>
            </a:r>
            <a:r>
              <a:rPr lang="fi-FI" altLang="fi-FI" dirty="0" smtClean="0">
                <a:solidFill>
                  <a:srgbClr val="616365"/>
                </a:solidFill>
              </a:rPr>
              <a:t> för </a:t>
            </a:r>
            <a:r>
              <a:rPr lang="fi-FI" altLang="fi-FI" dirty="0" err="1" smtClean="0">
                <a:solidFill>
                  <a:srgbClr val="616365"/>
                </a:solidFill>
              </a:rPr>
              <a:t>klienten</a:t>
            </a:r>
            <a:r>
              <a:rPr lang="fi-FI" altLang="fi-FI" dirty="0" smtClean="0">
                <a:solidFill>
                  <a:srgbClr val="616365"/>
                </a:solidFill>
              </a:rPr>
              <a:t> </a:t>
            </a:r>
            <a:r>
              <a:rPr lang="fi-FI" altLang="fi-FI" dirty="0" err="1" smtClean="0">
                <a:solidFill>
                  <a:srgbClr val="616365"/>
                </a:solidFill>
              </a:rPr>
              <a:t>vilka</a:t>
            </a:r>
            <a:r>
              <a:rPr lang="fi-FI" altLang="fi-FI" dirty="0" smtClean="0">
                <a:solidFill>
                  <a:srgbClr val="616365"/>
                </a:solidFill>
              </a:rPr>
              <a:t> </a:t>
            </a:r>
            <a:r>
              <a:rPr lang="fi-FI" altLang="fi-FI" dirty="0" err="1" smtClean="0">
                <a:solidFill>
                  <a:srgbClr val="616365"/>
                </a:solidFill>
              </a:rPr>
              <a:t>hans</a:t>
            </a:r>
            <a:r>
              <a:rPr lang="fi-FI" altLang="fi-FI" dirty="0" smtClean="0">
                <a:solidFill>
                  <a:srgbClr val="616365"/>
                </a:solidFill>
              </a:rPr>
              <a:t> </a:t>
            </a:r>
            <a:r>
              <a:rPr lang="fi-FI" altLang="fi-FI" dirty="0" err="1" smtClean="0">
                <a:solidFill>
                  <a:srgbClr val="616365"/>
                </a:solidFill>
              </a:rPr>
              <a:t>eller</a:t>
            </a:r>
            <a:r>
              <a:rPr lang="fi-FI" altLang="fi-FI" dirty="0" smtClean="0">
                <a:solidFill>
                  <a:srgbClr val="616365"/>
                </a:solidFill>
              </a:rPr>
              <a:t> </a:t>
            </a:r>
            <a:r>
              <a:rPr lang="fi-FI" altLang="fi-FI" dirty="0" err="1" smtClean="0">
                <a:solidFill>
                  <a:srgbClr val="616365"/>
                </a:solidFill>
              </a:rPr>
              <a:t>hennes</a:t>
            </a:r>
            <a:r>
              <a:rPr lang="fi-FI" altLang="fi-FI" dirty="0" smtClean="0">
                <a:solidFill>
                  <a:srgbClr val="616365"/>
                </a:solidFill>
              </a:rPr>
              <a:t> </a:t>
            </a:r>
            <a:r>
              <a:rPr lang="fi-FI" altLang="fi-FI" dirty="0" err="1" smtClean="0">
                <a:solidFill>
                  <a:srgbClr val="616365"/>
                </a:solidFill>
              </a:rPr>
              <a:t>rättigheter</a:t>
            </a:r>
            <a:r>
              <a:rPr lang="fi-FI" altLang="fi-FI" dirty="0" smtClean="0">
                <a:solidFill>
                  <a:srgbClr val="616365"/>
                </a:solidFill>
              </a:rPr>
              <a:t> </a:t>
            </a:r>
            <a:r>
              <a:rPr lang="fi-FI" altLang="fi-FI" dirty="0" err="1" smtClean="0">
                <a:solidFill>
                  <a:srgbClr val="616365"/>
                </a:solidFill>
              </a:rPr>
              <a:t>och</a:t>
            </a:r>
            <a:r>
              <a:rPr lang="fi-FI" altLang="fi-FI" dirty="0" smtClean="0">
                <a:solidFill>
                  <a:srgbClr val="616365"/>
                </a:solidFill>
              </a:rPr>
              <a:t> </a:t>
            </a:r>
            <a:r>
              <a:rPr lang="fi-FI" altLang="fi-FI" dirty="0" err="1" smtClean="0">
                <a:solidFill>
                  <a:srgbClr val="616365"/>
                </a:solidFill>
              </a:rPr>
              <a:t>skyldigheter</a:t>
            </a:r>
            <a:r>
              <a:rPr lang="fi-FI" altLang="fi-FI" dirty="0" smtClean="0">
                <a:solidFill>
                  <a:srgbClr val="616365"/>
                </a:solidFill>
              </a:rPr>
              <a:t> </a:t>
            </a:r>
            <a:r>
              <a:rPr lang="fi-FI" altLang="fi-FI" dirty="0" err="1" smtClean="0">
                <a:solidFill>
                  <a:srgbClr val="616365"/>
                </a:solidFill>
              </a:rPr>
              <a:t>enligt</a:t>
            </a:r>
            <a:r>
              <a:rPr lang="fi-FI" altLang="fi-FI" dirty="0" smtClean="0">
                <a:solidFill>
                  <a:srgbClr val="616365"/>
                </a:solidFill>
              </a:rPr>
              <a:t> </a:t>
            </a:r>
            <a:r>
              <a:rPr lang="fi-FI" altLang="fi-FI" dirty="0" err="1" smtClean="0">
                <a:solidFill>
                  <a:srgbClr val="616365"/>
                </a:solidFill>
              </a:rPr>
              <a:t>den</a:t>
            </a:r>
            <a:r>
              <a:rPr lang="fi-FI" altLang="fi-FI" dirty="0" smtClean="0">
                <a:solidFill>
                  <a:srgbClr val="616365"/>
                </a:solidFill>
              </a:rPr>
              <a:t> </a:t>
            </a:r>
            <a:r>
              <a:rPr lang="fi-FI" altLang="fi-FI" dirty="0" err="1" smtClean="0">
                <a:solidFill>
                  <a:srgbClr val="616365"/>
                </a:solidFill>
              </a:rPr>
              <a:t>allmänna</a:t>
            </a:r>
            <a:r>
              <a:rPr lang="fi-FI" altLang="fi-FI" dirty="0" smtClean="0">
                <a:solidFill>
                  <a:srgbClr val="616365"/>
                </a:solidFill>
              </a:rPr>
              <a:t> </a:t>
            </a:r>
            <a:r>
              <a:rPr lang="fi-FI" altLang="fi-FI" dirty="0" err="1" smtClean="0">
                <a:solidFill>
                  <a:srgbClr val="616365"/>
                </a:solidFill>
              </a:rPr>
              <a:t>lagstiftningen</a:t>
            </a:r>
            <a:r>
              <a:rPr lang="fi-FI" altLang="fi-FI" dirty="0" smtClean="0">
                <a:solidFill>
                  <a:srgbClr val="616365"/>
                </a:solidFill>
              </a:rPr>
              <a:t> </a:t>
            </a:r>
            <a:r>
              <a:rPr lang="fi-FI" altLang="fi-FI" dirty="0" err="1" smtClean="0">
                <a:solidFill>
                  <a:srgbClr val="616365"/>
                </a:solidFill>
              </a:rPr>
              <a:t>eller</a:t>
            </a:r>
            <a:r>
              <a:rPr lang="fi-FI" altLang="fi-FI" dirty="0" smtClean="0">
                <a:solidFill>
                  <a:srgbClr val="616365"/>
                </a:solidFill>
              </a:rPr>
              <a:t> </a:t>
            </a:r>
            <a:r>
              <a:rPr lang="fi-FI" altLang="fi-FI" dirty="0" err="1" smtClean="0">
                <a:solidFill>
                  <a:srgbClr val="616365"/>
                </a:solidFill>
              </a:rPr>
              <a:t>speciallagstiftningen</a:t>
            </a:r>
            <a:r>
              <a:rPr lang="fi-FI" altLang="fi-FI" dirty="0" smtClean="0">
                <a:solidFill>
                  <a:srgbClr val="616365"/>
                </a:solidFill>
              </a:rPr>
              <a:t> </a:t>
            </a:r>
            <a:r>
              <a:rPr lang="fi-FI" altLang="fi-FI" dirty="0" err="1" smtClean="0">
                <a:solidFill>
                  <a:srgbClr val="616365"/>
                </a:solidFill>
              </a:rPr>
              <a:t>är</a:t>
            </a:r>
            <a:r>
              <a:rPr lang="fi-FI" altLang="fi-FI" dirty="0" smtClean="0">
                <a:solidFill>
                  <a:srgbClr val="616365"/>
                </a:solidFill>
              </a:rPr>
              <a:t> </a:t>
            </a:r>
            <a:r>
              <a:rPr lang="fi-FI" altLang="fi-FI" dirty="0" err="1" smtClean="0">
                <a:solidFill>
                  <a:srgbClr val="616365"/>
                </a:solidFill>
              </a:rPr>
              <a:t>samt</a:t>
            </a:r>
            <a:r>
              <a:rPr lang="fi-FI" altLang="fi-FI" dirty="0" smtClean="0">
                <a:solidFill>
                  <a:srgbClr val="616365"/>
                </a:solidFill>
              </a:rPr>
              <a:t> för de </a:t>
            </a:r>
            <a:r>
              <a:rPr lang="fi-FI" altLang="fi-FI" dirty="0" err="1" smtClean="0">
                <a:solidFill>
                  <a:srgbClr val="616365"/>
                </a:solidFill>
              </a:rPr>
              <a:t>olika</a:t>
            </a:r>
            <a:r>
              <a:rPr lang="fi-FI" altLang="fi-FI" dirty="0" smtClean="0">
                <a:solidFill>
                  <a:srgbClr val="616365"/>
                </a:solidFill>
              </a:rPr>
              <a:t> </a:t>
            </a:r>
            <a:r>
              <a:rPr lang="fi-FI" altLang="fi-FI" dirty="0" err="1" smtClean="0">
                <a:solidFill>
                  <a:srgbClr val="616365"/>
                </a:solidFill>
              </a:rPr>
              <a:t>alternativen</a:t>
            </a:r>
            <a:r>
              <a:rPr lang="fi-FI" altLang="fi-FI" dirty="0" smtClean="0">
                <a:solidFill>
                  <a:srgbClr val="616365"/>
                </a:solidFill>
              </a:rPr>
              <a:t> </a:t>
            </a:r>
            <a:r>
              <a:rPr lang="fi-FI" altLang="fi-FI" dirty="0" err="1" smtClean="0">
                <a:solidFill>
                  <a:srgbClr val="616365"/>
                </a:solidFill>
              </a:rPr>
              <a:t>vid</a:t>
            </a:r>
            <a:r>
              <a:rPr lang="fi-FI" altLang="fi-FI" dirty="0" smtClean="0">
                <a:solidFill>
                  <a:srgbClr val="616365"/>
                </a:solidFill>
              </a:rPr>
              <a:t> </a:t>
            </a:r>
            <a:r>
              <a:rPr lang="fi-FI" altLang="fi-FI" dirty="0" err="1" smtClean="0">
                <a:solidFill>
                  <a:srgbClr val="616365"/>
                </a:solidFill>
              </a:rPr>
              <a:t>tillhandahållandet</a:t>
            </a:r>
            <a:r>
              <a:rPr lang="fi-FI" altLang="fi-FI" dirty="0" smtClean="0">
                <a:solidFill>
                  <a:srgbClr val="616365"/>
                </a:solidFill>
              </a:rPr>
              <a:t> av </a:t>
            </a:r>
            <a:r>
              <a:rPr lang="fi-FI" altLang="fi-FI" dirty="0" err="1" smtClean="0">
                <a:solidFill>
                  <a:srgbClr val="616365"/>
                </a:solidFill>
              </a:rPr>
              <a:t>tjänster</a:t>
            </a:r>
            <a:r>
              <a:rPr lang="fi-FI" altLang="fi-FI" dirty="0" smtClean="0">
                <a:solidFill>
                  <a:srgbClr val="616365"/>
                </a:solidFill>
              </a:rPr>
              <a:t> </a:t>
            </a:r>
            <a:r>
              <a:rPr lang="fi-FI" altLang="fi-FI" dirty="0" err="1" smtClean="0">
                <a:solidFill>
                  <a:srgbClr val="616365"/>
                </a:solidFill>
              </a:rPr>
              <a:t>och</a:t>
            </a:r>
            <a:r>
              <a:rPr lang="fi-FI" altLang="fi-FI" dirty="0" smtClean="0">
                <a:solidFill>
                  <a:srgbClr val="616365"/>
                </a:solidFill>
              </a:rPr>
              <a:t> </a:t>
            </a:r>
            <a:r>
              <a:rPr lang="fi-FI" altLang="fi-FI" dirty="0" err="1" smtClean="0">
                <a:solidFill>
                  <a:srgbClr val="616365"/>
                </a:solidFill>
              </a:rPr>
              <a:t>deras</a:t>
            </a:r>
            <a:r>
              <a:rPr lang="fi-FI" altLang="fi-FI" dirty="0" smtClean="0">
                <a:solidFill>
                  <a:srgbClr val="616365"/>
                </a:solidFill>
              </a:rPr>
              <a:t> </a:t>
            </a:r>
            <a:r>
              <a:rPr lang="fi-FI" altLang="fi-FI" dirty="0" err="1" smtClean="0">
                <a:solidFill>
                  <a:srgbClr val="616365"/>
                </a:solidFill>
              </a:rPr>
              <a:t>effekter</a:t>
            </a:r>
            <a:endParaRPr lang="fi-FI" altLang="fi-FI" dirty="0" smtClean="0">
              <a:solidFill>
                <a:srgbClr val="616365"/>
              </a:solidFill>
            </a:endParaRPr>
          </a:p>
          <a:p>
            <a:pPr lvl="1">
              <a:buClr>
                <a:srgbClr val="009AA6"/>
              </a:buClr>
              <a:buFont typeface="Wingdings" pitchFamily="2" charset="2"/>
              <a:buChar char="§"/>
            </a:pPr>
            <a:r>
              <a:rPr lang="fi-FI" altLang="fi-FI" b="1" dirty="0" smtClean="0">
                <a:solidFill>
                  <a:srgbClr val="616365"/>
                </a:solidFill>
              </a:rPr>
              <a:t>I </a:t>
            </a:r>
            <a:r>
              <a:rPr lang="fi-FI" altLang="fi-FI" b="1" dirty="0" err="1" smtClean="0">
                <a:solidFill>
                  <a:srgbClr val="616365"/>
                </a:solidFill>
              </a:rPr>
              <a:t>bedömningen</a:t>
            </a:r>
            <a:r>
              <a:rPr lang="fi-FI" altLang="fi-FI" b="1" dirty="0" smtClean="0">
                <a:solidFill>
                  <a:srgbClr val="616365"/>
                </a:solidFill>
              </a:rPr>
              <a:t> av </a:t>
            </a:r>
            <a:r>
              <a:rPr lang="fi-FI" altLang="fi-FI" b="1" dirty="0" err="1" smtClean="0">
                <a:solidFill>
                  <a:srgbClr val="616365"/>
                </a:solidFill>
              </a:rPr>
              <a:t>servicebehovet</a:t>
            </a:r>
            <a:r>
              <a:rPr lang="fi-FI" altLang="fi-FI" b="1" dirty="0" smtClean="0">
                <a:solidFill>
                  <a:srgbClr val="616365"/>
                </a:solidFill>
              </a:rPr>
              <a:t> </a:t>
            </a:r>
            <a:r>
              <a:rPr lang="fi-FI" altLang="fi-FI" b="1" dirty="0" err="1" smtClean="0">
                <a:solidFill>
                  <a:srgbClr val="616365"/>
                </a:solidFill>
              </a:rPr>
              <a:t>ska</a:t>
            </a:r>
            <a:r>
              <a:rPr lang="fi-FI" altLang="fi-FI" b="1" dirty="0" smtClean="0">
                <a:solidFill>
                  <a:srgbClr val="616365"/>
                </a:solidFill>
              </a:rPr>
              <a:t> </a:t>
            </a:r>
            <a:r>
              <a:rPr lang="fi-FI" altLang="fi-FI" b="1" dirty="0" err="1" smtClean="0">
                <a:solidFill>
                  <a:srgbClr val="616365"/>
                </a:solidFill>
              </a:rPr>
              <a:t>man</a:t>
            </a:r>
            <a:r>
              <a:rPr lang="fi-FI" altLang="fi-FI" b="1" dirty="0" smtClean="0">
                <a:solidFill>
                  <a:srgbClr val="616365"/>
                </a:solidFill>
              </a:rPr>
              <a:t> </a:t>
            </a:r>
            <a:r>
              <a:rPr lang="fi-FI" altLang="fi-FI" b="1" dirty="0" err="1" smtClean="0">
                <a:solidFill>
                  <a:srgbClr val="616365"/>
                </a:solidFill>
              </a:rPr>
              <a:t>använda</a:t>
            </a:r>
            <a:r>
              <a:rPr lang="fi-FI" altLang="fi-FI" b="1" dirty="0" smtClean="0">
                <a:solidFill>
                  <a:srgbClr val="616365"/>
                </a:solidFill>
              </a:rPr>
              <a:t> </a:t>
            </a:r>
            <a:r>
              <a:rPr lang="fi-FI" altLang="fi-FI" b="1" dirty="0" err="1" smtClean="0">
                <a:solidFill>
                  <a:srgbClr val="616365"/>
                </a:solidFill>
              </a:rPr>
              <a:t>tillräcklig</a:t>
            </a:r>
            <a:r>
              <a:rPr lang="fi-FI" altLang="fi-FI" b="1" dirty="0" smtClean="0">
                <a:solidFill>
                  <a:srgbClr val="616365"/>
                </a:solidFill>
              </a:rPr>
              <a:t> </a:t>
            </a:r>
            <a:r>
              <a:rPr lang="fi-FI" altLang="fi-FI" b="1" dirty="0" err="1" smtClean="0">
                <a:solidFill>
                  <a:srgbClr val="616365"/>
                </a:solidFill>
              </a:rPr>
              <a:t>sakkunskap</a:t>
            </a:r>
            <a:r>
              <a:rPr lang="fi-FI" altLang="fi-FI" b="1" dirty="0" smtClean="0">
                <a:solidFill>
                  <a:srgbClr val="616365"/>
                </a:solidFill>
              </a:rPr>
              <a:t> </a:t>
            </a:r>
            <a:r>
              <a:rPr lang="fi-FI" altLang="fi-FI" b="1" dirty="0" err="1" smtClean="0">
                <a:solidFill>
                  <a:srgbClr val="616365"/>
                </a:solidFill>
              </a:rPr>
              <a:t>och</a:t>
            </a:r>
            <a:r>
              <a:rPr lang="fi-FI" altLang="fi-FI" b="1" dirty="0" smtClean="0">
                <a:solidFill>
                  <a:srgbClr val="616365"/>
                </a:solidFill>
              </a:rPr>
              <a:t> </a:t>
            </a:r>
            <a:r>
              <a:rPr lang="fi-FI" altLang="fi-FI" b="1" dirty="0" err="1" smtClean="0">
                <a:solidFill>
                  <a:srgbClr val="616365"/>
                </a:solidFill>
              </a:rPr>
              <a:t>kompetens</a:t>
            </a:r>
            <a:r>
              <a:rPr lang="fi-FI" altLang="fi-FI" b="1" dirty="0" smtClean="0">
                <a:solidFill>
                  <a:srgbClr val="616365"/>
                </a:solidFill>
              </a:rPr>
              <a:t> </a:t>
            </a:r>
            <a:r>
              <a:rPr lang="fi-FI" altLang="fi-FI" b="1" dirty="0" smtClean="0">
                <a:solidFill>
                  <a:srgbClr val="616365"/>
                </a:solidFill>
                <a:sym typeface="Wingdings" pitchFamily="2" charset="2"/>
              </a:rPr>
              <a:t> </a:t>
            </a:r>
            <a:r>
              <a:rPr lang="fi-FI" altLang="fi-FI" b="1" dirty="0" err="1" smtClean="0">
                <a:solidFill>
                  <a:srgbClr val="616365"/>
                </a:solidFill>
                <a:sym typeface="Wingdings" pitchFamily="2" charset="2"/>
              </a:rPr>
              <a:t>lagen</a:t>
            </a:r>
            <a:r>
              <a:rPr lang="fi-FI" altLang="fi-FI" b="1" dirty="0" smtClean="0">
                <a:solidFill>
                  <a:srgbClr val="616365"/>
                </a:solidFill>
                <a:sym typeface="Wingdings" pitchFamily="2" charset="2"/>
              </a:rPr>
              <a:t> </a:t>
            </a:r>
            <a:r>
              <a:rPr lang="fi-FI" altLang="fi-FI" b="1" dirty="0" err="1" smtClean="0">
                <a:solidFill>
                  <a:srgbClr val="616365"/>
                </a:solidFill>
                <a:sym typeface="Wingdings" pitchFamily="2" charset="2"/>
              </a:rPr>
              <a:t>ålägger</a:t>
            </a:r>
            <a:r>
              <a:rPr lang="fi-FI" altLang="fi-FI" b="1" dirty="0" smtClean="0">
                <a:solidFill>
                  <a:srgbClr val="616365"/>
                </a:solidFill>
                <a:sym typeface="Wingdings" pitchFamily="2" charset="2"/>
              </a:rPr>
              <a:t> </a:t>
            </a:r>
            <a:r>
              <a:rPr lang="fi-FI" altLang="fi-FI" b="1" dirty="0" err="1" smtClean="0">
                <a:solidFill>
                  <a:srgbClr val="616365"/>
                </a:solidFill>
                <a:sym typeface="Wingdings" pitchFamily="2" charset="2"/>
              </a:rPr>
              <a:t>att</a:t>
            </a:r>
            <a:r>
              <a:rPr lang="fi-FI" altLang="fi-FI" b="1" dirty="0" smtClean="0">
                <a:solidFill>
                  <a:srgbClr val="616365"/>
                </a:solidFill>
                <a:sym typeface="Wingdings" pitchFamily="2" charset="2"/>
              </a:rPr>
              <a:t> delta </a:t>
            </a:r>
            <a:r>
              <a:rPr lang="fi-FI" altLang="fi-FI" b="1" dirty="0" err="1" smtClean="0">
                <a:solidFill>
                  <a:srgbClr val="616365"/>
                </a:solidFill>
                <a:sym typeface="Wingdings" pitchFamily="2" charset="2"/>
              </a:rPr>
              <a:t>på</a:t>
            </a:r>
            <a:r>
              <a:rPr lang="fi-FI" altLang="fi-FI" b="1" dirty="0" smtClean="0">
                <a:solidFill>
                  <a:srgbClr val="616365"/>
                </a:solidFill>
                <a:sym typeface="Wingdings" pitchFamily="2" charset="2"/>
              </a:rPr>
              <a:t> </a:t>
            </a:r>
            <a:r>
              <a:rPr lang="fi-FI" altLang="fi-FI" b="1" dirty="0" err="1" smtClean="0">
                <a:solidFill>
                  <a:srgbClr val="616365"/>
                </a:solidFill>
                <a:sym typeface="Wingdings" pitchFamily="2" charset="2"/>
              </a:rPr>
              <a:t>socialarbetarens</a:t>
            </a:r>
            <a:r>
              <a:rPr lang="fi-FI" altLang="fi-FI" b="1" dirty="0" smtClean="0">
                <a:solidFill>
                  <a:srgbClr val="616365"/>
                </a:solidFill>
                <a:sym typeface="Wingdings" pitchFamily="2" charset="2"/>
              </a:rPr>
              <a:t> </a:t>
            </a:r>
            <a:r>
              <a:rPr lang="fi-FI" altLang="fi-FI" b="1" dirty="0" err="1" smtClean="0">
                <a:solidFill>
                  <a:srgbClr val="616365"/>
                </a:solidFill>
                <a:sym typeface="Wingdings" pitchFamily="2" charset="2"/>
              </a:rPr>
              <a:t>begäran</a:t>
            </a:r>
            <a:endParaRPr lang="fi-FI" altLang="fi-FI" b="1" dirty="0" smtClean="0">
              <a:solidFill>
                <a:srgbClr val="616365"/>
              </a:solidFill>
              <a:sym typeface="Wingdings" pitchFamily="2" charset="2"/>
            </a:endParaRPr>
          </a:p>
        </p:txBody>
      </p:sp>
      <p:sp>
        <p:nvSpPr>
          <p:cNvPr id="501764"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A1677E7F-7657-440F-AF8F-CED756CDB7B6}" type="datetime1">
              <a:rPr lang="fi-FI" altLang="fi-FI" sz="900" smtClean="0">
                <a:solidFill>
                  <a:srgbClr val="616365"/>
                </a:solidFill>
                <a:latin typeface="Arial" charset="0"/>
              </a:rPr>
              <a:pPr>
                <a:buFont typeface="Microsoft Sans Serif" pitchFamily="34" charset="0"/>
                <a:buNone/>
                <a:defRPr/>
              </a:pPr>
              <a:t>23.3.2015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31453263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Otsikko 1"/>
          <p:cNvSpPr>
            <a:spLocks noGrp="1"/>
          </p:cNvSpPr>
          <p:nvPr>
            <p:ph type="title"/>
          </p:nvPr>
        </p:nvSpPr>
        <p:spPr/>
        <p:txBody>
          <a:bodyPr/>
          <a:lstStyle/>
          <a:p>
            <a:r>
              <a:rPr lang="fi-FI" altLang="fi-FI" smtClean="0">
                <a:solidFill>
                  <a:srgbClr val="616365"/>
                </a:solidFill>
              </a:rPr>
              <a:t>Vem gör bedömningen av servicebehovet?</a:t>
            </a:r>
          </a:p>
        </p:txBody>
      </p:sp>
      <p:sp>
        <p:nvSpPr>
          <p:cNvPr id="502787" name="Sisällön paikkamerkki 2"/>
          <p:cNvSpPr>
            <a:spLocks noGrp="1"/>
          </p:cNvSpPr>
          <p:nvPr>
            <p:ph idx="1"/>
          </p:nvPr>
        </p:nvSpPr>
        <p:spPr/>
        <p:txBody>
          <a:bodyPr/>
          <a:lstStyle/>
          <a:p>
            <a:pPr>
              <a:buClr>
                <a:srgbClr val="009AA6"/>
              </a:buClr>
            </a:pPr>
            <a:r>
              <a:rPr lang="fi-FI" altLang="fi-FI" smtClean="0">
                <a:solidFill>
                  <a:srgbClr val="616365"/>
                </a:solidFill>
              </a:rPr>
              <a:t>Den person som ansvarar för att bedömningen av servicebehovet görs ska ha en sådan behörighet som avses i lagen om behörighetsvillkoren för yrkesutbildad personal inom socialvården och som är ändamålsenlig med tanke på bedömningen av servicebehovet, om inte något annat föreskrivs någon annanstans i lag. </a:t>
            </a:r>
          </a:p>
          <a:p>
            <a:pPr>
              <a:buClr>
                <a:srgbClr val="009AA6"/>
              </a:buClr>
            </a:pPr>
            <a:r>
              <a:rPr lang="fi-FI" altLang="fi-FI" smtClean="0">
                <a:solidFill>
                  <a:srgbClr val="616365"/>
                </a:solidFill>
              </a:rPr>
              <a:t>Den tjänsteinnehavare som ansvarar för bedömningen av servicebehovet hos barn, unga personer och andra personer som behöver särskilt stöd ska ha socialarbetarbehörighet enligt 3 § i behörighetslagen.</a:t>
            </a:r>
          </a:p>
        </p:txBody>
      </p:sp>
      <p:sp>
        <p:nvSpPr>
          <p:cNvPr id="502788"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FC9A5022-B24D-4925-8D8A-15686140FD23}" type="datetime1">
              <a:rPr lang="fi-FI" altLang="fi-FI" sz="900" smtClean="0">
                <a:solidFill>
                  <a:srgbClr val="616365"/>
                </a:solidFill>
                <a:latin typeface="Arial" charset="0"/>
              </a:rPr>
              <a:pPr>
                <a:buFont typeface="Microsoft Sans Serif" pitchFamily="34" charset="0"/>
                <a:buNone/>
                <a:defRPr/>
              </a:pPr>
              <a:t>23.3.2015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2847080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Otsikko 1"/>
          <p:cNvSpPr>
            <a:spLocks noGrp="1"/>
          </p:cNvSpPr>
          <p:nvPr>
            <p:ph type="title"/>
          </p:nvPr>
        </p:nvSpPr>
        <p:spPr/>
        <p:txBody>
          <a:bodyPr/>
          <a:lstStyle/>
          <a:p>
            <a:r>
              <a:rPr lang="fi-FI" altLang="fi-FI" smtClean="0">
                <a:solidFill>
                  <a:srgbClr val="616365"/>
                </a:solidFill>
              </a:rPr>
              <a:t>Barns och unga personers åsikt och önskemål (32 §)</a:t>
            </a:r>
          </a:p>
        </p:txBody>
      </p:sp>
      <p:sp>
        <p:nvSpPr>
          <p:cNvPr id="310275" name="Sisällön paikkamerkki 2"/>
          <p:cNvSpPr>
            <a:spLocks noGrp="1"/>
          </p:cNvSpPr>
          <p:nvPr>
            <p:ph idx="1"/>
          </p:nvPr>
        </p:nvSpPr>
        <p:spPr/>
        <p:txBody>
          <a:bodyPr/>
          <a:lstStyle/>
          <a:p>
            <a:pPr>
              <a:buClr>
                <a:srgbClr val="009AA6"/>
              </a:buClr>
            </a:pPr>
            <a:r>
              <a:rPr lang="fi-FI" altLang="fi-FI" smtClean="0">
                <a:solidFill>
                  <a:srgbClr val="616365"/>
                </a:solidFill>
              </a:rPr>
              <a:t>När behovet av socialvård bedöms, ska det vid beslut som gäller ett barn eller en ung person samt när socialvård tillhandahålls läggas särskild vikt vid barnets och den unga personens åsikter och önskemål.</a:t>
            </a:r>
          </a:p>
          <a:p>
            <a:pPr>
              <a:buClr>
                <a:srgbClr val="009AA6"/>
              </a:buClr>
            </a:pPr>
            <a:r>
              <a:rPr lang="fi-FI" altLang="fi-FI" smtClean="0">
                <a:solidFill>
                  <a:srgbClr val="616365"/>
                </a:solidFill>
              </a:rPr>
              <a:t> Barnet ska ges möjlighet att med hänsyn till barnets ålder och utvecklingsnivå få information om ärendet som gäller honom eller henne och att lägga fram sin åsikt och sitt önskemål.</a:t>
            </a:r>
          </a:p>
          <a:p>
            <a:pPr>
              <a:buClr>
                <a:srgbClr val="009AA6"/>
              </a:buClr>
            </a:pPr>
            <a:r>
              <a:rPr lang="fi-FI" altLang="fi-FI" smtClean="0">
                <a:solidFill>
                  <a:srgbClr val="616365"/>
                </a:solidFill>
              </a:rPr>
              <a:t> Barnets åsikt ska utredas finkänsligt och så att det inte leder till onödig olägenhet i relationerna mellan barnet och barnets föräldrar eller andra närstående människor.</a:t>
            </a:r>
          </a:p>
        </p:txBody>
      </p:sp>
      <p:sp>
        <p:nvSpPr>
          <p:cNvPr id="310276"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64A3F89E-F35B-4CC7-8B29-82FA5213AFCD}" type="datetime1">
              <a:rPr lang="fi-FI" altLang="fi-FI" sz="900" smtClean="0">
                <a:solidFill>
                  <a:srgbClr val="616365"/>
                </a:solidFill>
                <a:cs typeface="Arial" charset="0"/>
              </a:rPr>
              <a:pPr>
                <a:spcAft>
                  <a:spcPct val="0"/>
                </a:spcAft>
                <a:buClrTx/>
                <a:buFont typeface="Microsoft Sans Serif" pitchFamily="34" charset="0"/>
                <a:buNone/>
              </a:pPr>
              <a:t>23.3.2015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3695669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Otsikko 1"/>
          <p:cNvSpPr>
            <a:spLocks noGrp="1"/>
          </p:cNvSpPr>
          <p:nvPr>
            <p:ph type="title"/>
          </p:nvPr>
        </p:nvSpPr>
        <p:spPr/>
        <p:txBody>
          <a:bodyPr/>
          <a:lstStyle/>
          <a:p>
            <a:r>
              <a:rPr lang="fi-FI" altLang="fi-FI" smtClean="0">
                <a:solidFill>
                  <a:srgbClr val="616365"/>
                </a:solidFill>
              </a:rPr>
              <a:t>Tidtabell</a:t>
            </a:r>
          </a:p>
        </p:txBody>
      </p:sp>
      <p:sp>
        <p:nvSpPr>
          <p:cNvPr id="292867" name="Sisällön paikkamerkki 2"/>
          <p:cNvSpPr>
            <a:spLocks noGrp="1"/>
          </p:cNvSpPr>
          <p:nvPr>
            <p:ph idx="1"/>
          </p:nvPr>
        </p:nvSpPr>
        <p:spPr>
          <a:xfrm>
            <a:off x="755650" y="1557338"/>
            <a:ext cx="5400675" cy="4392612"/>
          </a:xfrm>
        </p:spPr>
        <p:txBody>
          <a:bodyPr/>
          <a:lstStyle/>
          <a:p>
            <a:pPr>
              <a:buClr>
                <a:srgbClr val="009AA6"/>
              </a:buClr>
            </a:pPr>
            <a:r>
              <a:rPr lang="fi-FI" altLang="fi-FI" dirty="0" smtClean="0">
                <a:solidFill>
                  <a:srgbClr val="616365"/>
                </a:solidFill>
              </a:rPr>
              <a:t>RP 164/2014 </a:t>
            </a:r>
            <a:r>
              <a:rPr lang="fi-FI" altLang="fi-FI" dirty="0" err="1" smtClean="0">
                <a:solidFill>
                  <a:srgbClr val="616365"/>
                </a:solidFill>
              </a:rPr>
              <a:t>till</a:t>
            </a:r>
            <a:r>
              <a:rPr lang="fi-FI" altLang="fi-FI" dirty="0" smtClean="0">
                <a:solidFill>
                  <a:srgbClr val="616365"/>
                </a:solidFill>
              </a:rPr>
              <a:t> </a:t>
            </a:r>
            <a:r>
              <a:rPr lang="fi-FI" altLang="fi-FI" dirty="0" err="1" smtClean="0">
                <a:solidFill>
                  <a:srgbClr val="616365"/>
                </a:solidFill>
              </a:rPr>
              <a:t>riksdagens</a:t>
            </a:r>
            <a:r>
              <a:rPr lang="fi-FI" altLang="fi-FI" dirty="0" smtClean="0">
                <a:solidFill>
                  <a:srgbClr val="616365"/>
                </a:solidFill>
              </a:rPr>
              <a:t> </a:t>
            </a:r>
            <a:r>
              <a:rPr lang="fi-FI" altLang="fi-FI" dirty="0" err="1" smtClean="0">
                <a:solidFill>
                  <a:srgbClr val="616365"/>
                </a:solidFill>
              </a:rPr>
              <a:t>behandling</a:t>
            </a:r>
            <a:r>
              <a:rPr lang="fi-FI" altLang="fi-FI" dirty="0" smtClean="0">
                <a:solidFill>
                  <a:srgbClr val="616365"/>
                </a:solidFill>
              </a:rPr>
              <a:t> 18.9.2014, </a:t>
            </a:r>
            <a:r>
              <a:rPr lang="fi-FI" altLang="fi-FI" dirty="0" err="1" smtClean="0">
                <a:solidFill>
                  <a:srgbClr val="616365"/>
                </a:solidFill>
              </a:rPr>
              <a:t>godkänd</a:t>
            </a:r>
            <a:r>
              <a:rPr lang="fi-FI" altLang="fi-FI" dirty="0" smtClean="0">
                <a:solidFill>
                  <a:srgbClr val="616365"/>
                </a:solidFill>
              </a:rPr>
              <a:t> 30.12.2014</a:t>
            </a:r>
          </a:p>
          <a:p>
            <a:pPr>
              <a:buClr>
                <a:srgbClr val="009AA6"/>
              </a:buClr>
            </a:pPr>
            <a:r>
              <a:rPr lang="fi-FI" altLang="fi-FI" dirty="0" smtClean="0">
                <a:solidFill>
                  <a:srgbClr val="616365"/>
                </a:solidFill>
              </a:rPr>
              <a:t> </a:t>
            </a:r>
            <a:r>
              <a:rPr lang="fi-FI" altLang="fi-FI" dirty="0" err="1" smtClean="0">
                <a:solidFill>
                  <a:srgbClr val="616365"/>
                </a:solidFill>
              </a:rPr>
              <a:t>Socialvårdslagen</a:t>
            </a:r>
            <a:r>
              <a:rPr lang="fi-FI" altLang="fi-FI" dirty="0" smtClean="0">
                <a:solidFill>
                  <a:srgbClr val="616365"/>
                </a:solidFill>
              </a:rPr>
              <a:t> 1301/2014 </a:t>
            </a:r>
            <a:r>
              <a:rPr lang="fi-FI" altLang="fi-FI" dirty="0" err="1" smtClean="0">
                <a:solidFill>
                  <a:srgbClr val="616365"/>
                </a:solidFill>
              </a:rPr>
              <a:t>ska</a:t>
            </a:r>
            <a:r>
              <a:rPr lang="fi-FI" altLang="fi-FI" dirty="0" smtClean="0">
                <a:solidFill>
                  <a:srgbClr val="616365"/>
                </a:solidFill>
              </a:rPr>
              <a:t> </a:t>
            </a:r>
            <a:r>
              <a:rPr lang="fi-FI" altLang="fi-FI" dirty="0" err="1" smtClean="0">
                <a:solidFill>
                  <a:srgbClr val="616365"/>
                </a:solidFill>
              </a:rPr>
              <a:t>tillämpas</a:t>
            </a:r>
            <a:r>
              <a:rPr lang="fi-FI" altLang="fi-FI" dirty="0" smtClean="0">
                <a:solidFill>
                  <a:srgbClr val="616365"/>
                </a:solidFill>
              </a:rPr>
              <a:t> </a:t>
            </a:r>
            <a:r>
              <a:rPr lang="fi-FI" altLang="fi-FI" dirty="0" err="1" smtClean="0">
                <a:solidFill>
                  <a:srgbClr val="616365"/>
                </a:solidFill>
              </a:rPr>
              <a:t>stegvis</a:t>
            </a:r>
            <a:r>
              <a:rPr lang="fi-FI" altLang="fi-FI" dirty="0" smtClean="0">
                <a:solidFill>
                  <a:srgbClr val="616365"/>
                </a:solidFill>
              </a:rPr>
              <a:t>:</a:t>
            </a:r>
          </a:p>
          <a:p>
            <a:pPr lvl="1">
              <a:buClr>
                <a:srgbClr val="009AA6"/>
              </a:buClr>
            </a:pPr>
            <a:r>
              <a:rPr lang="fi-FI" altLang="fi-FI" sz="1800" b="1" dirty="0" smtClean="0">
                <a:solidFill>
                  <a:srgbClr val="616365"/>
                </a:solidFill>
              </a:rPr>
              <a:t>1.1.2015</a:t>
            </a:r>
            <a:r>
              <a:rPr lang="fi-FI" altLang="fi-FI" sz="1800" dirty="0" smtClean="0">
                <a:solidFill>
                  <a:srgbClr val="616365"/>
                </a:solidFill>
              </a:rPr>
              <a:t> </a:t>
            </a:r>
            <a:r>
              <a:rPr lang="fi-FI" altLang="fi-FI" sz="1800" dirty="0" err="1" smtClean="0">
                <a:solidFill>
                  <a:srgbClr val="616365"/>
                </a:solidFill>
              </a:rPr>
              <a:t>bestämmelserna</a:t>
            </a:r>
            <a:r>
              <a:rPr lang="fi-FI" altLang="fi-FI" sz="1800" dirty="0" smtClean="0">
                <a:solidFill>
                  <a:srgbClr val="616365"/>
                </a:solidFill>
              </a:rPr>
              <a:t> </a:t>
            </a:r>
            <a:r>
              <a:rPr lang="fi-FI" altLang="fi-FI" sz="1800" dirty="0" err="1" smtClean="0">
                <a:solidFill>
                  <a:srgbClr val="616365"/>
                </a:solidFill>
              </a:rPr>
              <a:t>om</a:t>
            </a:r>
            <a:r>
              <a:rPr lang="fi-FI" altLang="fi-FI" sz="1800" dirty="0" smtClean="0">
                <a:solidFill>
                  <a:srgbClr val="616365"/>
                </a:solidFill>
              </a:rPr>
              <a:t> </a:t>
            </a:r>
            <a:r>
              <a:rPr lang="fi-FI" altLang="fi-FI" sz="1800" dirty="0" err="1" smtClean="0">
                <a:solidFill>
                  <a:srgbClr val="616365"/>
                </a:solidFill>
              </a:rPr>
              <a:t>hemservice</a:t>
            </a:r>
            <a:endParaRPr lang="fi-FI" altLang="fi-FI" sz="1800" dirty="0" smtClean="0">
              <a:solidFill>
                <a:srgbClr val="616365"/>
              </a:solidFill>
            </a:endParaRPr>
          </a:p>
          <a:p>
            <a:pPr lvl="1">
              <a:buClr>
                <a:srgbClr val="009AA6"/>
              </a:buClr>
            </a:pPr>
            <a:r>
              <a:rPr lang="fi-FI" altLang="fi-FI" sz="1800" b="1" dirty="0" smtClean="0">
                <a:solidFill>
                  <a:srgbClr val="616365"/>
                </a:solidFill>
              </a:rPr>
              <a:t>1.4. 2015</a:t>
            </a:r>
            <a:r>
              <a:rPr lang="fi-FI" altLang="fi-FI" sz="1800" dirty="0" smtClean="0">
                <a:solidFill>
                  <a:srgbClr val="616365"/>
                </a:solidFill>
              </a:rPr>
              <a:t> </a:t>
            </a:r>
            <a:r>
              <a:rPr lang="fi-FI" altLang="fi-FI" sz="1800" dirty="0" err="1" smtClean="0">
                <a:solidFill>
                  <a:srgbClr val="616365"/>
                </a:solidFill>
              </a:rPr>
              <a:t>övrig</a:t>
            </a:r>
            <a:r>
              <a:rPr lang="fi-FI" altLang="fi-FI" sz="1800" dirty="0" smtClean="0">
                <a:solidFill>
                  <a:srgbClr val="616365"/>
                </a:solidFill>
              </a:rPr>
              <a:t> </a:t>
            </a:r>
            <a:r>
              <a:rPr lang="fi-FI" altLang="fi-FI" sz="1800" dirty="0" err="1" smtClean="0">
                <a:solidFill>
                  <a:srgbClr val="616365"/>
                </a:solidFill>
              </a:rPr>
              <a:t>lagstiftning</a:t>
            </a:r>
            <a:r>
              <a:rPr lang="fi-FI" altLang="fi-FI" sz="1800" dirty="0" smtClean="0">
                <a:solidFill>
                  <a:srgbClr val="616365"/>
                </a:solidFill>
              </a:rPr>
              <a:t>, </a:t>
            </a:r>
            <a:r>
              <a:rPr lang="fi-FI" altLang="fi-FI" sz="1800" dirty="0" err="1" smtClean="0">
                <a:solidFill>
                  <a:srgbClr val="616365"/>
                </a:solidFill>
              </a:rPr>
              <a:t>utom</a:t>
            </a:r>
            <a:r>
              <a:rPr lang="fi-FI" altLang="fi-FI" sz="1800" dirty="0" smtClean="0">
                <a:solidFill>
                  <a:srgbClr val="616365"/>
                </a:solidFill>
              </a:rPr>
              <a:t> …</a:t>
            </a:r>
          </a:p>
          <a:p>
            <a:pPr lvl="1">
              <a:buClr>
                <a:srgbClr val="009AA6"/>
              </a:buClr>
            </a:pPr>
            <a:r>
              <a:rPr lang="fi-FI" altLang="fi-FI" sz="1800" b="1" dirty="0" smtClean="0">
                <a:solidFill>
                  <a:srgbClr val="616365"/>
                </a:solidFill>
              </a:rPr>
              <a:t>1.1.2016 </a:t>
            </a:r>
            <a:r>
              <a:rPr lang="fi-FI" altLang="fi-FI" sz="1800" dirty="0" err="1" smtClean="0">
                <a:solidFill>
                  <a:srgbClr val="616365"/>
                </a:solidFill>
              </a:rPr>
              <a:t>strängare</a:t>
            </a:r>
            <a:r>
              <a:rPr lang="fi-FI" altLang="fi-FI" sz="1800" dirty="0" smtClean="0">
                <a:solidFill>
                  <a:srgbClr val="616365"/>
                </a:solidFill>
              </a:rPr>
              <a:t> </a:t>
            </a:r>
            <a:r>
              <a:rPr lang="fi-FI" altLang="fi-FI" sz="1800" dirty="0" err="1" smtClean="0">
                <a:solidFill>
                  <a:srgbClr val="616365"/>
                </a:solidFill>
              </a:rPr>
              <a:t>villkor</a:t>
            </a:r>
            <a:r>
              <a:rPr lang="fi-FI" altLang="fi-FI" sz="1800" dirty="0" smtClean="0">
                <a:solidFill>
                  <a:srgbClr val="616365"/>
                </a:solidFill>
              </a:rPr>
              <a:t> för </a:t>
            </a:r>
            <a:r>
              <a:rPr lang="fi-FI" altLang="fi-FI" sz="1800" dirty="0" err="1" smtClean="0">
                <a:solidFill>
                  <a:srgbClr val="616365"/>
                </a:solidFill>
              </a:rPr>
              <a:t>brådskande</a:t>
            </a:r>
            <a:r>
              <a:rPr lang="fi-FI" altLang="fi-FI" sz="1800" dirty="0" smtClean="0">
                <a:solidFill>
                  <a:srgbClr val="616365"/>
                </a:solidFill>
              </a:rPr>
              <a:t> </a:t>
            </a:r>
            <a:r>
              <a:rPr lang="fi-FI" altLang="fi-FI" sz="1800" dirty="0" err="1" smtClean="0">
                <a:solidFill>
                  <a:srgbClr val="616365"/>
                </a:solidFill>
              </a:rPr>
              <a:t>placering</a:t>
            </a:r>
            <a:r>
              <a:rPr lang="fi-FI" altLang="fi-FI" sz="1800" dirty="0" smtClean="0">
                <a:solidFill>
                  <a:srgbClr val="616365"/>
                </a:solidFill>
              </a:rPr>
              <a:t> av </a:t>
            </a:r>
            <a:r>
              <a:rPr lang="fi-FI" altLang="fi-FI" sz="1800" dirty="0" err="1" smtClean="0">
                <a:solidFill>
                  <a:srgbClr val="616365"/>
                </a:solidFill>
              </a:rPr>
              <a:t>barn</a:t>
            </a:r>
            <a:r>
              <a:rPr lang="fi-FI" altLang="fi-FI" sz="1800" dirty="0" smtClean="0">
                <a:solidFill>
                  <a:srgbClr val="616365"/>
                </a:solidFill>
              </a:rPr>
              <a:t> i </a:t>
            </a:r>
            <a:r>
              <a:rPr lang="fi-FI" altLang="fi-FI" sz="1800" dirty="0" err="1" smtClean="0">
                <a:solidFill>
                  <a:srgbClr val="616365"/>
                </a:solidFill>
              </a:rPr>
              <a:t>barnskyddslagen</a:t>
            </a:r>
            <a:r>
              <a:rPr lang="fi-FI" altLang="fi-FI" sz="1800" dirty="0" smtClean="0">
                <a:solidFill>
                  <a:srgbClr val="616365"/>
                </a:solidFill>
              </a:rPr>
              <a:t>, SVL 46, 48 </a:t>
            </a:r>
            <a:r>
              <a:rPr lang="fi-FI" altLang="fi-FI" sz="1800" dirty="0" err="1" smtClean="0">
                <a:solidFill>
                  <a:srgbClr val="616365"/>
                </a:solidFill>
              </a:rPr>
              <a:t>och</a:t>
            </a:r>
            <a:r>
              <a:rPr lang="fi-FI" altLang="fi-FI" sz="1800" dirty="0" smtClean="0">
                <a:solidFill>
                  <a:srgbClr val="616365"/>
                </a:solidFill>
              </a:rPr>
              <a:t> 49 § (</a:t>
            </a:r>
            <a:r>
              <a:rPr lang="fi-FI" altLang="fi-FI" sz="1800" dirty="0" err="1" smtClean="0">
                <a:solidFill>
                  <a:srgbClr val="616365"/>
                </a:solidFill>
              </a:rPr>
              <a:t>Beslut</a:t>
            </a:r>
            <a:r>
              <a:rPr lang="fi-FI" altLang="fi-FI" sz="1800" dirty="0" smtClean="0">
                <a:solidFill>
                  <a:srgbClr val="616365"/>
                </a:solidFill>
              </a:rPr>
              <a:t> </a:t>
            </a:r>
            <a:r>
              <a:rPr lang="fi-FI" altLang="fi-FI" sz="1800" dirty="0" err="1" smtClean="0">
                <a:solidFill>
                  <a:srgbClr val="616365"/>
                </a:solidFill>
              </a:rPr>
              <a:t>som</a:t>
            </a:r>
            <a:r>
              <a:rPr lang="fi-FI" altLang="fi-FI" sz="1800" dirty="0" smtClean="0">
                <a:solidFill>
                  <a:srgbClr val="616365"/>
                </a:solidFill>
              </a:rPr>
              <a:t> </a:t>
            </a:r>
            <a:r>
              <a:rPr lang="fi-FI" altLang="fi-FI" sz="1800" dirty="0" err="1" smtClean="0">
                <a:solidFill>
                  <a:srgbClr val="616365"/>
                </a:solidFill>
              </a:rPr>
              <a:t>tryggar</a:t>
            </a:r>
            <a:r>
              <a:rPr lang="fi-FI" altLang="fi-FI" sz="1800" dirty="0" smtClean="0">
                <a:solidFill>
                  <a:srgbClr val="616365"/>
                </a:solidFill>
              </a:rPr>
              <a:t> </a:t>
            </a:r>
            <a:r>
              <a:rPr lang="fi-FI" altLang="fi-FI" sz="1800" dirty="0" err="1" smtClean="0">
                <a:solidFill>
                  <a:srgbClr val="616365"/>
                </a:solidFill>
              </a:rPr>
              <a:t>vård</a:t>
            </a:r>
            <a:r>
              <a:rPr lang="fi-FI" altLang="fi-FI" sz="1800" dirty="0" smtClean="0">
                <a:solidFill>
                  <a:srgbClr val="616365"/>
                </a:solidFill>
              </a:rPr>
              <a:t> </a:t>
            </a:r>
            <a:r>
              <a:rPr lang="fi-FI" altLang="fi-FI" sz="1800" dirty="0" err="1" smtClean="0">
                <a:solidFill>
                  <a:srgbClr val="616365"/>
                </a:solidFill>
              </a:rPr>
              <a:t>och</a:t>
            </a:r>
            <a:r>
              <a:rPr lang="fi-FI" altLang="fi-FI" sz="1800" dirty="0" smtClean="0">
                <a:solidFill>
                  <a:srgbClr val="616365"/>
                </a:solidFill>
              </a:rPr>
              <a:t> </a:t>
            </a:r>
            <a:r>
              <a:rPr lang="fi-FI" altLang="fi-FI" sz="1800" dirty="0" err="1" smtClean="0">
                <a:solidFill>
                  <a:srgbClr val="616365"/>
                </a:solidFill>
              </a:rPr>
              <a:t>omsorg</a:t>
            </a:r>
            <a:r>
              <a:rPr lang="fi-FI" altLang="fi-FI" sz="1800" dirty="0" smtClean="0">
                <a:solidFill>
                  <a:srgbClr val="616365"/>
                </a:solidFill>
              </a:rPr>
              <a:t>, </a:t>
            </a:r>
            <a:r>
              <a:rPr lang="fi-FI" altLang="fi-FI" sz="1800" dirty="0" err="1" smtClean="0">
                <a:solidFill>
                  <a:srgbClr val="616365"/>
                </a:solidFill>
              </a:rPr>
              <a:t>personalens</a:t>
            </a:r>
            <a:r>
              <a:rPr lang="fi-FI" altLang="fi-FI" sz="1800" dirty="0" smtClean="0">
                <a:solidFill>
                  <a:srgbClr val="616365"/>
                </a:solidFill>
              </a:rPr>
              <a:t> </a:t>
            </a:r>
            <a:r>
              <a:rPr lang="fi-FI" altLang="fi-FI" sz="1800" dirty="0" err="1" smtClean="0">
                <a:solidFill>
                  <a:srgbClr val="616365"/>
                </a:solidFill>
              </a:rPr>
              <a:t>anmälningsskyldighet</a:t>
            </a:r>
            <a:r>
              <a:rPr lang="fi-FI" altLang="fi-FI" sz="1800" dirty="0" smtClean="0">
                <a:solidFill>
                  <a:srgbClr val="616365"/>
                </a:solidFill>
              </a:rPr>
              <a:t> </a:t>
            </a:r>
            <a:r>
              <a:rPr lang="fi-FI" altLang="fi-FI" sz="1800" dirty="0" err="1" smtClean="0">
                <a:solidFill>
                  <a:srgbClr val="616365"/>
                </a:solidFill>
              </a:rPr>
              <a:t>vid</a:t>
            </a:r>
            <a:r>
              <a:rPr lang="fi-FI" altLang="fi-FI" sz="1800" dirty="0" smtClean="0">
                <a:solidFill>
                  <a:srgbClr val="616365"/>
                </a:solidFill>
              </a:rPr>
              <a:t> </a:t>
            </a:r>
            <a:r>
              <a:rPr lang="fi-FI" altLang="fi-FI" sz="1800" dirty="0" err="1" smtClean="0">
                <a:solidFill>
                  <a:srgbClr val="616365"/>
                </a:solidFill>
              </a:rPr>
              <a:t>missförhållanden</a:t>
            </a:r>
            <a:r>
              <a:rPr lang="fi-FI" altLang="fi-FI" sz="1800" dirty="0" smtClean="0">
                <a:solidFill>
                  <a:srgbClr val="616365"/>
                </a:solidFill>
              </a:rPr>
              <a:t> </a:t>
            </a:r>
            <a:r>
              <a:rPr lang="fi-FI" altLang="fi-FI" sz="1800" dirty="0" err="1" smtClean="0">
                <a:solidFill>
                  <a:srgbClr val="616365"/>
                </a:solidFill>
              </a:rPr>
              <a:t>och</a:t>
            </a:r>
            <a:r>
              <a:rPr lang="fi-FI" altLang="fi-FI" sz="1800" dirty="0" smtClean="0">
                <a:solidFill>
                  <a:srgbClr val="616365"/>
                </a:solidFill>
              </a:rPr>
              <a:t> </a:t>
            </a:r>
            <a:r>
              <a:rPr lang="fi-FI" altLang="fi-FI" sz="1800" dirty="0" err="1" smtClean="0">
                <a:solidFill>
                  <a:srgbClr val="616365"/>
                </a:solidFill>
              </a:rPr>
              <a:t>åtgärder</a:t>
            </a:r>
            <a:r>
              <a:rPr lang="fi-FI" altLang="fi-FI" sz="1800" dirty="0" smtClean="0">
                <a:solidFill>
                  <a:srgbClr val="616365"/>
                </a:solidFill>
              </a:rPr>
              <a:t> </a:t>
            </a:r>
            <a:r>
              <a:rPr lang="fi-FI" altLang="fi-FI" sz="1800" dirty="0" err="1" smtClean="0">
                <a:solidFill>
                  <a:srgbClr val="616365"/>
                </a:solidFill>
              </a:rPr>
              <a:t>med</a:t>
            </a:r>
            <a:r>
              <a:rPr lang="fi-FI" altLang="fi-FI" sz="1800" dirty="0" smtClean="0">
                <a:solidFill>
                  <a:srgbClr val="616365"/>
                </a:solidFill>
              </a:rPr>
              <a:t> </a:t>
            </a:r>
            <a:r>
              <a:rPr lang="fi-FI" altLang="fi-FI" sz="1800" dirty="0" err="1" smtClean="0">
                <a:solidFill>
                  <a:srgbClr val="616365"/>
                </a:solidFill>
              </a:rPr>
              <a:t>anledning</a:t>
            </a:r>
            <a:r>
              <a:rPr lang="fi-FI" altLang="fi-FI" sz="1800" dirty="0" smtClean="0">
                <a:solidFill>
                  <a:srgbClr val="616365"/>
                </a:solidFill>
              </a:rPr>
              <a:t> av en </a:t>
            </a:r>
            <a:r>
              <a:rPr lang="fi-FI" altLang="fi-FI" sz="1800" dirty="0" err="1" smtClean="0">
                <a:solidFill>
                  <a:srgbClr val="616365"/>
                </a:solidFill>
              </a:rPr>
              <a:t>anmälan</a:t>
            </a:r>
            <a:r>
              <a:rPr lang="fi-FI" altLang="fi-FI" sz="1800" dirty="0" smtClean="0">
                <a:solidFill>
                  <a:srgbClr val="616365"/>
                </a:solidFill>
              </a:rPr>
              <a:t>)</a:t>
            </a:r>
          </a:p>
          <a:p>
            <a:pPr>
              <a:buClr>
                <a:srgbClr val="009AA6"/>
              </a:buClr>
            </a:pPr>
            <a:endParaRPr lang="fi-FI" altLang="fi-FI" sz="1800" dirty="0" smtClean="0">
              <a:solidFill>
                <a:srgbClr val="616365"/>
              </a:solidFill>
            </a:endParaRPr>
          </a:p>
          <a:p>
            <a:pPr>
              <a:buClr>
                <a:srgbClr val="009AA6"/>
              </a:buClr>
            </a:pPr>
            <a:endParaRPr lang="fi-FI" altLang="fi-FI" sz="1800" dirty="0" smtClean="0">
              <a:solidFill>
                <a:srgbClr val="616365"/>
              </a:solidFill>
            </a:endParaRPr>
          </a:p>
          <a:p>
            <a:pPr>
              <a:buClr>
                <a:srgbClr val="009AA6"/>
              </a:buClr>
            </a:pPr>
            <a:endParaRPr lang="fi-FI" altLang="fi-FI" sz="1800" dirty="0" smtClean="0">
              <a:solidFill>
                <a:srgbClr val="616365"/>
              </a:solidFill>
            </a:endParaRPr>
          </a:p>
          <a:p>
            <a:pPr>
              <a:buClr>
                <a:srgbClr val="009AA6"/>
              </a:buClr>
            </a:pPr>
            <a:endParaRPr lang="fi-FI" altLang="fi-FI" sz="1800" dirty="0" smtClean="0">
              <a:solidFill>
                <a:srgbClr val="616365"/>
              </a:solidFill>
            </a:endParaRPr>
          </a:p>
          <a:p>
            <a:pPr>
              <a:buClr>
                <a:srgbClr val="009AA6"/>
              </a:buClr>
            </a:pPr>
            <a:endParaRPr lang="fi-FI" altLang="fi-FI" sz="1800" dirty="0" smtClean="0">
              <a:solidFill>
                <a:srgbClr val="616365"/>
              </a:solidFill>
            </a:endParaRPr>
          </a:p>
          <a:p>
            <a:pPr>
              <a:buClr>
                <a:srgbClr val="009AA6"/>
              </a:buClr>
            </a:pPr>
            <a:endParaRPr lang="fi-FI" altLang="fi-FI" sz="1800" dirty="0" smtClean="0">
              <a:solidFill>
                <a:srgbClr val="616365"/>
              </a:solidFill>
            </a:endParaRPr>
          </a:p>
          <a:p>
            <a:pPr>
              <a:buClr>
                <a:srgbClr val="009AA6"/>
              </a:buClr>
            </a:pPr>
            <a:endParaRPr lang="fi-FI" altLang="fi-FI" sz="1800" dirty="0" smtClean="0">
              <a:solidFill>
                <a:srgbClr val="616365"/>
              </a:solidFill>
            </a:endParaRPr>
          </a:p>
        </p:txBody>
      </p:sp>
      <p:sp>
        <p:nvSpPr>
          <p:cNvPr id="292868"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69FD5791-7500-47FF-B2C3-E496FD66D637}" type="datetime1">
              <a:rPr lang="fi-FI" altLang="fi-FI" sz="900" smtClean="0">
                <a:solidFill>
                  <a:srgbClr val="616365"/>
                </a:solidFill>
                <a:cs typeface="Arial" charset="0"/>
              </a:rPr>
              <a:pPr>
                <a:spcAft>
                  <a:spcPct val="0"/>
                </a:spcAft>
                <a:buClrTx/>
                <a:buFont typeface="Microsoft Sans Serif" pitchFamily="34" charset="0"/>
                <a:buNone/>
              </a:pPr>
              <a:t>23.3.2015</a:t>
            </a:fld>
            <a:endParaRPr lang="fi-FI" altLang="fi-FI" sz="900" smtClean="0">
              <a:solidFill>
                <a:srgbClr val="616365"/>
              </a:solidFill>
              <a:cs typeface="Arial" charset="0"/>
            </a:endParaRPr>
          </a:p>
        </p:txBody>
      </p:sp>
      <p:pic>
        <p:nvPicPr>
          <p:cNvPr id="292869" name="Picture 7" descr="C:\Users\stmslei\Desktop\SHL-kuvia\plugi_71804_1021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5713" y="1635125"/>
            <a:ext cx="2305050" cy="351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08519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Otsikko 1"/>
          <p:cNvSpPr>
            <a:spLocks noGrp="1"/>
          </p:cNvSpPr>
          <p:nvPr>
            <p:ph type="title"/>
          </p:nvPr>
        </p:nvSpPr>
        <p:spPr/>
        <p:txBody>
          <a:bodyPr/>
          <a:lstStyle/>
          <a:p>
            <a:r>
              <a:rPr lang="fi-FI" altLang="fi-FI" smtClean="0">
                <a:solidFill>
                  <a:srgbClr val="616365"/>
                </a:solidFill>
              </a:rPr>
              <a:t>Barns och unga personers åsikt och önskemål forts.</a:t>
            </a:r>
          </a:p>
        </p:txBody>
      </p:sp>
      <p:sp>
        <p:nvSpPr>
          <p:cNvPr id="311299" name="Sisällön paikkamerkki 2"/>
          <p:cNvSpPr>
            <a:spLocks noGrp="1"/>
          </p:cNvSpPr>
          <p:nvPr>
            <p:ph idx="1"/>
          </p:nvPr>
        </p:nvSpPr>
        <p:spPr/>
        <p:txBody>
          <a:bodyPr/>
          <a:lstStyle/>
          <a:p>
            <a:pPr>
              <a:buClr>
                <a:srgbClr val="009AA6"/>
              </a:buClr>
            </a:pPr>
            <a:r>
              <a:rPr lang="fi-FI" altLang="fi-FI" smtClean="0">
                <a:solidFill>
                  <a:srgbClr val="616365"/>
                </a:solidFill>
              </a:rPr>
              <a:t>Sättet att reda ut barnets åsikt och åsiktens huvudinnehåll ska registreras i klienthandlingarna om barnet.</a:t>
            </a:r>
          </a:p>
          <a:p>
            <a:pPr>
              <a:buClr>
                <a:srgbClr val="009AA6"/>
              </a:buClr>
            </a:pPr>
            <a:r>
              <a:rPr lang="fi-FI" altLang="fi-FI" smtClean="0">
                <a:solidFill>
                  <a:srgbClr val="616365"/>
                </a:solidFill>
              </a:rPr>
              <a:t>I samband med att åsikten utreds får barnet inte ges sådan information som kan äventyra dess utveckling eller som strider mot något annat mycket viktigt privat intresse för barnet.</a:t>
            </a:r>
          </a:p>
          <a:p>
            <a:pPr>
              <a:buClr>
                <a:srgbClr val="009AA6"/>
              </a:buClr>
            </a:pPr>
            <a:endParaRPr lang="fi-FI" altLang="fi-FI" smtClean="0">
              <a:solidFill>
                <a:srgbClr val="616365"/>
              </a:solidFill>
            </a:endParaRPr>
          </a:p>
          <a:p>
            <a:pPr>
              <a:buClr>
                <a:srgbClr val="009AA6"/>
              </a:buClr>
            </a:pPr>
            <a:r>
              <a:rPr lang="fi-FI" altLang="fi-FI" smtClean="0">
                <a:solidFill>
                  <a:srgbClr val="616365"/>
                </a:solidFill>
              </a:rPr>
              <a:t>jfr. barnskyddslagen, i socialvårdslagen finns inga bestämmelser om att låta bli att utreda en åsikt</a:t>
            </a:r>
          </a:p>
        </p:txBody>
      </p:sp>
      <p:sp>
        <p:nvSpPr>
          <p:cNvPr id="311300"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72517738-8D06-4FAE-AD5E-BD90046E41E6}" type="datetime1">
              <a:rPr lang="fi-FI" altLang="fi-FI" sz="900" smtClean="0">
                <a:solidFill>
                  <a:srgbClr val="616365"/>
                </a:solidFill>
                <a:cs typeface="Arial" charset="0"/>
              </a:rPr>
              <a:pPr>
                <a:spcAft>
                  <a:spcPct val="0"/>
                </a:spcAft>
                <a:buClrTx/>
                <a:buFont typeface="Microsoft Sans Serif" pitchFamily="34" charset="0"/>
                <a:buNone/>
              </a:pPr>
              <a:t>23.3.2015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26668426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Otsikko 1"/>
          <p:cNvSpPr>
            <a:spLocks noGrp="1"/>
          </p:cNvSpPr>
          <p:nvPr>
            <p:ph type="title"/>
          </p:nvPr>
        </p:nvSpPr>
        <p:spPr>
          <a:xfrm>
            <a:off x="755650" y="274638"/>
            <a:ext cx="7632700" cy="885825"/>
          </a:xfrm>
        </p:spPr>
        <p:txBody>
          <a:bodyPr/>
          <a:lstStyle/>
          <a:p>
            <a:r>
              <a:rPr lang="fi-FI" altLang="fi-FI" smtClean="0">
                <a:solidFill>
                  <a:srgbClr val="616365"/>
                </a:solidFill>
              </a:rPr>
              <a:t>Klienter som behöver särskilt stöd (3 §)</a:t>
            </a:r>
          </a:p>
        </p:txBody>
      </p:sp>
      <p:sp>
        <p:nvSpPr>
          <p:cNvPr id="504835" name="Sisällön paikkamerkki 2"/>
          <p:cNvSpPr>
            <a:spLocks noGrp="1"/>
          </p:cNvSpPr>
          <p:nvPr>
            <p:ph idx="1"/>
          </p:nvPr>
        </p:nvSpPr>
        <p:spPr>
          <a:xfrm>
            <a:off x="755650" y="1449388"/>
            <a:ext cx="7885113" cy="4932362"/>
          </a:xfrm>
        </p:spPr>
        <p:txBody>
          <a:bodyPr/>
          <a:lstStyle/>
          <a:p>
            <a:pPr>
              <a:buClr>
                <a:srgbClr val="009AA6"/>
              </a:buClr>
            </a:pPr>
            <a:r>
              <a:rPr lang="fi-FI" altLang="fi-FI" smtClean="0">
                <a:solidFill>
                  <a:srgbClr val="616365"/>
                </a:solidFill>
              </a:rPr>
              <a:t>En klient som behöver särskilt stöd avser en person som har </a:t>
            </a:r>
            <a:r>
              <a:rPr lang="fi-FI" altLang="fi-FI" b="1" smtClean="0">
                <a:solidFill>
                  <a:srgbClr val="616365"/>
                </a:solidFill>
              </a:rPr>
              <a:t>särskilda svårigheter att söka och få</a:t>
            </a:r>
            <a:r>
              <a:rPr lang="fi-FI" altLang="fi-FI" smtClean="0">
                <a:solidFill>
                  <a:srgbClr val="616365"/>
                </a:solidFill>
              </a:rPr>
              <a:t> behövliga social- och hälsotjänster.  </a:t>
            </a:r>
          </a:p>
          <a:p>
            <a:pPr>
              <a:buClr>
                <a:srgbClr val="009AA6"/>
              </a:buClr>
            </a:pPr>
            <a:r>
              <a:rPr lang="fi-FI" altLang="fi-FI" smtClean="0">
                <a:solidFill>
                  <a:srgbClr val="616365"/>
                </a:solidFill>
              </a:rPr>
              <a:t>Orsaken kan vara en kognitiv eller psykisk funktionsnedsättning eller sjukdom, missbruk av berusningsmedel, samtidigt behov av flera stöd eller någon annan motsvarande orsak. En motsvarande orsak kan vara exempelvis bristfälliga språkkunskaper i kombination med traumatiska upplevelser.</a:t>
            </a:r>
          </a:p>
          <a:p>
            <a:pPr>
              <a:buClr>
                <a:srgbClr val="009AA6"/>
              </a:buClr>
            </a:pPr>
            <a:r>
              <a:rPr lang="fi-FI" altLang="fi-FI" smtClean="0">
                <a:solidFill>
                  <a:srgbClr val="616365"/>
                </a:solidFill>
              </a:rPr>
              <a:t>Stödbehov i samband med hög ålder utgör inte någon grund för särskilt stöd enligt socialvårdslagen. I äldreomsorgslagen finns bestämmelser om stödjande av den äldre befolkningens funktionsförmåga. </a:t>
            </a:r>
          </a:p>
        </p:txBody>
      </p:sp>
      <p:sp>
        <p:nvSpPr>
          <p:cNvPr id="504836"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FFA0A172-73F2-48C9-83EB-B6724546AE82}" type="datetime1">
              <a:rPr lang="fi-FI" altLang="fi-FI" sz="900" smtClean="0">
                <a:solidFill>
                  <a:srgbClr val="616365"/>
                </a:solidFill>
                <a:latin typeface="Arial" charset="0"/>
              </a:rPr>
              <a:pPr>
                <a:buFont typeface="Microsoft Sans Serif" pitchFamily="34" charset="0"/>
                <a:buNone/>
                <a:defRPr/>
              </a:pPr>
              <a:t>23.3.2015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4520845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Otsikko 1"/>
          <p:cNvSpPr>
            <a:spLocks noGrp="1"/>
          </p:cNvSpPr>
          <p:nvPr>
            <p:ph type="title"/>
          </p:nvPr>
        </p:nvSpPr>
        <p:spPr>
          <a:xfrm>
            <a:off x="755650" y="549275"/>
            <a:ext cx="7632700" cy="755650"/>
          </a:xfrm>
        </p:spPr>
        <p:txBody>
          <a:bodyPr/>
          <a:lstStyle/>
          <a:p>
            <a:r>
              <a:rPr lang="fi-FI" altLang="fi-FI" smtClean="0">
                <a:solidFill>
                  <a:srgbClr val="616365"/>
                </a:solidFill>
              </a:rPr>
              <a:t>Barn som behöver särskilt stöd (3 §)</a:t>
            </a:r>
          </a:p>
        </p:txBody>
      </p:sp>
      <p:sp>
        <p:nvSpPr>
          <p:cNvPr id="306179" name="Sisällön paikkamerkki 2"/>
          <p:cNvSpPr>
            <a:spLocks noGrp="1"/>
          </p:cNvSpPr>
          <p:nvPr>
            <p:ph idx="1"/>
          </p:nvPr>
        </p:nvSpPr>
        <p:spPr>
          <a:xfrm>
            <a:off x="755650" y="1557338"/>
            <a:ext cx="7704138" cy="4859337"/>
          </a:xfrm>
        </p:spPr>
        <p:txBody>
          <a:bodyPr/>
          <a:lstStyle/>
          <a:p>
            <a:pPr marL="342900" indent="-342900">
              <a:buClr>
                <a:srgbClr val="009AA6"/>
              </a:buClr>
              <a:buFont typeface="Arial" charset="0"/>
              <a:buAutoNum type="arabicPeriod"/>
            </a:pPr>
            <a:r>
              <a:rPr lang="fi-FI" altLang="fi-FI" sz="1800" smtClean="0">
                <a:solidFill>
                  <a:srgbClr val="616365"/>
                </a:solidFill>
              </a:rPr>
              <a:t>Ett barn som har särskilda svårigheter att söka och få behövliga social- och hälsotjänster på grund av kognitiv eller psykisk funktionsnedsättning eller sjukdom, missbruk av berusningsmedel, samtidigt behov av flera stöd eller någon annan orsak </a:t>
            </a:r>
            <a:r>
              <a:rPr lang="fi-FI" altLang="fi-FI" sz="1800" b="1" smtClean="0">
                <a:solidFill>
                  <a:srgbClr val="616365"/>
                </a:solidFill>
              </a:rPr>
              <a:t>eller</a:t>
            </a:r>
          </a:p>
          <a:p>
            <a:pPr marL="342900" indent="-342900">
              <a:buClr>
                <a:srgbClr val="009AA6"/>
              </a:buClr>
              <a:buFont typeface="Arial" charset="0"/>
              <a:buAutoNum type="arabicPeriod"/>
            </a:pPr>
            <a:r>
              <a:rPr lang="fi-FI" altLang="fi-FI" sz="1800" smtClean="0">
                <a:solidFill>
                  <a:srgbClr val="616365"/>
                </a:solidFill>
              </a:rPr>
              <a:t>Barn vars hälsa eller utveckling äventyras på grund av uppväxtförhållandena eller genom barnets beteende</a:t>
            </a:r>
          </a:p>
          <a:p>
            <a:pPr marL="342900" indent="-342900">
              <a:buClrTx/>
              <a:buFont typeface="Microsoft Sans Serif" pitchFamily="34" charset="0"/>
              <a:buNone/>
            </a:pPr>
            <a:r>
              <a:rPr lang="fi-FI" altLang="fi-FI" sz="1800" smtClean="0">
                <a:solidFill>
                  <a:srgbClr val="616365"/>
                </a:solidFill>
              </a:rPr>
              <a:t>	= ett barn som idag omfattas av öppenvården inom barnskyddet och för vilket förebyggande service är tillräcklig</a:t>
            </a:r>
          </a:p>
          <a:p>
            <a:pPr marL="342900" indent="-342900">
              <a:buClrTx/>
              <a:buFont typeface="Microsoft Sans Serif" pitchFamily="34" charset="0"/>
              <a:buNone/>
            </a:pPr>
            <a:endParaRPr lang="fi-FI" altLang="fi-FI" sz="1800" smtClean="0">
              <a:solidFill>
                <a:srgbClr val="616365"/>
              </a:solidFill>
            </a:endParaRPr>
          </a:p>
          <a:p>
            <a:pPr marL="342900" indent="-342900">
              <a:buClr>
                <a:srgbClr val="009AA6"/>
              </a:buClr>
            </a:pPr>
            <a:r>
              <a:rPr lang="fi-FI" altLang="fi-FI" sz="1800" smtClean="0">
                <a:solidFill>
                  <a:srgbClr val="616365"/>
                </a:solidFill>
              </a:rPr>
              <a:t>Bedömningen av servicebehovet görs av en socialarbetare</a:t>
            </a:r>
          </a:p>
          <a:p>
            <a:pPr marL="342900" indent="-342900">
              <a:buClr>
                <a:srgbClr val="009AA6"/>
              </a:buClr>
            </a:pPr>
            <a:r>
              <a:rPr lang="fi-FI" altLang="fi-FI" sz="1800" smtClean="0">
                <a:solidFill>
                  <a:srgbClr val="616365"/>
                </a:solidFill>
              </a:rPr>
              <a:t>Den egna kontaktpersonen (eller den arbetstagare som utför klientarbete med klienten) är en socialarbetare</a:t>
            </a:r>
          </a:p>
          <a:p>
            <a:pPr marL="342900" indent="-342900">
              <a:buClr>
                <a:srgbClr val="009AA6"/>
              </a:buClr>
            </a:pPr>
            <a:r>
              <a:rPr lang="fi-FI" altLang="fi-FI" sz="1800" smtClean="0">
                <a:solidFill>
                  <a:srgbClr val="616365"/>
                </a:solidFill>
              </a:rPr>
              <a:t>klientplan och rätt att träffa sin egen kontaktperson</a:t>
            </a:r>
          </a:p>
          <a:p>
            <a:pPr marL="342900" indent="-342900">
              <a:buClr>
                <a:srgbClr val="009AA6"/>
              </a:buClr>
            </a:pPr>
            <a:r>
              <a:rPr lang="fi-FI" altLang="fi-FI" sz="1800" smtClean="0">
                <a:solidFill>
                  <a:srgbClr val="616365"/>
                </a:solidFill>
              </a:rPr>
              <a:t>beslut som tryggar vård och omsorg</a:t>
            </a:r>
          </a:p>
          <a:p>
            <a:pPr marL="342900" indent="-342900">
              <a:buClr>
                <a:srgbClr val="009AA6"/>
              </a:buClr>
            </a:pPr>
            <a:r>
              <a:rPr lang="fi-FI" altLang="fi-FI" sz="1800" smtClean="0">
                <a:solidFill>
                  <a:srgbClr val="616365"/>
                </a:solidFill>
              </a:rPr>
              <a:t>bl.a. stödpersoner och -familjer, referensgruppsverksamhet</a:t>
            </a:r>
          </a:p>
          <a:p>
            <a:pPr marL="342900" indent="-342900">
              <a:buClr>
                <a:srgbClr val="009AA6"/>
              </a:buClr>
            </a:pPr>
            <a:endParaRPr lang="fi-FI" altLang="fi-FI" sz="1800" smtClean="0">
              <a:solidFill>
                <a:srgbClr val="616365"/>
              </a:solidFill>
            </a:endParaRPr>
          </a:p>
          <a:p>
            <a:pPr marL="342900" indent="-342900">
              <a:buClr>
                <a:srgbClr val="009AA6"/>
              </a:buClr>
            </a:pPr>
            <a:endParaRPr lang="fi-FI" altLang="fi-FI" sz="1800" smtClean="0">
              <a:solidFill>
                <a:srgbClr val="616365"/>
              </a:solidFill>
            </a:endParaRPr>
          </a:p>
          <a:p>
            <a:pPr marL="342900" indent="-342900">
              <a:buClrTx/>
              <a:buFont typeface="Microsoft Sans Serif" pitchFamily="34" charset="0"/>
              <a:buNone/>
            </a:pPr>
            <a:endParaRPr lang="fi-FI" altLang="fi-FI" sz="1800" smtClean="0">
              <a:solidFill>
                <a:srgbClr val="616365"/>
              </a:solidFill>
            </a:endParaRPr>
          </a:p>
          <a:p>
            <a:pPr marL="342900" indent="-342900">
              <a:buClrTx/>
              <a:buFont typeface="Microsoft Sans Serif" pitchFamily="34" charset="0"/>
              <a:buNone/>
            </a:pPr>
            <a:endParaRPr lang="fi-FI" altLang="fi-FI" sz="1800" smtClean="0">
              <a:solidFill>
                <a:srgbClr val="616365"/>
              </a:solidFill>
            </a:endParaRPr>
          </a:p>
          <a:p>
            <a:pPr marL="342900" indent="-342900">
              <a:buClr>
                <a:srgbClr val="009AA6"/>
              </a:buClr>
            </a:pPr>
            <a:endParaRPr lang="fi-FI" altLang="fi-FI" sz="1800" smtClean="0">
              <a:solidFill>
                <a:srgbClr val="616365"/>
              </a:solidFill>
            </a:endParaRPr>
          </a:p>
        </p:txBody>
      </p:sp>
      <p:sp>
        <p:nvSpPr>
          <p:cNvPr id="306180"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5A666EC3-BBA1-46CA-940D-1891C0C133AB}" type="datetime1">
              <a:rPr lang="fi-FI" altLang="fi-FI" sz="900" smtClean="0">
                <a:solidFill>
                  <a:srgbClr val="616365"/>
                </a:solidFill>
                <a:cs typeface="Arial" charset="0"/>
              </a:rPr>
              <a:pPr>
                <a:spcAft>
                  <a:spcPct val="0"/>
                </a:spcAft>
                <a:buClrTx/>
                <a:buFont typeface="Microsoft Sans Serif" pitchFamily="34" charset="0"/>
                <a:buNone/>
              </a:pPr>
              <a:t>23.3.2015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15875212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Otsikko 1"/>
          <p:cNvSpPr>
            <a:spLocks noGrp="1"/>
          </p:cNvSpPr>
          <p:nvPr>
            <p:ph type="title"/>
          </p:nvPr>
        </p:nvSpPr>
        <p:spPr/>
        <p:txBody>
          <a:bodyPr/>
          <a:lstStyle/>
          <a:p>
            <a:r>
              <a:rPr lang="fi-FI" altLang="fi-FI" smtClean="0">
                <a:solidFill>
                  <a:srgbClr val="616365"/>
                </a:solidFill>
              </a:rPr>
              <a:t>Särskilt stöd enligt SVL</a:t>
            </a:r>
          </a:p>
        </p:txBody>
      </p:sp>
      <p:sp>
        <p:nvSpPr>
          <p:cNvPr id="503811" name="Sisällön paikkamerkki 2"/>
          <p:cNvSpPr>
            <a:spLocks noGrp="1"/>
          </p:cNvSpPr>
          <p:nvPr>
            <p:ph idx="1"/>
          </p:nvPr>
        </p:nvSpPr>
        <p:spPr>
          <a:xfrm>
            <a:off x="755650" y="1557338"/>
            <a:ext cx="7848600" cy="4895850"/>
          </a:xfrm>
        </p:spPr>
        <p:txBody>
          <a:bodyPr/>
          <a:lstStyle/>
          <a:p>
            <a:pPr>
              <a:buClr>
                <a:srgbClr val="009AA6"/>
              </a:buClr>
            </a:pPr>
            <a:r>
              <a:rPr lang="fi-FI" altLang="fi-FI" sz="2200" smtClean="0">
                <a:solidFill>
                  <a:srgbClr val="616365"/>
                </a:solidFill>
              </a:rPr>
              <a:t>Bestämmelserna som gäller klienter med behov av särsklit stöd har som syfte att </a:t>
            </a:r>
            <a:r>
              <a:rPr lang="fi-FI" altLang="fi-FI" sz="2200" b="1" smtClean="0">
                <a:solidFill>
                  <a:srgbClr val="616365"/>
                </a:solidFill>
              </a:rPr>
              <a:t>trygga att de allra mest utsatta personerna får den hjälp och det stöd de behöver.</a:t>
            </a:r>
          </a:p>
          <a:p>
            <a:pPr>
              <a:buClrTx/>
              <a:buFont typeface="Microsoft Sans Serif" pitchFamily="34" charset="0"/>
              <a:buNone/>
            </a:pPr>
            <a:endParaRPr lang="fi-FI" altLang="fi-FI" sz="2200" b="1" smtClean="0">
              <a:solidFill>
                <a:srgbClr val="616365"/>
              </a:solidFill>
            </a:endParaRPr>
          </a:p>
          <a:p>
            <a:pPr>
              <a:buClr>
                <a:srgbClr val="009AA6"/>
              </a:buClr>
            </a:pPr>
            <a:r>
              <a:rPr lang="fi-FI" altLang="fi-FI" sz="2200" smtClean="0">
                <a:solidFill>
                  <a:srgbClr val="616365"/>
                </a:solidFill>
              </a:rPr>
              <a:t>Enligt socialvårdslagen ska personer som behöver särskilt stöd beaktas när man ger handledning och rådgivning, ger akt på och främjar välfärden, bedömer servicebehovet och väljer kontaktperson.</a:t>
            </a:r>
          </a:p>
          <a:p>
            <a:pPr>
              <a:buClr>
                <a:srgbClr val="009AA6"/>
              </a:buClr>
            </a:pPr>
            <a:r>
              <a:rPr lang="fi-FI" altLang="fi-FI" sz="2200" smtClean="0">
                <a:solidFill>
                  <a:srgbClr val="616365"/>
                </a:solidFill>
              </a:rPr>
              <a:t>Lagen innehåller också en specialbestämmelse om beslut som tryggar vård och omsorg. En del av servicen riktar sig också till klienter som behöver särskilt stöd.</a:t>
            </a:r>
          </a:p>
          <a:p>
            <a:pPr>
              <a:buClr>
                <a:srgbClr val="009AA6"/>
              </a:buClr>
            </a:pPr>
            <a:endParaRPr lang="fi-FI" altLang="fi-FI" sz="2200" smtClean="0">
              <a:solidFill>
                <a:srgbClr val="616365"/>
              </a:solidFill>
            </a:endParaRPr>
          </a:p>
          <a:p>
            <a:pPr>
              <a:buClrTx/>
              <a:buFont typeface="Microsoft Sans Serif" pitchFamily="34" charset="0"/>
              <a:buNone/>
            </a:pPr>
            <a:r>
              <a:rPr lang="fi-FI" altLang="fi-FI" sz="2200" smtClean="0">
                <a:solidFill>
                  <a:srgbClr val="616365"/>
                </a:solidFill>
              </a:rPr>
              <a:t> </a:t>
            </a:r>
          </a:p>
        </p:txBody>
      </p:sp>
      <p:sp>
        <p:nvSpPr>
          <p:cNvPr id="503812"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F5079A18-7152-45B0-ABB7-2E605FA057CF}" type="datetime1">
              <a:rPr lang="fi-FI" altLang="fi-FI" sz="900" smtClean="0">
                <a:solidFill>
                  <a:srgbClr val="616365"/>
                </a:solidFill>
                <a:latin typeface="Arial" charset="0"/>
              </a:rPr>
              <a:pPr>
                <a:buFont typeface="Microsoft Sans Serif" pitchFamily="34" charset="0"/>
                <a:buNone/>
                <a:defRPr/>
              </a:pPr>
              <a:t>23.3.2015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7042711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Otsikko 1"/>
          <p:cNvSpPr>
            <a:spLocks noGrp="1"/>
          </p:cNvSpPr>
          <p:nvPr>
            <p:ph type="title"/>
          </p:nvPr>
        </p:nvSpPr>
        <p:spPr>
          <a:xfrm>
            <a:off x="611188" y="512763"/>
            <a:ext cx="7632700" cy="755650"/>
          </a:xfrm>
        </p:spPr>
        <p:txBody>
          <a:bodyPr/>
          <a:lstStyle/>
          <a:p>
            <a:r>
              <a:rPr lang="fi-FI" altLang="fi-FI" smtClean="0">
                <a:solidFill>
                  <a:srgbClr val="616365"/>
                </a:solidFill>
              </a:rPr>
              <a:t>En utsedd egen kontaktperson som stöd för klienten (42 §)</a:t>
            </a:r>
          </a:p>
        </p:txBody>
      </p:sp>
      <p:sp>
        <p:nvSpPr>
          <p:cNvPr id="505859" name="Sisällön paikkamerkki 2"/>
          <p:cNvSpPr>
            <a:spLocks noGrp="1"/>
          </p:cNvSpPr>
          <p:nvPr>
            <p:ph idx="1"/>
          </p:nvPr>
        </p:nvSpPr>
        <p:spPr>
          <a:xfrm>
            <a:off x="3049588" y="1484313"/>
            <a:ext cx="5338762" cy="4716462"/>
          </a:xfrm>
        </p:spPr>
        <p:txBody>
          <a:bodyPr/>
          <a:lstStyle/>
          <a:p>
            <a:pPr lvl="1">
              <a:buClr>
                <a:srgbClr val="009AA6"/>
              </a:buClr>
              <a:buFont typeface="Wingdings" pitchFamily="2" charset="2"/>
              <a:buChar char="§"/>
            </a:pPr>
            <a:r>
              <a:rPr lang="fi-FI" altLang="fi-FI" sz="1800" smtClean="0">
                <a:solidFill>
                  <a:srgbClr val="616365"/>
                </a:solidFill>
              </a:rPr>
              <a:t>Fungerar som klientens kontaktperson och hjälper denna att uppnå de personliga målen och stärka resurserna</a:t>
            </a:r>
          </a:p>
          <a:p>
            <a:pPr lvl="1">
              <a:buClr>
                <a:srgbClr val="009AA6"/>
              </a:buClr>
              <a:buFont typeface="Wingdings" pitchFamily="2" charset="2"/>
              <a:buChar char="§"/>
            </a:pPr>
            <a:r>
              <a:rPr lang="fi-FI" altLang="fi-FI" sz="1800" smtClean="0">
                <a:solidFill>
                  <a:srgbClr val="616365"/>
                </a:solidFill>
              </a:rPr>
              <a:t>Utses genast i början av klientrelationen, senast i samband med bedömningen av servicebehovet </a:t>
            </a:r>
          </a:p>
          <a:p>
            <a:pPr lvl="1">
              <a:buClr>
                <a:srgbClr val="009AA6"/>
              </a:buClr>
              <a:buFont typeface="Wingdings" pitchFamily="2" charset="2"/>
              <a:buChar char="§"/>
            </a:pPr>
            <a:r>
              <a:rPr lang="fi-FI" altLang="fi-FI" sz="1800" smtClean="0">
                <a:solidFill>
                  <a:srgbClr val="616365"/>
                </a:solidFill>
              </a:rPr>
              <a:t>Följer med klienten under hela relationen med socialvården  </a:t>
            </a:r>
          </a:p>
          <a:p>
            <a:pPr lvl="1">
              <a:buClr>
                <a:srgbClr val="009AA6"/>
              </a:buClr>
              <a:buFont typeface="Wingdings" pitchFamily="2" charset="2"/>
              <a:buChar char="§"/>
            </a:pPr>
            <a:r>
              <a:rPr lang="fi-FI" altLang="fi-FI" sz="1800" smtClean="0">
                <a:solidFill>
                  <a:srgbClr val="616365"/>
                </a:solidFill>
              </a:rPr>
              <a:t>Den egna kontaktpersonen har en yrkesbehörighet inom socialvård som är ändamålsenlig med tanke på klientens service</a:t>
            </a:r>
          </a:p>
          <a:p>
            <a:pPr lvl="1">
              <a:buClr>
                <a:srgbClr val="009AA6"/>
              </a:buClr>
              <a:buFont typeface="Wingdings" pitchFamily="2" charset="2"/>
              <a:buChar char="§"/>
            </a:pPr>
            <a:r>
              <a:rPr lang="fi-FI" altLang="fi-FI" sz="1800" smtClean="0">
                <a:solidFill>
                  <a:srgbClr val="616365"/>
                </a:solidFill>
              </a:rPr>
              <a:t>Om klienten redan har en ansvarig arbetstagare (på basis av speciallagstiftning) eller den egna kontaktpersonen inte behövs, behöver man inte utse någon separat person </a:t>
            </a:r>
          </a:p>
          <a:p>
            <a:pPr lvl="1">
              <a:buClr>
                <a:srgbClr val="009AA6"/>
              </a:buClr>
              <a:buFont typeface="Arial" charset="0"/>
              <a:buChar char="•"/>
            </a:pPr>
            <a:endParaRPr lang="fi-FI" altLang="fi-FI" sz="1800" smtClean="0">
              <a:solidFill>
                <a:srgbClr val="616365"/>
              </a:solidFill>
            </a:endParaRPr>
          </a:p>
          <a:p>
            <a:pPr lvl="1">
              <a:buClr>
                <a:srgbClr val="009AA6"/>
              </a:buClr>
              <a:buFont typeface="Arial" charset="0"/>
              <a:buChar char="•"/>
            </a:pPr>
            <a:endParaRPr lang="fi-FI" altLang="fi-FI" sz="1800" smtClean="0">
              <a:solidFill>
                <a:srgbClr val="616365"/>
              </a:solidFill>
            </a:endParaRPr>
          </a:p>
        </p:txBody>
      </p:sp>
      <p:sp>
        <p:nvSpPr>
          <p:cNvPr id="505860"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FE4805B6-E925-4C95-8ECA-6F69EC074F97}" type="datetime1">
              <a:rPr lang="fi-FI" altLang="fi-FI" sz="900" smtClean="0">
                <a:solidFill>
                  <a:srgbClr val="616365"/>
                </a:solidFill>
                <a:latin typeface="Arial" charset="0"/>
              </a:rPr>
              <a:pPr>
                <a:buFont typeface="Microsoft Sans Serif" pitchFamily="34" charset="0"/>
                <a:buNone/>
                <a:defRPr/>
              </a:pPr>
              <a:t>23.3.2015</a:t>
            </a:fld>
            <a:endParaRPr lang="fi-FI" altLang="fi-FI" sz="900" smtClean="0">
              <a:solidFill>
                <a:srgbClr val="616365"/>
              </a:solidFill>
              <a:latin typeface="Arial" charset="0"/>
            </a:endParaRPr>
          </a:p>
        </p:txBody>
      </p:sp>
      <p:pic>
        <p:nvPicPr>
          <p:cNvPr id="5058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1509713"/>
            <a:ext cx="2771775"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63379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Otsikko 1"/>
          <p:cNvSpPr>
            <a:spLocks noGrp="1"/>
          </p:cNvSpPr>
          <p:nvPr>
            <p:ph type="title"/>
          </p:nvPr>
        </p:nvSpPr>
        <p:spPr/>
        <p:txBody>
          <a:bodyPr/>
          <a:lstStyle/>
          <a:p>
            <a:r>
              <a:rPr lang="fi-FI" altLang="fi-FI" smtClean="0">
                <a:solidFill>
                  <a:srgbClr val="616365"/>
                </a:solidFill>
              </a:rPr>
              <a:t>Kontaktpersonens uppgifter </a:t>
            </a:r>
          </a:p>
        </p:txBody>
      </p:sp>
      <p:sp>
        <p:nvSpPr>
          <p:cNvPr id="507907" name="Sisällön paikkamerkki 2"/>
          <p:cNvSpPr>
            <a:spLocks noGrp="1"/>
          </p:cNvSpPr>
          <p:nvPr>
            <p:ph idx="1"/>
          </p:nvPr>
        </p:nvSpPr>
        <p:spPr/>
        <p:txBody>
          <a:bodyPr/>
          <a:lstStyle/>
          <a:p>
            <a:pPr>
              <a:buClr>
                <a:srgbClr val="009AA6"/>
              </a:buClr>
            </a:pPr>
            <a:r>
              <a:rPr lang="fi-FI" altLang="fi-FI" smtClean="0">
                <a:solidFill>
                  <a:srgbClr val="616365"/>
                </a:solidFill>
              </a:rPr>
              <a:t>Den egna kontaktpersonens roll varierar enligt klientens behov. </a:t>
            </a:r>
          </a:p>
          <a:p>
            <a:pPr>
              <a:buClrTx/>
              <a:buFont typeface="Microsoft Sans Serif" pitchFamily="34" charset="0"/>
              <a:buNone/>
            </a:pPr>
            <a:endParaRPr lang="fi-FI" altLang="fi-FI" smtClean="0">
              <a:solidFill>
                <a:srgbClr val="616365"/>
              </a:solidFill>
            </a:endParaRPr>
          </a:p>
          <a:p>
            <a:pPr>
              <a:buClr>
                <a:srgbClr val="009AA6"/>
              </a:buClr>
            </a:pPr>
            <a:r>
              <a:rPr lang="fi-FI" altLang="fi-FI" smtClean="0">
                <a:solidFill>
                  <a:srgbClr val="616365"/>
                </a:solidFill>
              </a:rPr>
              <a:t>För en klient med litet servicebehov kan vetskapen om vilken kommunalt anställd han eller hon kan kontakta vid behov vara tillräcklig. </a:t>
            </a:r>
          </a:p>
          <a:p>
            <a:pPr>
              <a:buClr>
                <a:srgbClr val="009AA6"/>
              </a:buClr>
            </a:pPr>
            <a:r>
              <a:rPr lang="fi-FI" altLang="fi-FI" smtClean="0">
                <a:solidFill>
                  <a:srgbClr val="616365"/>
                </a:solidFill>
              </a:rPr>
              <a:t>En ung person som behöver flera tjänster kan däremot behöva en kontaktperson som aktivt ger akt på hur målen uppnås och vid behov ledsagar den unga till service.</a:t>
            </a:r>
          </a:p>
        </p:txBody>
      </p:sp>
      <p:sp>
        <p:nvSpPr>
          <p:cNvPr id="507908"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07BBE465-AAD6-48F7-BBA1-1E14AA905717}" type="datetime1">
              <a:rPr lang="fi-FI" altLang="fi-FI" sz="900" smtClean="0">
                <a:solidFill>
                  <a:srgbClr val="616365"/>
                </a:solidFill>
                <a:latin typeface="Arial" charset="0"/>
              </a:rPr>
              <a:pPr>
                <a:buFont typeface="Microsoft Sans Serif" pitchFamily="34" charset="0"/>
                <a:buNone/>
                <a:defRPr/>
              </a:pPr>
              <a:t>23.3.2015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37124503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Otsikko 1"/>
          <p:cNvSpPr>
            <a:spLocks noGrp="1"/>
          </p:cNvSpPr>
          <p:nvPr>
            <p:ph type="title"/>
          </p:nvPr>
        </p:nvSpPr>
        <p:spPr/>
        <p:txBody>
          <a:bodyPr/>
          <a:lstStyle/>
          <a:p>
            <a:r>
              <a:rPr lang="fi-FI" altLang="fi-FI" smtClean="0">
                <a:solidFill>
                  <a:srgbClr val="616365"/>
                </a:solidFill>
              </a:rPr>
              <a:t>Egen kontaktperson för en person som behöver särskilt stöd</a:t>
            </a:r>
          </a:p>
        </p:txBody>
      </p:sp>
      <p:sp>
        <p:nvSpPr>
          <p:cNvPr id="506883" name="Sisällön paikkamerkki 2"/>
          <p:cNvSpPr>
            <a:spLocks noGrp="1"/>
          </p:cNvSpPr>
          <p:nvPr>
            <p:ph idx="1"/>
          </p:nvPr>
        </p:nvSpPr>
        <p:spPr>
          <a:xfrm>
            <a:off x="755650" y="1844675"/>
            <a:ext cx="7632700" cy="4140200"/>
          </a:xfrm>
        </p:spPr>
        <p:txBody>
          <a:bodyPr/>
          <a:lstStyle/>
          <a:p>
            <a:pPr>
              <a:buClr>
                <a:srgbClr val="009AA6"/>
              </a:buClr>
            </a:pPr>
            <a:r>
              <a:rPr lang="fi-FI" altLang="fi-FI" smtClean="0">
                <a:solidFill>
                  <a:srgbClr val="616365"/>
                </a:solidFill>
              </a:rPr>
              <a:t>Om klienten är ett barn eller en annan klient som behöver särskilt stöd, ska den egna kontaktpersonen eller den som utför klientarbete tillsammans med kontaktpersonen vara socialarbetare. </a:t>
            </a:r>
          </a:p>
          <a:p>
            <a:pPr>
              <a:buClr>
                <a:srgbClr val="009AA6"/>
              </a:buClr>
            </a:pPr>
            <a:endParaRPr lang="fi-FI" altLang="fi-FI" smtClean="0">
              <a:solidFill>
                <a:srgbClr val="616365"/>
              </a:solidFill>
            </a:endParaRPr>
          </a:p>
          <a:p>
            <a:pPr>
              <a:buClr>
                <a:srgbClr val="009AA6"/>
              </a:buClr>
            </a:pPr>
            <a:r>
              <a:rPr lang="fi-FI" altLang="fi-FI" smtClean="0">
                <a:solidFill>
                  <a:srgbClr val="616365"/>
                </a:solidFill>
              </a:rPr>
              <a:t>Socialarbetaren som gör klientarbete kan vara exempelvis kontaktpersonens chef, en kollega eller en medlem av samma team.</a:t>
            </a:r>
          </a:p>
        </p:txBody>
      </p:sp>
      <p:sp>
        <p:nvSpPr>
          <p:cNvPr id="506884"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C0E9BFE5-409F-432B-ABD9-807F3E66F68D}" type="datetime1">
              <a:rPr lang="fi-FI" altLang="fi-FI" sz="900" smtClean="0">
                <a:solidFill>
                  <a:srgbClr val="616365"/>
                </a:solidFill>
                <a:latin typeface="Arial" charset="0"/>
              </a:rPr>
              <a:pPr>
                <a:buFont typeface="Microsoft Sans Serif" pitchFamily="34" charset="0"/>
                <a:buNone/>
                <a:defRPr/>
              </a:pPr>
              <a:t>23.3.2015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945204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Otsikko 1"/>
          <p:cNvSpPr>
            <a:spLocks noGrp="1"/>
          </p:cNvSpPr>
          <p:nvPr>
            <p:ph type="title"/>
          </p:nvPr>
        </p:nvSpPr>
        <p:spPr/>
        <p:txBody>
          <a:bodyPr/>
          <a:lstStyle/>
          <a:p>
            <a:r>
              <a:rPr lang="fi-FI" altLang="fi-FI" smtClean="0">
                <a:solidFill>
                  <a:srgbClr val="616365"/>
                </a:solidFill>
              </a:rPr>
              <a:t>Sektorsövergripande samarbete</a:t>
            </a:r>
          </a:p>
        </p:txBody>
      </p:sp>
      <p:sp>
        <p:nvSpPr>
          <p:cNvPr id="321539" name="Sisällön paikkamerkki 2"/>
          <p:cNvSpPr>
            <a:spLocks noGrp="1"/>
          </p:cNvSpPr>
          <p:nvPr>
            <p:ph idx="1"/>
          </p:nvPr>
        </p:nvSpPr>
        <p:spPr/>
        <p:txBody>
          <a:bodyPr/>
          <a:lstStyle/>
          <a:p>
            <a:pPr>
              <a:buClr>
                <a:srgbClr val="009AA6"/>
              </a:buClr>
            </a:pPr>
            <a:r>
              <a:rPr lang="fi-FI" altLang="fi-FI" smtClean="0">
                <a:solidFill>
                  <a:srgbClr val="616365"/>
                </a:solidFill>
              </a:rPr>
              <a:t>Om kienten behöver annat än socialservice ska man med klientens samtycke kontakta andra aktörer (40 §)</a:t>
            </a:r>
          </a:p>
          <a:p>
            <a:pPr>
              <a:buClr>
                <a:srgbClr val="009AA6"/>
              </a:buClr>
            </a:pPr>
            <a:r>
              <a:rPr lang="fi-FI" altLang="fi-FI" smtClean="0">
                <a:solidFill>
                  <a:srgbClr val="616365"/>
                </a:solidFill>
              </a:rPr>
              <a:t>De andra aktörerna är skyldiga att delta i bedömningen av servicebehovet och i utarbetandet av en plan (41 §)</a:t>
            </a:r>
          </a:p>
          <a:p>
            <a:pPr>
              <a:buClr>
                <a:srgbClr val="009AA6"/>
              </a:buClr>
            </a:pPr>
            <a:r>
              <a:rPr lang="fi-FI" altLang="fi-FI" smtClean="0">
                <a:solidFill>
                  <a:srgbClr val="616365"/>
                </a:solidFill>
              </a:rPr>
              <a:t>Arbetstagaren ska enligt behov kontakta olika sakkunniga och personens anhöriga och närstående</a:t>
            </a:r>
          </a:p>
          <a:p>
            <a:pPr>
              <a:buClr>
                <a:srgbClr val="009AA6"/>
              </a:buClr>
            </a:pPr>
            <a:r>
              <a:rPr lang="fi-FI" altLang="fi-FI" smtClean="0">
                <a:solidFill>
                  <a:srgbClr val="616365"/>
                </a:solidFill>
              </a:rPr>
              <a:t>Verksamhet med klientens samtycke, verksamhet utan samtycke är ett undantag och kräver lagstadgade grunder</a:t>
            </a:r>
          </a:p>
        </p:txBody>
      </p:sp>
      <p:sp>
        <p:nvSpPr>
          <p:cNvPr id="321540"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7EAB001E-6E8E-4CEF-B24B-BA939E74C1BB}" type="datetime1">
              <a:rPr lang="fi-FI" altLang="fi-FI" sz="900" smtClean="0">
                <a:solidFill>
                  <a:srgbClr val="616365"/>
                </a:solidFill>
                <a:cs typeface="Arial" charset="0"/>
              </a:rPr>
              <a:pPr>
                <a:spcAft>
                  <a:spcPct val="0"/>
                </a:spcAft>
                <a:buClrTx/>
                <a:buFont typeface="Microsoft Sans Serif" pitchFamily="34" charset="0"/>
                <a:buNone/>
              </a:pPr>
              <a:t>23.3.2015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25089459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Otsikko 1"/>
          <p:cNvSpPr>
            <a:spLocks noGrp="1"/>
          </p:cNvSpPr>
          <p:nvPr>
            <p:ph type="title"/>
          </p:nvPr>
        </p:nvSpPr>
        <p:spPr>
          <a:xfrm>
            <a:off x="863600" y="620713"/>
            <a:ext cx="7632700" cy="792162"/>
          </a:xfrm>
        </p:spPr>
        <p:txBody>
          <a:bodyPr/>
          <a:lstStyle/>
          <a:p>
            <a:r>
              <a:rPr lang="fi-FI" altLang="fi-FI" smtClean="0">
                <a:solidFill>
                  <a:srgbClr val="616365"/>
                </a:solidFill>
              </a:rPr>
              <a:t>Kartläggning av närståendenätverket</a:t>
            </a:r>
            <a:r>
              <a:rPr lang="fi-FI" altLang="fi-FI" smtClean="0">
                <a:solidFill>
                  <a:srgbClr val="494A4C"/>
                </a:solidFill>
              </a:rPr>
              <a:t> </a:t>
            </a:r>
            <a:r>
              <a:rPr lang="fi-FI" altLang="fi-FI" smtClean="0">
                <a:solidFill>
                  <a:srgbClr val="616365"/>
                </a:solidFill>
              </a:rPr>
              <a:t>(43 §)</a:t>
            </a:r>
          </a:p>
        </p:txBody>
      </p:sp>
      <p:sp>
        <p:nvSpPr>
          <p:cNvPr id="515075" name="Sisällön paikkamerkki 2"/>
          <p:cNvSpPr>
            <a:spLocks noGrp="1"/>
          </p:cNvSpPr>
          <p:nvPr>
            <p:ph idx="1"/>
          </p:nvPr>
        </p:nvSpPr>
        <p:spPr>
          <a:xfrm>
            <a:off x="2816225" y="1557338"/>
            <a:ext cx="5500688" cy="4392612"/>
          </a:xfrm>
        </p:spPr>
        <p:txBody>
          <a:bodyPr/>
          <a:lstStyle/>
          <a:p>
            <a:pPr>
              <a:buClr>
                <a:srgbClr val="009AA6"/>
              </a:buClr>
            </a:pPr>
            <a:r>
              <a:rPr lang="fi-FI" altLang="fi-FI" sz="2000" smtClean="0">
                <a:solidFill>
                  <a:srgbClr val="616365"/>
                </a:solidFill>
              </a:rPr>
              <a:t>I samband med att servicebehovet bedöms kan man utreda hur närstående personer till klienten deltar i att stödja klienten. </a:t>
            </a:r>
          </a:p>
          <a:p>
            <a:pPr>
              <a:buClr>
                <a:srgbClr val="009AA6"/>
              </a:buClr>
            </a:pPr>
            <a:r>
              <a:rPr lang="fi-FI" altLang="fi-FI" sz="2000" smtClean="0">
                <a:solidFill>
                  <a:srgbClr val="616365"/>
                </a:solidFill>
              </a:rPr>
              <a:t>I regel kontaktar man de anhöriga bara med klientens samtycke, och de anhöriga är inte skyldiga att hjälpa enligt lagen. </a:t>
            </a:r>
          </a:p>
          <a:p>
            <a:pPr>
              <a:buClr>
                <a:srgbClr val="009AA6"/>
              </a:buClr>
            </a:pPr>
            <a:r>
              <a:rPr lang="fi-FI" altLang="fi-FI" sz="2000" smtClean="0">
                <a:solidFill>
                  <a:srgbClr val="616365"/>
                </a:solidFill>
              </a:rPr>
              <a:t>De anhöriga hörs utan klientens samtycke endast om</a:t>
            </a:r>
          </a:p>
          <a:p>
            <a:pPr marL="717550" lvl="1" indent="-457200">
              <a:buClr>
                <a:srgbClr val="009AA6"/>
              </a:buClr>
              <a:buFontTx/>
              <a:buAutoNum type="arabicPeriod"/>
            </a:pPr>
            <a:r>
              <a:rPr lang="fi-FI" altLang="fi-FI" sz="1600" smtClean="0">
                <a:solidFill>
                  <a:srgbClr val="616365"/>
                </a:solidFill>
              </a:rPr>
              <a:t>uppgifterna behövs för att tillgodose ett barns intresse eller </a:t>
            </a:r>
          </a:p>
          <a:p>
            <a:pPr marL="717550" lvl="1" indent="-457200">
              <a:buClr>
                <a:srgbClr val="009AA6"/>
              </a:buClr>
              <a:buFontTx/>
              <a:buAutoNum type="arabicPeriod"/>
            </a:pPr>
            <a:r>
              <a:rPr lang="fi-FI" altLang="fi-FI" sz="1600" smtClean="0">
                <a:solidFill>
                  <a:srgbClr val="616365"/>
                </a:solidFill>
              </a:rPr>
              <a:t>uppgifterna är nödvändiga för att utreda servicebehovet när klienten är oförmögen att svara för sin omsorg, hälsa och säkerhet</a:t>
            </a:r>
          </a:p>
        </p:txBody>
      </p:sp>
      <p:sp>
        <p:nvSpPr>
          <p:cNvPr id="515076"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C7B8A54E-9185-4EB0-ADF7-6230727F2DBA}" type="datetime1">
              <a:rPr lang="fi-FI" altLang="fi-FI" sz="900" smtClean="0">
                <a:solidFill>
                  <a:srgbClr val="616365"/>
                </a:solidFill>
                <a:latin typeface="Arial" charset="0"/>
              </a:rPr>
              <a:pPr>
                <a:buFont typeface="Microsoft Sans Serif" pitchFamily="34" charset="0"/>
                <a:buNone/>
                <a:defRPr/>
              </a:pPr>
              <a:t>23.3.2015</a:t>
            </a:fld>
            <a:endParaRPr lang="fi-FI" altLang="fi-FI" sz="900" smtClean="0">
              <a:solidFill>
                <a:srgbClr val="616365"/>
              </a:solidFill>
              <a:latin typeface="Arial" charset="0"/>
            </a:endParaRPr>
          </a:p>
        </p:txBody>
      </p:sp>
      <p:pic>
        <p:nvPicPr>
          <p:cNvPr id="515077" name="Kuva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7338" y="1692275"/>
            <a:ext cx="2528887" cy="379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1401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Otsikko 1"/>
          <p:cNvSpPr>
            <a:spLocks noGrp="1"/>
          </p:cNvSpPr>
          <p:nvPr>
            <p:ph type="title"/>
          </p:nvPr>
        </p:nvSpPr>
        <p:spPr/>
        <p:txBody>
          <a:bodyPr/>
          <a:lstStyle/>
          <a:p>
            <a:r>
              <a:rPr lang="fi-FI" altLang="fi-FI" smtClean="0">
                <a:solidFill>
                  <a:srgbClr val="616365"/>
                </a:solidFill>
              </a:rPr>
              <a:t>Ordnande av service enligt bedömningen av servicebehovet (38 §)</a:t>
            </a:r>
          </a:p>
        </p:txBody>
      </p:sp>
      <p:sp>
        <p:nvSpPr>
          <p:cNvPr id="508931" name="Sisällön paikkamerkki 2"/>
          <p:cNvSpPr>
            <a:spLocks noGrp="1"/>
          </p:cNvSpPr>
          <p:nvPr>
            <p:ph idx="1"/>
          </p:nvPr>
        </p:nvSpPr>
        <p:spPr/>
        <p:txBody>
          <a:bodyPr/>
          <a:lstStyle/>
          <a:p>
            <a:pPr>
              <a:buClr>
                <a:srgbClr val="009AA6"/>
              </a:buClr>
            </a:pPr>
            <a:r>
              <a:rPr lang="fi-FI" altLang="fi-FI" smtClean="0">
                <a:solidFill>
                  <a:srgbClr val="616365"/>
                </a:solidFill>
              </a:rPr>
              <a:t>När stödbehovet är fortlöpande eller återkommande, ska servicen ordnas så att målet är att klienten klarar sig själv och att stödbehovet upphör efter den tid som tillsammans med klienten satts som mål.</a:t>
            </a:r>
          </a:p>
          <a:p>
            <a:pPr>
              <a:buClrTx/>
              <a:buFont typeface="Microsoft Sans Serif" pitchFamily="34" charset="0"/>
              <a:buNone/>
            </a:pPr>
            <a:endParaRPr lang="fi-FI" altLang="fi-FI" smtClean="0">
              <a:solidFill>
                <a:srgbClr val="616365"/>
              </a:solidFill>
            </a:endParaRPr>
          </a:p>
          <a:p>
            <a:pPr>
              <a:buClr>
                <a:srgbClr val="009AA6"/>
              </a:buClr>
            </a:pPr>
            <a:r>
              <a:rPr lang="fi-FI" altLang="fi-FI" smtClean="0">
                <a:solidFill>
                  <a:srgbClr val="616365"/>
                </a:solidFill>
              </a:rPr>
              <a:t>För personer vars stödbehov är bestående eller långvarigt ska stödet om möjligt ordnas så att servicens kontinuitet tryggas, om det inte ligger i klientens intresse att ändra servicen.</a:t>
            </a:r>
          </a:p>
        </p:txBody>
      </p:sp>
      <p:sp>
        <p:nvSpPr>
          <p:cNvPr id="508932"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872F04BD-7171-490F-B120-2E55BA844039}" type="datetime1">
              <a:rPr lang="fi-FI" altLang="fi-FI" sz="900" smtClean="0">
                <a:solidFill>
                  <a:srgbClr val="616365"/>
                </a:solidFill>
                <a:latin typeface="Arial" charset="0"/>
              </a:rPr>
              <a:pPr>
                <a:buFont typeface="Microsoft Sans Serif" pitchFamily="34" charset="0"/>
                <a:buNone/>
                <a:defRPr/>
              </a:pPr>
              <a:t>23.3.2015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2417796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Otsikko 1"/>
          <p:cNvSpPr>
            <a:spLocks noGrp="1"/>
          </p:cNvSpPr>
          <p:nvPr>
            <p:ph type="title"/>
          </p:nvPr>
        </p:nvSpPr>
        <p:spPr/>
        <p:txBody>
          <a:bodyPr/>
          <a:lstStyle/>
          <a:p>
            <a:r>
              <a:rPr lang="fi-FI" altLang="fi-FI" smtClean="0">
                <a:solidFill>
                  <a:srgbClr val="616365"/>
                </a:solidFill>
              </a:rPr>
              <a:t>Socialvården är övergripande välfärdspolitik</a:t>
            </a:r>
          </a:p>
        </p:txBody>
      </p:sp>
      <p:sp>
        <p:nvSpPr>
          <p:cNvPr id="296963" name="Sisällön paikkamerkki 2"/>
          <p:cNvSpPr>
            <a:spLocks noGrp="1"/>
          </p:cNvSpPr>
          <p:nvPr>
            <p:ph idx="1"/>
          </p:nvPr>
        </p:nvSpPr>
        <p:spPr>
          <a:xfrm>
            <a:off x="755650" y="1557338"/>
            <a:ext cx="7632700" cy="4643437"/>
          </a:xfrm>
        </p:spPr>
        <p:txBody>
          <a:bodyPr/>
          <a:lstStyle/>
          <a:p>
            <a:pPr>
              <a:buClr>
                <a:srgbClr val="009AA6"/>
              </a:buClr>
            </a:pPr>
            <a:r>
              <a:rPr lang="fi-FI" altLang="fi-FI" sz="2000" smtClean="0">
                <a:solidFill>
                  <a:srgbClr val="616365"/>
                </a:solidFill>
              </a:rPr>
              <a:t>Syftet med lagstiftningsreformen är att</a:t>
            </a:r>
          </a:p>
          <a:p>
            <a:pPr lvl="1">
              <a:buClr>
                <a:srgbClr val="009AA6"/>
              </a:buClr>
              <a:buFont typeface="Wingdings" pitchFamily="2" charset="2"/>
              <a:buChar char="§"/>
            </a:pPr>
            <a:r>
              <a:rPr lang="fi-FI" altLang="fi-FI" sz="1800" smtClean="0">
                <a:solidFill>
                  <a:srgbClr val="616365"/>
                </a:solidFill>
              </a:rPr>
              <a:t>stärka socialvårdslagens ställning som en central allmän lag</a:t>
            </a:r>
          </a:p>
          <a:p>
            <a:pPr lvl="1">
              <a:buClr>
                <a:srgbClr val="009AA6"/>
              </a:buClr>
              <a:buFont typeface="Wingdings" pitchFamily="2" charset="2"/>
              <a:buChar char="§"/>
            </a:pPr>
            <a:r>
              <a:rPr lang="fi-FI" altLang="fi-FI" sz="1800" smtClean="0">
                <a:solidFill>
                  <a:srgbClr val="616365"/>
                </a:solidFill>
              </a:rPr>
              <a:t>främja jämlik tillgång till socialvård och dess tillgänglighet</a:t>
            </a:r>
          </a:p>
          <a:p>
            <a:pPr lvl="1">
              <a:buClr>
                <a:srgbClr val="009AA6"/>
              </a:buClr>
              <a:buFont typeface="Wingdings" pitchFamily="2" charset="2"/>
              <a:buChar char="§"/>
            </a:pPr>
            <a:r>
              <a:rPr lang="fi-FI" altLang="fi-FI" sz="1800" smtClean="0">
                <a:solidFill>
                  <a:srgbClr val="616365"/>
                </a:solidFill>
              </a:rPr>
              <a:t>flytta fokus i socialvården från korrigerande åtgärder till främjande av välfärd och tidigt stöd</a:t>
            </a:r>
          </a:p>
          <a:p>
            <a:pPr lvl="1">
              <a:buClr>
                <a:srgbClr val="009AA6"/>
              </a:buClr>
              <a:buFont typeface="Wingdings" pitchFamily="2" charset="2"/>
              <a:buChar char="§"/>
            </a:pPr>
            <a:r>
              <a:rPr lang="fi-FI" altLang="fi-FI" sz="1800" smtClean="0">
                <a:solidFill>
                  <a:srgbClr val="616365"/>
                </a:solidFill>
              </a:rPr>
              <a:t>stärka klientorienteringen och helhetssynen</a:t>
            </a:r>
          </a:p>
          <a:p>
            <a:pPr lvl="1">
              <a:buClr>
                <a:srgbClr val="009AA6"/>
              </a:buClr>
              <a:buFont typeface="Wingdings" pitchFamily="2" charset="2"/>
              <a:buChar char="§"/>
            </a:pPr>
            <a:r>
              <a:rPr lang="fi-FI" altLang="fi-FI" sz="1800" smtClean="0">
                <a:solidFill>
                  <a:srgbClr val="616365"/>
                </a:solidFill>
              </a:rPr>
              <a:t>se till att en människa får stöd i sin egen dagliga miljö</a:t>
            </a:r>
            <a:r>
              <a:rPr lang="fi-FI" altLang="fi-FI" smtClean="0">
                <a:solidFill>
                  <a:srgbClr val="616365"/>
                </a:solidFill>
              </a:rPr>
              <a:t> </a:t>
            </a:r>
          </a:p>
          <a:p>
            <a:pPr lvl="1">
              <a:buClrTx/>
              <a:buFontTx/>
              <a:buNone/>
            </a:pPr>
            <a:endParaRPr lang="fi-FI" altLang="fi-FI" smtClean="0">
              <a:solidFill>
                <a:srgbClr val="616365"/>
              </a:solidFill>
            </a:endParaRPr>
          </a:p>
          <a:p>
            <a:pPr>
              <a:buClr>
                <a:srgbClr val="009AA6"/>
              </a:buClr>
            </a:pPr>
            <a:r>
              <a:rPr lang="fi-FI" altLang="fi-FI" sz="2000" smtClean="0">
                <a:solidFill>
                  <a:srgbClr val="616365"/>
                </a:solidFill>
              </a:rPr>
              <a:t>Dessutom fastställs uppgiftsfältet för socialvården, det sektorsövergripande samarbetet stärks och främjas, och socialvårdens verksamhetsförutsättningar tryggas i uppgifter som hör till dess ansvar och kompetens </a:t>
            </a:r>
          </a:p>
          <a:p>
            <a:pPr lvl="1">
              <a:buClrTx/>
              <a:buFontTx/>
              <a:buNone/>
            </a:pPr>
            <a:endParaRPr lang="fi-FI" altLang="fi-FI" smtClean="0">
              <a:solidFill>
                <a:srgbClr val="616365"/>
              </a:solidFill>
            </a:endParaRPr>
          </a:p>
        </p:txBody>
      </p:sp>
      <p:sp>
        <p:nvSpPr>
          <p:cNvPr id="296964"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9E6EB354-5F40-46B9-A8B9-7638CA406658}" type="datetime1">
              <a:rPr lang="fi-FI" altLang="fi-FI" sz="900" smtClean="0">
                <a:solidFill>
                  <a:srgbClr val="616365"/>
                </a:solidFill>
                <a:cs typeface="Arial" charset="0"/>
              </a:rPr>
              <a:pPr>
                <a:spcAft>
                  <a:spcPct val="0"/>
                </a:spcAft>
                <a:buClrTx/>
                <a:buFont typeface="Microsoft Sans Serif" pitchFamily="34" charset="0"/>
                <a:buNone/>
              </a:pPr>
              <a:t>23.3.2015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38806425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Otsikko 1"/>
          <p:cNvSpPr>
            <a:spLocks noGrp="1"/>
          </p:cNvSpPr>
          <p:nvPr>
            <p:ph type="title"/>
          </p:nvPr>
        </p:nvSpPr>
        <p:spPr/>
        <p:txBody>
          <a:bodyPr/>
          <a:lstStyle/>
          <a:p>
            <a:r>
              <a:rPr lang="fi-FI" altLang="fi-FI" smtClean="0">
                <a:solidFill>
                  <a:srgbClr val="616365"/>
                </a:solidFill>
              </a:rPr>
              <a:t>Anmälan till andra myndigheter om klientens stödbehov (40 §)</a:t>
            </a:r>
          </a:p>
        </p:txBody>
      </p:sp>
      <p:sp>
        <p:nvSpPr>
          <p:cNvPr id="509955" name="Sisällön paikkamerkki 2"/>
          <p:cNvSpPr>
            <a:spLocks noGrp="1"/>
          </p:cNvSpPr>
          <p:nvPr>
            <p:ph idx="1"/>
          </p:nvPr>
        </p:nvSpPr>
        <p:spPr>
          <a:xfrm>
            <a:off x="755650" y="1557338"/>
            <a:ext cx="7669213" cy="4716462"/>
          </a:xfrm>
        </p:spPr>
        <p:txBody>
          <a:bodyPr/>
          <a:lstStyle/>
          <a:p>
            <a:pPr>
              <a:buClr>
                <a:srgbClr val="009AA6"/>
              </a:buClr>
            </a:pPr>
            <a:r>
              <a:rPr lang="fi-FI" altLang="fi-FI" smtClean="0">
                <a:solidFill>
                  <a:srgbClr val="616365"/>
                </a:solidFill>
              </a:rPr>
              <a:t>Om socialvårdens åtgärder inte räcker till för att bemöta en klients behov, ska den yrkesutbildade person inom socialvården som ansvarar för bedömningen av klientens stödbehov, den egna kontaktpersonen eller en annan arbetstagare som ansvarar för klientens service med klientens samtycke kontakta den myndighet som i första hand ansvarar för att vidta de åtgärder som krävs. </a:t>
            </a:r>
          </a:p>
          <a:p>
            <a:pPr>
              <a:buClr>
                <a:srgbClr val="009AA6"/>
              </a:buClr>
            </a:pPr>
            <a:r>
              <a:rPr lang="fi-FI" altLang="fi-FI" smtClean="0">
                <a:solidFill>
                  <a:srgbClr val="616365"/>
                </a:solidFill>
              </a:rPr>
              <a:t>Den myndighet som tar emot den anmälan ska med klientens samtycke utan ogrundat dröjsmål meddela den kontaktande myndigheten vilka åtgärder myndigheten har vidtagit med anledning av anmälan.</a:t>
            </a:r>
          </a:p>
        </p:txBody>
      </p:sp>
      <p:sp>
        <p:nvSpPr>
          <p:cNvPr id="509956"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DA6C22B6-B0B4-4B79-9AF9-BE8812A5A076}" type="datetime1">
              <a:rPr lang="fi-FI" altLang="fi-FI" sz="900" smtClean="0">
                <a:solidFill>
                  <a:srgbClr val="616365"/>
                </a:solidFill>
                <a:latin typeface="Arial" charset="0"/>
              </a:rPr>
              <a:pPr>
                <a:buFont typeface="Microsoft Sans Serif" pitchFamily="34" charset="0"/>
                <a:buNone/>
                <a:defRPr/>
              </a:pPr>
              <a:t>23.3.2015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6752260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Otsikko 1"/>
          <p:cNvSpPr>
            <a:spLocks noGrp="1"/>
          </p:cNvSpPr>
          <p:nvPr>
            <p:ph type="title"/>
          </p:nvPr>
        </p:nvSpPr>
        <p:spPr>
          <a:xfrm>
            <a:off x="647700" y="274638"/>
            <a:ext cx="7848600" cy="885825"/>
          </a:xfrm>
        </p:spPr>
        <p:txBody>
          <a:bodyPr/>
          <a:lstStyle/>
          <a:p>
            <a:r>
              <a:rPr lang="fi-FI" altLang="fi-FI" smtClean="0">
                <a:solidFill>
                  <a:srgbClr val="616365"/>
                </a:solidFill>
              </a:rPr>
              <a:t>Klientplan (39 §)</a:t>
            </a:r>
          </a:p>
        </p:txBody>
      </p:sp>
      <p:sp>
        <p:nvSpPr>
          <p:cNvPr id="322563" name="Sisällön paikkamerkki 2"/>
          <p:cNvSpPr>
            <a:spLocks noGrp="1"/>
          </p:cNvSpPr>
          <p:nvPr>
            <p:ph idx="1"/>
          </p:nvPr>
        </p:nvSpPr>
        <p:spPr>
          <a:xfrm>
            <a:off x="792163" y="1412875"/>
            <a:ext cx="7667625" cy="5148263"/>
          </a:xfrm>
        </p:spPr>
        <p:txBody>
          <a:bodyPr/>
          <a:lstStyle/>
          <a:p>
            <a:pPr lvl="1">
              <a:buClr>
                <a:srgbClr val="009AA6"/>
              </a:buClr>
              <a:buFont typeface="Wingdings" pitchFamily="2" charset="2"/>
              <a:buChar char="§"/>
            </a:pPr>
            <a:r>
              <a:rPr lang="fi-FI" altLang="fi-FI" sz="1800" smtClean="0">
                <a:solidFill>
                  <a:srgbClr val="616365"/>
                </a:solidFill>
              </a:rPr>
              <a:t>Bedömningen av servicebehovet ska kompletteras med en </a:t>
            </a:r>
            <a:r>
              <a:rPr lang="fi-FI" altLang="fi-FI" sz="1800" b="1" i="1" smtClean="0">
                <a:solidFill>
                  <a:srgbClr val="616365"/>
                </a:solidFill>
              </a:rPr>
              <a:t>klientplan</a:t>
            </a:r>
            <a:r>
              <a:rPr lang="fi-FI" altLang="fi-FI" sz="1800" b="1" smtClean="0">
                <a:solidFill>
                  <a:srgbClr val="616365"/>
                </a:solidFill>
              </a:rPr>
              <a:t> </a:t>
            </a:r>
            <a:r>
              <a:rPr lang="fi-FI" altLang="fi-FI" sz="1800" smtClean="0">
                <a:solidFill>
                  <a:srgbClr val="616365"/>
                </a:solidFill>
              </a:rPr>
              <a:t>om det inte är uppenbart onödigt.</a:t>
            </a:r>
            <a:r>
              <a:rPr lang="fi-FI" altLang="fi-FI" smtClean="0">
                <a:solidFill>
                  <a:srgbClr val="616365"/>
                </a:solidFill>
              </a:rPr>
              <a:t> Bedömningen av servicebehovet fungerar som grund för klientplanen.</a:t>
            </a:r>
          </a:p>
          <a:p>
            <a:pPr lvl="1">
              <a:buClr>
                <a:srgbClr val="009AA6"/>
              </a:buClr>
              <a:buFont typeface="Wingdings" pitchFamily="2" charset="2"/>
              <a:buChar char="§"/>
            </a:pPr>
            <a:r>
              <a:rPr lang="fi-FI" altLang="fi-FI" smtClean="0">
                <a:solidFill>
                  <a:srgbClr val="616365"/>
                </a:solidFill>
              </a:rPr>
              <a:t>Ett barn som behöver särskilt stöd ska ha en klientplan och träffarna med den egna kontaktpersonen ska ordnas enligt planen</a:t>
            </a:r>
          </a:p>
          <a:p>
            <a:pPr lvl="1">
              <a:buClr>
                <a:srgbClr val="009AA6"/>
              </a:buClr>
              <a:buFont typeface="Wingdings" pitchFamily="2" charset="2"/>
              <a:buChar char="§"/>
            </a:pPr>
            <a:r>
              <a:rPr lang="fi-FI" altLang="fi-FI" smtClean="0">
                <a:solidFill>
                  <a:srgbClr val="616365"/>
                </a:solidFill>
              </a:rPr>
              <a:t>Klientplanen ska bl. a. innehålla</a:t>
            </a:r>
          </a:p>
          <a:p>
            <a:pPr lvl="2">
              <a:buClr>
                <a:srgbClr val="009AA6"/>
              </a:buClr>
            </a:pPr>
            <a:r>
              <a:rPr lang="fi-FI" altLang="fi-FI" smtClean="0">
                <a:solidFill>
                  <a:srgbClr val="616365"/>
                </a:solidFill>
              </a:rPr>
              <a:t>en bedömning av den service som är nödvändig med hänsyn till klientens hälsa och utveckling</a:t>
            </a:r>
          </a:p>
          <a:p>
            <a:pPr lvl="2">
              <a:buClr>
                <a:srgbClr val="009AA6"/>
              </a:buClr>
            </a:pPr>
            <a:r>
              <a:rPr lang="fi-FI" altLang="fi-FI" smtClean="0">
                <a:solidFill>
                  <a:srgbClr val="616365"/>
                </a:solidFill>
              </a:rPr>
              <a:t>målen och klientens styrkor</a:t>
            </a:r>
          </a:p>
          <a:p>
            <a:pPr lvl="2">
              <a:buClr>
                <a:srgbClr val="009AA6"/>
              </a:buClr>
            </a:pPr>
            <a:r>
              <a:rPr lang="fi-FI" altLang="fi-FI" smtClean="0">
                <a:solidFill>
                  <a:srgbClr val="616365"/>
                </a:solidFill>
              </a:rPr>
              <a:t>en bedömning av klientrelationens varaktighet</a:t>
            </a:r>
          </a:p>
          <a:p>
            <a:pPr lvl="2">
              <a:buClr>
                <a:srgbClr val="009AA6"/>
              </a:buClr>
            </a:pPr>
            <a:r>
              <a:rPr lang="fi-FI" altLang="fi-FI" smtClean="0">
                <a:solidFill>
                  <a:srgbClr val="616365"/>
                </a:solidFill>
              </a:rPr>
              <a:t>information och ansvarsfördelning mellan samarbetspartnerna</a:t>
            </a:r>
          </a:p>
          <a:p>
            <a:pPr lvl="2">
              <a:buClr>
                <a:srgbClr val="009AA6"/>
              </a:buClr>
            </a:pPr>
            <a:r>
              <a:rPr lang="fi-FI" altLang="fi-FI" smtClean="0">
                <a:solidFill>
                  <a:srgbClr val="616365"/>
                </a:solidFill>
              </a:rPr>
              <a:t>information om hur ofta klienten ska träffa den egna kontaktpersonen</a:t>
            </a:r>
          </a:p>
          <a:p>
            <a:pPr lvl="2">
              <a:buClr>
                <a:srgbClr val="009AA6"/>
              </a:buClr>
            </a:pPr>
            <a:r>
              <a:rPr lang="fi-FI" altLang="fi-FI" smtClean="0">
                <a:solidFill>
                  <a:srgbClr val="616365"/>
                </a:solidFill>
              </a:rPr>
              <a:t>information om uppföljning av planen och om bedömningen</a:t>
            </a:r>
          </a:p>
          <a:p>
            <a:pPr lvl="2">
              <a:buClr>
                <a:srgbClr val="009AA6"/>
              </a:buClr>
            </a:pPr>
            <a:r>
              <a:rPr lang="fi-FI" altLang="fi-FI" b="1" smtClean="0">
                <a:solidFill>
                  <a:srgbClr val="616365"/>
                </a:solidFill>
              </a:rPr>
              <a:t>I barnskyddet </a:t>
            </a:r>
            <a:r>
              <a:rPr lang="fi-FI" altLang="fi-FI" smtClean="0">
                <a:solidFill>
                  <a:srgbClr val="616365"/>
                </a:solidFill>
              </a:rPr>
              <a:t>ska 39 § och bestämmelserna i BSL iakttas</a:t>
            </a:r>
          </a:p>
        </p:txBody>
      </p:sp>
      <p:sp>
        <p:nvSpPr>
          <p:cNvPr id="322564"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542F087A-0F5D-4142-8902-E9B9233F9E12}" type="datetime1">
              <a:rPr lang="fi-FI" altLang="fi-FI" sz="900" smtClean="0">
                <a:solidFill>
                  <a:srgbClr val="616365"/>
                </a:solidFill>
                <a:cs typeface="Arial" charset="0"/>
              </a:rPr>
              <a:pPr>
                <a:spcAft>
                  <a:spcPct val="0"/>
                </a:spcAft>
                <a:buClrTx/>
                <a:buFont typeface="Microsoft Sans Serif" pitchFamily="34" charset="0"/>
                <a:buNone/>
              </a:pPr>
              <a:t>23.3.2015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11389980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Otsikko 1"/>
          <p:cNvSpPr>
            <a:spLocks noGrp="1"/>
          </p:cNvSpPr>
          <p:nvPr>
            <p:ph type="title"/>
          </p:nvPr>
        </p:nvSpPr>
        <p:spPr/>
        <p:txBody>
          <a:bodyPr/>
          <a:lstStyle/>
          <a:p>
            <a:r>
              <a:rPr lang="fi-FI" altLang="fi-FI" i="1" smtClean="0">
                <a:solidFill>
                  <a:srgbClr val="616365"/>
                </a:solidFill>
              </a:rPr>
              <a:t>Beslutsfattande och verkställighet som gäller socialvården (45 §)</a:t>
            </a:r>
          </a:p>
        </p:txBody>
      </p:sp>
      <p:sp>
        <p:nvSpPr>
          <p:cNvPr id="516099" name="Sisällön paikkamerkki 2"/>
          <p:cNvSpPr>
            <a:spLocks noGrp="1"/>
          </p:cNvSpPr>
          <p:nvPr>
            <p:ph idx="1"/>
          </p:nvPr>
        </p:nvSpPr>
        <p:spPr/>
        <p:txBody>
          <a:bodyPr/>
          <a:lstStyle/>
          <a:p>
            <a:pPr>
              <a:buClr>
                <a:srgbClr val="009AA6"/>
              </a:buClr>
            </a:pPr>
            <a:r>
              <a:rPr lang="fi-FI" altLang="fi-FI" smtClean="0">
                <a:solidFill>
                  <a:srgbClr val="616365"/>
                </a:solidFill>
              </a:rPr>
              <a:t>Klienten har rätt att få ett skriftligt beslut om ordnandet av socialservicen. </a:t>
            </a:r>
          </a:p>
          <a:p>
            <a:pPr>
              <a:buClr>
                <a:srgbClr val="009AA6"/>
              </a:buClr>
            </a:pPr>
            <a:r>
              <a:rPr lang="fi-FI" altLang="fi-FI" smtClean="0">
                <a:solidFill>
                  <a:srgbClr val="616365"/>
                </a:solidFill>
              </a:rPr>
              <a:t>Ett ärende som gäller brådskande åtgärder ska handläggas och beslutet ska fattas utan dröjsmål utifrån tillgängliga uppgifter, så att klientens rätt till nödvändig omsorg och försörjning inte äventyras.</a:t>
            </a:r>
          </a:p>
          <a:p>
            <a:pPr>
              <a:buClr>
                <a:srgbClr val="009AA6"/>
              </a:buClr>
            </a:pPr>
            <a:r>
              <a:rPr lang="fi-FI" altLang="fi-FI" smtClean="0">
                <a:solidFill>
                  <a:srgbClr val="616365"/>
                </a:solidFill>
              </a:rPr>
              <a:t>I fall som inte är brådskande ska beslut fattas utan ogrundat dröjsmål efter det att ärendet inletts. </a:t>
            </a:r>
          </a:p>
        </p:txBody>
      </p:sp>
      <p:sp>
        <p:nvSpPr>
          <p:cNvPr id="516100"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24937191-208D-42E5-A2C6-14F7D619ACEA}" type="datetime1">
              <a:rPr lang="fi-FI" altLang="fi-FI" sz="900" smtClean="0">
                <a:solidFill>
                  <a:srgbClr val="616365"/>
                </a:solidFill>
                <a:latin typeface="Arial" charset="0"/>
              </a:rPr>
              <a:pPr>
                <a:buFont typeface="Microsoft Sans Serif" pitchFamily="34" charset="0"/>
                <a:buNone/>
                <a:defRPr/>
              </a:pPr>
              <a:t>23.3.2015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27528420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Otsikko 1"/>
          <p:cNvSpPr>
            <a:spLocks noGrp="1"/>
          </p:cNvSpPr>
          <p:nvPr>
            <p:ph type="title"/>
          </p:nvPr>
        </p:nvSpPr>
        <p:spPr/>
        <p:txBody>
          <a:bodyPr/>
          <a:lstStyle/>
          <a:p>
            <a:r>
              <a:rPr lang="fi-FI" altLang="fi-FI" smtClean="0">
                <a:solidFill>
                  <a:srgbClr val="616365"/>
                </a:solidFill>
              </a:rPr>
              <a:t>Beslut som tryggar vård och omsorg (46 §)</a:t>
            </a:r>
          </a:p>
        </p:txBody>
      </p:sp>
      <p:sp>
        <p:nvSpPr>
          <p:cNvPr id="327683" name="Sisällön paikkamerkki 2"/>
          <p:cNvSpPr>
            <a:spLocks noGrp="1"/>
          </p:cNvSpPr>
          <p:nvPr>
            <p:ph idx="1"/>
          </p:nvPr>
        </p:nvSpPr>
        <p:spPr>
          <a:xfrm>
            <a:off x="755650" y="1557338"/>
            <a:ext cx="7777163" cy="5075237"/>
          </a:xfrm>
        </p:spPr>
        <p:txBody>
          <a:bodyPr/>
          <a:lstStyle/>
          <a:p>
            <a:pPr>
              <a:buClr>
                <a:srgbClr val="009AA6"/>
              </a:buClr>
            </a:pPr>
            <a:r>
              <a:rPr lang="fi-FI" altLang="fi-FI" sz="2000" smtClean="0">
                <a:solidFill>
                  <a:srgbClr val="616365"/>
                </a:solidFill>
              </a:rPr>
              <a:t>skyldighet att tillämpa fr.o.m. 1.1.2016 </a:t>
            </a:r>
          </a:p>
          <a:p>
            <a:pPr>
              <a:buClr>
                <a:srgbClr val="009AA6"/>
              </a:buClr>
            </a:pPr>
            <a:r>
              <a:rPr lang="fi-FI" altLang="fi-FI" sz="2000" smtClean="0">
                <a:solidFill>
                  <a:srgbClr val="616365"/>
                </a:solidFill>
              </a:rPr>
              <a:t>gäller endast barn, unga eller vuxna som behöver särskilt stöd</a:t>
            </a:r>
          </a:p>
          <a:p>
            <a:pPr>
              <a:buClr>
                <a:srgbClr val="009AA6"/>
              </a:buClr>
            </a:pPr>
            <a:r>
              <a:rPr lang="fi-FI" altLang="fi-FI" sz="2000" smtClean="0">
                <a:solidFill>
                  <a:srgbClr val="616365"/>
                </a:solidFill>
              </a:rPr>
              <a:t>förfarandet används om det tillgodoser klientens intresse</a:t>
            </a:r>
          </a:p>
          <a:p>
            <a:pPr>
              <a:buClr>
                <a:srgbClr val="009AA6"/>
              </a:buClr>
            </a:pPr>
            <a:r>
              <a:rPr lang="fi-FI" altLang="fi-FI" sz="2000" smtClean="0">
                <a:solidFill>
                  <a:srgbClr val="616365"/>
                </a:solidFill>
              </a:rPr>
              <a:t>inte i klientens intresse om det fördröjer handläggningen, och i brådskande fall ska 45 § iakttas</a:t>
            </a:r>
          </a:p>
          <a:p>
            <a:pPr>
              <a:buClrTx/>
              <a:buFont typeface="Microsoft Sans Serif" pitchFamily="34" charset="0"/>
              <a:buNone/>
            </a:pPr>
            <a:endParaRPr lang="fi-FI" altLang="fi-FI" sz="2000" smtClean="0">
              <a:solidFill>
                <a:srgbClr val="616365"/>
              </a:solidFill>
            </a:endParaRPr>
          </a:p>
          <a:p>
            <a:pPr>
              <a:buClr>
                <a:srgbClr val="009AA6"/>
              </a:buClr>
            </a:pPr>
            <a:r>
              <a:rPr lang="fi-FI" altLang="fi-FI" sz="2000" smtClean="0">
                <a:solidFill>
                  <a:srgbClr val="616365"/>
                </a:solidFill>
              </a:rPr>
              <a:t>en klient som behöver särskilt stöd har rätt att få ett beslut enligt 46 § för att få service som tryggar vård och omsorg = man ska se till att klienten får den behövliga servicen, dvs. målet är tillräcklig och behovsenlig service och tillgodoseende av klientens intresse</a:t>
            </a:r>
          </a:p>
        </p:txBody>
      </p:sp>
      <p:sp>
        <p:nvSpPr>
          <p:cNvPr id="327684"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811B2A7F-5560-42BF-A50A-D69F48B49B88}" type="datetime1">
              <a:rPr lang="fi-FI" altLang="fi-FI" sz="900" smtClean="0">
                <a:solidFill>
                  <a:srgbClr val="616365"/>
                </a:solidFill>
                <a:cs typeface="Arial" charset="0"/>
              </a:rPr>
              <a:pPr>
                <a:spcAft>
                  <a:spcPct val="0"/>
                </a:spcAft>
                <a:buClrTx/>
                <a:buFont typeface="Microsoft Sans Serif" pitchFamily="34" charset="0"/>
                <a:buNone/>
              </a:pPr>
              <a:t>23.3.2015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1432535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Otsikko 1"/>
          <p:cNvSpPr>
            <a:spLocks noGrp="1"/>
          </p:cNvSpPr>
          <p:nvPr>
            <p:ph type="title"/>
          </p:nvPr>
        </p:nvSpPr>
        <p:spPr/>
        <p:txBody>
          <a:bodyPr/>
          <a:lstStyle/>
          <a:p>
            <a:r>
              <a:rPr lang="fi-FI" altLang="fi-FI" smtClean="0">
                <a:solidFill>
                  <a:srgbClr val="616365"/>
                </a:solidFill>
              </a:rPr>
              <a:t>Beslut som tryggar vård och omsorg (46 §) forts.</a:t>
            </a:r>
          </a:p>
        </p:txBody>
      </p:sp>
      <p:sp>
        <p:nvSpPr>
          <p:cNvPr id="328707" name="Sisällön paikkamerkki 2"/>
          <p:cNvSpPr>
            <a:spLocks noGrp="1"/>
          </p:cNvSpPr>
          <p:nvPr>
            <p:ph idx="1"/>
          </p:nvPr>
        </p:nvSpPr>
        <p:spPr/>
        <p:txBody>
          <a:bodyPr/>
          <a:lstStyle/>
          <a:p>
            <a:pPr>
              <a:buClr>
                <a:srgbClr val="009AA6"/>
              </a:buClr>
            </a:pPr>
            <a:r>
              <a:rPr lang="fi-FI" altLang="fi-FI" smtClean="0">
                <a:solidFill>
                  <a:srgbClr val="616365"/>
                </a:solidFill>
              </a:rPr>
              <a:t>En kommunal tjänsteinnehavare med socialarbetarbehörighet som utför klientarbete tillsammans med en egen kontaktperson </a:t>
            </a:r>
            <a:r>
              <a:rPr lang="fi-FI" altLang="fi-FI" b="1" smtClean="0">
                <a:solidFill>
                  <a:srgbClr val="616365"/>
                </a:solidFill>
              </a:rPr>
              <a:t>ska besluta om den socialservice</a:t>
            </a:r>
            <a:r>
              <a:rPr lang="fi-FI" altLang="fi-FI" smtClean="0">
                <a:solidFill>
                  <a:srgbClr val="616365"/>
                </a:solidFill>
              </a:rPr>
              <a:t> </a:t>
            </a:r>
            <a:r>
              <a:rPr lang="fi-FI" altLang="fi-FI" b="1" smtClean="0">
                <a:solidFill>
                  <a:srgbClr val="616365"/>
                </a:solidFill>
              </a:rPr>
              <a:t>genom vilken</a:t>
            </a:r>
            <a:r>
              <a:rPr lang="fi-FI" altLang="fi-FI" smtClean="0">
                <a:solidFill>
                  <a:srgbClr val="616365"/>
                </a:solidFill>
              </a:rPr>
              <a:t> i enlighet med 12 och 13 § nödvändig omsorg och försörjning samt hälsa och utveckling </a:t>
            </a:r>
            <a:r>
              <a:rPr lang="fi-FI" altLang="fi-FI" b="1" smtClean="0">
                <a:solidFill>
                  <a:srgbClr val="616365"/>
                </a:solidFill>
              </a:rPr>
              <a:t>gemensamt tryggas</a:t>
            </a:r>
            <a:r>
              <a:rPr lang="fi-FI" altLang="fi-FI" smtClean="0">
                <a:solidFill>
                  <a:srgbClr val="616365"/>
                </a:solidFill>
              </a:rPr>
              <a:t> för ett barn som behöver särskilt stöd eller en annan klient som behöver särskilt stöd, om förfarandet tillgodoser klientens intresse. </a:t>
            </a:r>
          </a:p>
          <a:p>
            <a:pPr>
              <a:buClr>
                <a:srgbClr val="009AA6"/>
              </a:buClr>
            </a:pPr>
            <a:r>
              <a:rPr lang="fi-FI" altLang="fi-FI" smtClean="0">
                <a:solidFill>
                  <a:srgbClr val="616365"/>
                </a:solidFill>
              </a:rPr>
              <a:t>Besluten gäller den socialservice som klienten eller den person som ansvarar för klientens omsorg behöver. </a:t>
            </a:r>
          </a:p>
        </p:txBody>
      </p:sp>
      <p:sp>
        <p:nvSpPr>
          <p:cNvPr id="328708"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52A2EE1D-0055-4C29-B50F-18F6114C7781}" type="datetime1">
              <a:rPr lang="fi-FI" altLang="fi-FI" sz="900" smtClean="0">
                <a:solidFill>
                  <a:srgbClr val="616365"/>
                </a:solidFill>
                <a:cs typeface="Arial" charset="0"/>
              </a:rPr>
              <a:pPr>
                <a:spcAft>
                  <a:spcPct val="0"/>
                </a:spcAft>
                <a:buClrTx/>
                <a:buFont typeface="Microsoft Sans Serif" pitchFamily="34" charset="0"/>
                <a:buNone/>
              </a:pPr>
              <a:t>23.3.2015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36673606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Otsikko 1"/>
          <p:cNvSpPr>
            <a:spLocks noGrp="1"/>
          </p:cNvSpPr>
          <p:nvPr>
            <p:ph type="title"/>
          </p:nvPr>
        </p:nvSpPr>
        <p:spPr/>
        <p:txBody>
          <a:bodyPr/>
          <a:lstStyle/>
          <a:p>
            <a:r>
              <a:rPr lang="fi-FI" altLang="fi-FI" smtClean="0">
                <a:solidFill>
                  <a:srgbClr val="616365"/>
                </a:solidFill>
              </a:rPr>
              <a:t>Beslut som tryggar vård och omsorg (46 §) forts.</a:t>
            </a:r>
          </a:p>
        </p:txBody>
      </p:sp>
      <p:sp>
        <p:nvSpPr>
          <p:cNvPr id="329731" name="Sisällön paikkamerkki 2"/>
          <p:cNvSpPr>
            <a:spLocks noGrp="1"/>
          </p:cNvSpPr>
          <p:nvPr>
            <p:ph idx="1"/>
          </p:nvPr>
        </p:nvSpPr>
        <p:spPr>
          <a:xfrm>
            <a:off x="755650" y="1376363"/>
            <a:ext cx="7740650" cy="5365750"/>
          </a:xfrm>
        </p:spPr>
        <p:txBody>
          <a:bodyPr/>
          <a:lstStyle/>
          <a:p>
            <a:pPr>
              <a:buClr>
                <a:srgbClr val="009AA6"/>
              </a:buClr>
            </a:pPr>
            <a:r>
              <a:rPr lang="fi-FI" altLang="fi-FI" smtClean="0">
                <a:solidFill>
                  <a:srgbClr val="616365"/>
                </a:solidFill>
              </a:rPr>
              <a:t>Tjänsteinnehavaren fattar besluten med hänsyn till den bedömning av servicens nödvändighet som framförs i en klientplan samt utarbetar planer för den service inom hälso- och sjukvården, undervisningsväsendet eller arbets- och näringsförvaltningen som är nödvändig med hänsyn till klientens omsorg, försörjning, hälsa eller utveckling.</a:t>
            </a:r>
          </a:p>
          <a:p>
            <a:pPr>
              <a:buClr>
                <a:srgbClr val="009AA6"/>
              </a:buClr>
            </a:pPr>
            <a:r>
              <a:rPr lang="fi-FI" altLang="fi-FI" smtClean="0">
                <a:solidFill>
                  <a:srgbClr val="616365"/>
                </a:solidFill>
              </a:rPr>
              <a:t>Hälso- och sjukvårdslagen ålägger att göra planer för hälso- och sjukvård i tid</a:t>
            </a:r>
          </a:p>
          <a:p>
            <a:pPr>
              <a:buClr>
                <a:srgbClr val="009AA6"/>
              </a:buClr>
            </a:pPr>
            <a:r>
              <a:rPr lang="fi-FI" altLang="fi-FI" smtClean="0">
                <a:solidFill>
                  <a:srgbClr val="616365"/>
                </a:solidFill>
              </a:rPr>
              <a:t>jfr. barnskyddslagen, enligt vilken man ska ordna sådan service som bedömts nödvändig i planen</a:t>
            </a:r>
          </a:p>
          <a:p>
            <a:pPr>
              <a:buClr>
                <a:srgbClr val="009AA6"/>
              </a:buClr>
            </a:pPr>
            <a:r>
              <a:rPr lang="fi-FI" altLang="fi-FI" smtClean="0">
                <a:solidFill>
                  <a:srgbClr val="616365"/>
                </a:solidFill>
              </a:rPr>
              <a:t>46 § ålägger att fatta beslut på basis av planen </a:t>
            </a:r>
          </a:p>
        </p:txBody>
      </p:sp>
      <p:sp>
        <p:nvSpPr>
          <p:cNvPr id="329732"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4E87CA78-BB6F-4E8C-B5A3-11F11EEBAE87}" type="datetime1">
              <a:rPr lang="fi-FI" altLang="fi-FI" sz="900" smtClean="0">
                <a:solidFill>
                  <a:srgbClr val="616365"/>
                </a:solidFill>
                <a:cs typeface="Arial" charset="0"/>
              </a:rPr>
              <a:pPr>
                <a:spcAft>
                  <a:spcPct val="0"/>
                </a:spcAft>
                <a:buClrTx/>
                <a:buFont typeface="Microsoft Sans Serif" pitchFamily="34" charset="0"/>
                <a:buNone/>
              </a:pPr>
              <a:t>23.3.2015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30606934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Otsikko 1"/>
          <p:cNvSpPr>
            <a:spLocks noGrp="1"/>
          </p:cNvSpPr>
          <p:nvPr>
            <p:ph type="ctrTitle"/>
          </p:nvPr>
        </p:nvSpPr>
        <p:spPr>
          <a:xfrm>
            <a:off x="1692275" y="800100"/>
            <a:ext cx="5040313" cy="2592388"/>
          </a:xfrm>
        </p:spPr>
        <p:txBody>
          <a:bodyPr/>
          <a:lstStyle/>
          <a:p>
            <a:r>
              <a:rPr lang="fi-FI" altLang="fi-FI" smtClean="0">
                <a:solidFill>
                  <a:srgbClr val="616365"/>
                </a:solidFill>
              </a:rPr>
              <a:t>På basis av behovet av stöd ordnas </a:t>
            </a:r>
            <a:br>
              <a:rPr lang="fi-FI" altLang="fi-FI" smtClean="0">
                <a:solidFill>
                  <a:srgbClr val="616365"/>
                </a:solidFill>
              </a:rPr>
            </a:br>
            <a:r>
              <a:rPr lang="fi-FI" altLang="fi-FI" smtClean="0">
                <a:solidFill>
                  <a:srgbClr val="616365"/>
                </a:solidFill>
              </a:rPr>
              <a:t/>
            </a:r>
            <a:br>
              <a:rPr lang="fi-FI" altLang="fi-FI" smtClean="0">
                <a:solidFill>
                  <a:srgbClr val="616365"/>
                </a:solidFill>
              </a:rPr>
            </a:br>
            <a:endParaRPr lang="fi-FI" altLang="fi-FI" smtClean="0">
              <a:solidFill>
                <a:srgbClr val="616365"/>
              </a:solidFill>
            </a:endParaRPr>
          </a:p>
        </p:txBody>
      </p:sp>
      <p:sp>
        <p:nvSpPr>
          <p:cNvPr id="521219" name="Alaotsikko 2"/>
          <p:cNvSpPr>
            <a:spLocks noGrp="1"/>
          </p:cNvSpPr>
          <p:nvPr>
            <p:ph type="subTitle" idx="1"/>
          </p:nvPr>
        </p:nvSpPr>
        <p:spPr/>
        <p:txBody>
          <a:bodyPr/>
          <a:lstStyle/>
          <a:p>
            <a:pPr>
              <a:buClrTx/>
              <a:buFont typeface="Microsoft Sans Serif" pitchFamily="34" charset="0"/>
              <a:buNone/>
            </a:pPr>
            <a:r>
              <a:rPr lang="fi-FI" altLang="fi-FI" smtClean="0">
                <a:solidFill>
                  <a:srgbClr val="616365"/>
                </a:solidFill>
              </a:rPr>
              <a:t>SOCIALSERVICE</a:t>
            </a:r>
          </a:p>
        </p:txBody>
      </p:sp>
    </p:spTree>
    <p:extLst>
      <p:ext uri="{BB962C8B-B14F-4D97-AF65-F5344CB8AC3E}">
        <p14:creationId xmlns:p14="http://schemas.microsoft.com/office/powerpoint/2010/main" val="40992357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Otsikko 1"/>
          <p:cNvSpPr>
            <a:spLocks noGrp="1"/>
          </p:cNvSpPr>
          <p:nvPr>
            <p:ph type="title"/>
          </p:nvPr>
        </p:nvSpPr>
        <p:spPr/>
        <p:txBody>
          <a:bodyPr/>
          <a:lstStyle/>
          <a:p>
            <a:r>
              <a:rPr lang="fi-FI" altLang="fi-FI" smtClean="0">
                <a:solidFill>
                  <a:srgbClr val="616365"/>
                </a:solidFill>
              </a:rPr>
              <a:t>Stödbehoven bakom socialservicen</a:t>
            </a:r>
          </a:p>
        </p:txBody>
      </p:sp>
      <p:graphicFrame>
        <p:nvGraphicFramePr>
          <p:cNvPr id="5" name="Sisällön paikkamerkki 4"/>
          <p:cNvGraphicFramePr>
            <a:graphicFrameLocks noGrp="1"/>
          </p:cNvGraphicFramePr>
          <p:nvPr>
            <p:ph idx="1"/>
          </p:nvPr>
        </p:nvGraphicFramePr>
        <p:xfrm>
          <a:off x="755650" y="1412875"/>
          <a:ext cx="7380288" cy="4389545"/>
        </p:xfrm>
        <a:graphic>
          <a:graphicData uri="http://schemas.openxmlformats.org/drawingml/2006/table">
            <a:tbl>
              <a:tblPr/>
              <a:tblGrid>
                <a:gridCol w="3690938"/>
                <a:gridCol w="3689350"/>
              </a:tblGrid>
              <a:tr h="365742">
                <a:tc gridSpan="2">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fi-FI" sz="1800" b="1" i="0" u="none" strike="noStrike" cap="none" normalizeH="0" baseline="0" smtClean="0">
                          <a:ln>
                            <a:noFill/>
                          </a:ln>
                          <a:solidFill>
                            <a:srgbClr val="FFFFFF"/>
                          </a:solidFill>
                          <a:effectLst/>
                          <a:latin typeface="Arial" charset="0"/>
                          <a:ea typeface="ＭＳ Ｐゴシック" pitchFamily="34" charset="-128"/>
                        </a:rPr>
                        <a:t>Socialservice ska ordnas utifrån behovet av stöd</a:t>
                      </a:r>
                    </a:p>
                  </a:txBody>
                  <a:tcPr marL="91433" marR="9143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fi-FI"/>
                    </a:p>
                  </a:txBody>
                  <a:tcPr/>
                </a:tc>
              </a:tr>
              <a:tr h="365742">
                <a:tc>
                  <a:txBody>
                    <a:bodyPr/>
                    <a:lstStyle/>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fi-FI" sz="1800" b="0" i="0" u="none" strike="noStrike" cap="none" normalizeH="0" baseline="0" smtClean="0">
                          <a:ln>
                            <a:noFill/>
                          </a:ln>
                          <a:solidFill>
                            <a:srgbClr val="616365"/>
                          </a:solidFill>
                          <a:effectLst/>
                          <a:latin typeface="Arial" charset="0"/>
                          <a:ea typeface="ＭＳ Ｐゴシック" pitchFamily="34" charset="-128"/>
                        </a:rPr>
                        <a:t>Stöd för det dagliga livet</a:t>
                      </a:r>
                    </a:p>
                  </a:txBody>
                  <a:tcPr marL="91433" marR="9143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2CB"/>
                    </a:solidFill>
                  </a:tcPr>
                </a:tc>
                <a:tc>
                  <a:txBody>
                    <a:bodyPr/>
                    <a:lstStyle/>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fi-FI" sz="1800" b="0" i="0" u="none" strike="noStrike" cap="none" normalizeH="0" baseline="0" smtClean="0">
                          <a:ln>
                            <a:noFill/>
                          </a:ln>
                          <a:solidFill>
                            <a:srgbClr val="616365"/>
                          </a:solidFill>
                          <a:effectLst/>
                          <a:latin typeface="Arial" charset="0"/>
                          <a:ea typeface="ＭＳ Ｐゴシック" pitchFamily="34" charset="-128"/>
                        </a:rPr>
                        <a:t>Stöd för boende</a:t>
                      </a:r>
                    </a:p>
                  </a:txBody>
                  <a:tcPr marL="91433" marR="9143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2CB"/>
                    </a:solidFill>
                  </a:tcPr>
                </a:tc>
              </a:tr>
              <a:tr h="365742">
                <a:tc>
                  <a:txBody>
                    <a:bodyPr/>
                    <a:lstStyle/>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fi-FI" sz="1800" b="0" i="0" u="none" strike="noStrike" cap="none" normalizeH="0" baseline="0" smtClean="0">
                          <a:ln>
                            <a:noFill/>
                          </a:ln>
                          <a:solidFill>
                            <a:srgbClr val="616365"/>
                          </a:solidFill>
                          <a:effectLst/>
                          <a:latin typeface="Arial" charset="0"/>
                          <a:ea typeface="ＭＳ Ｐゴシック" pitchFamily="34" charset="-128"/>
                        </a:rPr>
                        <a:t>Behov av ekonomiskt stöd</a:t>
                      </a:r>
                    </a:p>
                  </a:txBody>
                  <a:tcPr marL="91433" marR="9143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1E7"/>
                    </a:solidFill>
                  </a:tcPr>
                </a:tc>
                <a:tc>
                  <a:txBody>
                    <a:bodyPr/>
                    <a:lstStyle/>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fi-FI" sz="1800" b="0" i="0" u="none" strike="noStrike" cap="none" normalizeH="0" baseline="0" smtClean="0">
                          <a:ln>
                            <a:noFill/>
                          </a:ln>
                          <a:solidFill>
                            <a:srgbClr val="616365"/>
                          </a:solidFill>
                          <a:effectLst/>
                          <a:latin typeface="Arial" charset="0"/>
                          <a:ea typeface="ＭＳ Ｐゴシック" pitchFamily="34" charset="-128"/>
                        </a:rPr>
                        <a:t>Akut krissituation</a:t>
                      </a:r>
                    </a:p>
                  </a:txBody>
                  <a:tcPr marL="91433" marR="9143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1E7"/>
                    </a:solidFill>
                  </a:tcPr>
                </a:tc>
              </a:tr>
              <a:tr h="914358">
                <a:tc>
                  <a:txBody>
                    <a:bodyPr/>
                    <a:lstStyle/>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fi-FI" sz="1800" b="0" i="0" u="none" strike="noStrike" cap="none" normalizeH="0" baseline="0" smtClean="0">
                          <a:ln>
                            <a:noFill/>
                          </a:ln>
                          <a:solidFill>
                            <a:srgbClr val="616365"/>
                          </a:solidFill>
                          <a:effectLst/>
                          <a:latin typeface="Arial" charset="0"/>
                          <a:ea typeface="ＭＳ Ｐゴシック" pitchFamily="34" charset="-128"/>
                        </a:rPr>
                        <a:t>Stödbehov på grund av närstående- och familjevåld samt illabehandling</a:t>
                      </a:r>
                    </a:p>
                  </a:txBody>
                  <a:tcPr marL="91433" marR="9143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2CB"/>
                    </a:solidFill>
                  </a:tcPr>
                </a:tc>
                <a:tc>
                  <a:txBody>
                    <a:bodyPr/>
                    <a:lstStyle/>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fi-FI" sz="1800" b="0" i="0" u="none" strike="noStrike" cap="none" normalizeH="0" baseline="0" smtClean="0">
                          <a:ln>
                            <a:noFill/>
                          </a:ln>
                          <a:solidFill>
                            <a:srgbClr val="616365"/>
                          </a:solidFill>
                          <a:effectLst/>
                          <a:latin typeface="Arial" charset="0"/>
                          <a:ea typeface="ＭＳ Ｐゴシック" pitchFamily="34" charset="-128"/>
                        </a:rPr>
                        <a:t>För att förhindra marginalisering och främja delaktighet</a:t>
                      </a:r>
                    </a:p>
                  </a:txBody>
                  <a:tcPr marL="91433" marR="9143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2CB"/>
                    </a:solidFill>
                  </a:tcPr>
                </a:tc>
              </a:tr>
              <a:tr h="1463495">
                <a:tc>
                  <a:txBody>
                    <a:bodyPr/>
                    <a:lstStyle/>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fi-FI" sz="1800" b="0" i="0" u="none" strike="noStrike" cap="none" normalizeH="0" baseline="0" smtClean="0">
                          <a:ln>
                            <a:noFill/>
                          </a:ln>
                          <a:solidFill>
                            <a:srgbClr val="616365"/>
                          </a:solidFill>
                          <a:effectLst/>
                          <a:latin typeface="Arial" charset="0"/>
                          <a:ea typeface="ＭＳ Ｐゴシック" pitchFamily="34" charset="-128"/>
                        </a:rPr>
                        <a:t>För att stödja en balanserad utveckling och välfärd hos barnet</a:t>
                      </a:r>
                    </a:p>
                  </a:txBody>
                  <a:tcPr marL="91433" marR="9143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1E7"/>
                    </a:solidFill>
                  </a:tcPr>
                </a:tc>
                <a:tc>
                  <a:txBody>
                    <a:bodyPr/>
                    <a:lstStyle/>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fi-FI" sz="1800" b="0" i="0" u="none" strike="noStrike" cap="none" normalizeH="0" baseline="0" smtClean="0">
                          <a:ln>
                            <a:noFill/>
                          </a:ln>
                          <a:solidFill>
                            <a:srgbClr val="616365"/>
                          </a:solidFill>
                          <a:effectLst/>
                          <a:latin typeface="Arial" charset="0"/>
                          <a:ea typeface="ＭＳ Ｐゴシック" pitchFamily="34" charset="-128"/>
                        </a:rPr>
                        <a:t>Stödbehov på grund av missbruk av berusningsmedel, psykisk ohälsa, annan sjukdom, skada eller åldrande</a:t>
                      </a:r>
                    </a:p>
                  </a:txBody>
                  <a:tcPr marL="91433" marR="9143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1E7"/>
                    </a:solidFill>
                  </a:tcPr>
                </a:tc>
              </a:tr>
              <a:tr h="914358">
                <a:tc>
                  <a:txBody>
                    <a:bodyPr/>
                    <a:lstStyle/>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fi-FI" sz="1800" b="0" i="0" u="none" strike="noStrike" cap="none" normalizeH="0" baseline="0" smtClean="0">
                          <a:ln>
                            <a:noFill/>
                          </a:ln>
                          <a:solidFill>
                            <a:srgbClr val="616365"/>
                          </a:solidFill>
                          <a:effectLst/>
                          <a:latin typeface="Arial" charset="0"/>
                          <a:ea typeface="ＭＳ Ｐゴシック" pitchFamily="34" charset="-128"/>
                        </a:rPr>
                        <a:t>Stödbehov med anknytning till funktionsförmågan </a:t>
                      </a:r>
                    </a:p>
                  </a:txBody>
                  <a:tcPr marL="91433" marR="9143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2CB"/>
                    </a:solidFill>
                  </a:tcPr>
                </a:tc>
                <a:tc>
                  <a:txBody>
                    <a:bodyPr/>
                    <a:lstStyle/>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fi-FI" sz="1800" b="0" i="0" u="none" strike="noStrike" cap="none" normalizeH="0" baseline="0" smtClean="0">
                          <a:ln>
                            <a:noFill/>
                          </a:ln>
                          <a:solidFill>
                            <a:srgbClr val="616365"/>
                          </a:solidFill>
                          <a:effectLst/>
                          <a:latin typeface="Arial" charset="0"/>
                          <a:ea typeface="ＭＳ Ｐゴシック" pitchFamily="34" charset="-128"/>
                        </a:rPr>
                        <a:t>För att stödja anhöriga och närstående till personer som behöver stöd</a:t>
                      </a:r>
                    </a:p>
                  </a:txBody>
                  <a:tcPr marL="91433" marR="9143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2CB"/>
                    </a:solidFill>
                  </a:tcPr>
                </a:tc>
              </a:tr>
            </a:tbl>
          </a:graphicData>
        </a:graphic>
      </p:graphicFrame>
      <p:sp>
        <p:nvSpPr>
          <p:cNvPr id="522265"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157730AB-E679-462D-95A9-7DC229B1382F}" type="datetime1">
              <a:rPr lang="fi-FI" altLang="fi-FI" sz="900" smtClean="0">
                <a:solidFill>
                  <a:srgbClr val="616365"/>
                </a:solidFill>
                <a:latin typeface="Arial" charset="0"/>
              </a:rPr>
              <a:pPr>
                <a:buFont typeface="Microsoft Sans Serif" pitchFamily="34" charset="0"/>
                <a:buNone/>
                <a:defRPr/>
              </a:pPr>
              <a:t>23.3.2015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21279452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Otsikko 1"/>
          <p:cNvSpPr>
            <a:spLocks noGrp="1"/>
          </p:cNvSpPr>
          <p:nvPr>
            <p:ph type="title"/>
          </p:nvPr>
        </p:nvSpPr>
        <p:spPr/>
        <p:txBody>
          <a:bodyPr/>
          <a:lstStyle/>
          <a:p>
            <a:r>
              <a:rPr lang="fi-FI" altLang="fi-FI" smtClean="0">
                <a:solidFill>
                  <a:srgbClr val="616365"/>
                </a:solidFill>
              </a:rPr>
              <a:t> Tryggande av nödvändig omsorg och försörjning (12 §)</a:t>
            </a:r>
          </a:p>
        </p:txBody>
      </p:sp>
      <p:sp>
        <p:nvSpPr>
          <p:cNvPr id="523267" name="Sisällön paikkamerkki 2"/>
          <p:cNvSpPr>
            <a:spLocks noGrp="1"/>
          </p:cNvSpPr>
          <p:nvPr>
            <p:ph idx="1"/>
          </p:nvPr>
        </p:nvSpPr>
        <p:spPr/>
        <p:txBody>
          <a:bodyPr/>
          <a:lstStyle/>
          <a:p>
            <a:pPr>
              <a:buClr>
                <a:srgbClr val="009AA6"/>
              </a:buClr>
            </a:pPr>
            <a:r>
              <a:rPr lang="fi-FI" altLang="fi-FI" smtClean="0">
                <a:solidFill>
                  <a:srgbClr val="616365"/>
                </a:solidFill>
              </a:rPr>
              <a:t>Alla som vistas i en kommun har rätt att i brådskande fall få socialservice som baserar sig på hans eller hennes individuella behov, så att hans eller hennes rätt till nödvändig omsorg och försörjning inte äventyras. </a:t>
            </a:r>
          </a:p>
          <a:p>
            <a:pPr>
              <a:buClrTx/>
              <a:buFont typeface="Microsoft Sans Serif" pitchFamily="34" charset="0"/>
              <a:buNone/>
            </a:pPr>
            <a:endParaRPr lang="fi-FI" altLang="fi-FI" smtClean="0">
              <a:solidFill>
                <a:srgbClr val="616365"/>
              </a:solidFill>
            </a:endParaRPr>
          </a:p>
          <a:p>
            <a:pPr>
              <a:buClr>
                <a:srgbClr val="009AA6"/>
              </a:buClr>
            </a:pPr>
            <a:r>
              <a:rPr lang="fi-FI" altLang="fi-FI" smtClean="0">
                <a:solidFill>
                  <a:srgbClr val="616365"/>
                </a:solidFill>
              </a:rPr>
              <a:t>I andra än brådskande fall har en person rätt att få tillräckliga socialvårdstjänster av sin hemkommun enligt lagen om hemkommun (201/1994) eller av den samkommun dit hemkommunen hör, om inte något annat föreskrivs i denna lag.</a:t>
            </a:r>
          </a:p>
        </p:txBody>
      </p:sp>
      <p:sp>
        <p:nvSpPr>
          <p:cNvPr id="523268"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FE6AD9AE-EF4E-4B33-ADA2-6EAD011AF2B7}" type="datetime1">
              <a:rPr lang="fi-FI" altLang="fi-FI" sz="900" smtClean="0">
                <a:solidFill>
                  <a:srgbClr val="616365"/>
                </a:solidFill>
                <a:latin typeface="Arial" charset="0"/>
              </a:rPr>
              <a:pPr>
                <a:buFont typeface="Microsoft Sans Serif" pitchFamily="34" charset="0"/>
                <a:buNone/>
                <a:defRPr/>
              </a:pPr>
              <a:t>23.3.2015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20635643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Otsikko 1"/>
          <p:cNvSpPr>
            <a:spLocks noGrp="1"/>
          </p:cNvSpPr>
          <p:nvPr>
            <p:ph type="title"/>
          </p:nvPr>
        </p:nvSpPr>
        <p:spPr/>
        <p:txBody>
          <a:bodyPr/>
          <a:lstStyle/>
          <a:p>
            <a:r>
              <a:rPr lang="fi-FI" altLang="fi-FI" smtClean="0">
                <a:solidFill>
                  <a:srgbClr val="616365"/>
                </a:solidFill>
              </a:rPr>
              <a:t>Socialservice som möter stödbehoven (14 §)</a:t>
            </a:r>
          </a:p>
        </p:txBody>
      </p:sp>
      <p:sp>
        <p:nvSpPr>
          <p:cNvPr id="524291" name="Sisällön paikkamerkki 2"/>
          <p:cNvSpPr>
            <a:spLocks noGrp="1"/>
          </p:cNvSpPr>
          <p:nvPr>
            <p:ph idx="1"/>
          </p:nvPr>
        </p:nvSpPr>
        <p:spPr/>
        <p:txBody>
          <a:bodyPr/>
          <a:lstStyle/>
          <a:p>
            <a:pPr>
              <a:buClr>
                <a:srgbClr val="009AA6"/>
              </a:buClr>
            </a:pPr>
            <a:r>
              <a:rPr lang="fi-FI" altLang="fi-FI" smtClean="0">
                <a:solidFill>
                  <a:srgbClr val="616365"/>
                </a:solidFill>
              </a:rPr>
              <a:t>Som kommunal socialservice ska följande ordnas med det innehåll och i den omfattning som föreskrivs i denna eller i någon annan lag:</a:t>
            </a:r>
          </a:p>
          <a:p>
            <a:pPr>
              <a:buClr>
                <a:srgbClr val="009AA6"/>
              </a:buClr>
            </a:pPr>
            <a:r>
              <a:rPr lang="fi-FI" altLang="fi-FI" smtClean="0">
                <a:solidFill>
                  <a:srgbClr val="616365"/>
                </a:solidFill>
              </a:rPr>
              <a:t>1) socialt arbete,			</a:t>
            </a:r>
          </a:p>
          <a:p>
            <a:pPr>
              <a:buClr>
                <a:srgbClr val="009AA6"/>
              </a:buClr>
            </a:pPr>
            <a:r>
              <a:rPr lang="fi-FI" altLang="fi-FI" smtClean="0">
                <a:solidFill>
                  <a:srgbClr val="616365"/>
                </a:solidFill>
              </a:rPr>
              <a:t>2) social handledning, 		</a:t>
            </a:r>
          </a:p>
          <a:p>
            <a:pPr>
              <a:buClr>
                <a:srgbClr val="009AA6"/>
              </a:buClr>
            </a:pPr>
            <a:r>
              <a:rPr lang="fi-FI" altLang="fi-FI" smtClean="0">
                <a:solidFill>
                  <a:srgbClr val="616365"/>
                </a:solidFill>
              </a:rPr>
              <a:t>3) social rehabilitering,</a:t>
            </a:r>
          </a:p>
          <a:p>
            <a:pPr>
              <a:buClr>
                <a:srgbClr val="009AA6"/>
              </a:buClr>
            </a:pPr>
            <a:r>
              <a:rPr lang="fi-FI" altLang="fi-FI" smtClean="0">
                <a:solidFill>
                  <a:srgbClr val="616365"/>
                </a:solidFill>
              </a:rPr>
              <a:t>4) familjearbete, </a:t>
            </a:r>
          </a:p>
          <a:p>
            <a:pPr>
              <a:buClr>
                <a:srgbClr val="009AA6"/>
              </a:buClr>
            </a:pPr>
            <a:r>
              <a:rPr lang="fi-FI" altLang="fi-FI" smtClean="0">
                <a:solidFill>
                  <a:srgbClr val="616365"/>
                </a:solidFill>
              </a:rPr>
              <a:t>5) hemservice,</a:t>
            </a:r>
          </a:p>
          <a:p>
            <a:pPr>
              <a:buClr>
                <a:srgbClr val="009AA6"/>
              </a:buClr>
            </a:pPr>
            <a:r>
              <a:rPr lang="fi-FI" altLang="fi-FI" smtClean="0">
                <a:solidFill>
                  <a:srgbClr val="616365"/>
                </a:solidFill>
              </a:rPr>
              <a:t>6) hemvård,</a:t>
            </a:r>
          </a:p>
          <a:p>
            <a:pPr>
              <a:buClr>
                <a:srgbClr val="009AA6"/>
              </a:buClr>
            </a:pPr>
            <a:r>
              <a:rPr lang="fi-FI" altLang="fi-FI" smtClean="0">
                <a:solidFill>
                  <a:srgbClr val="616365"/>
                </a:solidFill>
              </a:rPr>
              <a:t>7) boendeservice,</a:t>
            </a:r>
          </a:p>
        </p:txBody>
      </p:sp>
      <p:sp>
        <p:nvSpPr>
          <p:cNvPr id="524292"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6255CE43-5B4C-4C39-8EF3-6249186A5766}" type="datetime1">
              <a:rPr lang="fi-FI" altLang="fi-FI" sz="900" smtClean="0">
                <a:solidFill>
                  <a:srgbClr val="616365"/>
                </a:solidFill>
                <a:latin typeface="Arial" charset="0"/>
              </a:rPr>
              <a:pPr>
                <a:buFont typeface="Microsoft Sans Serif" pitchFamily="34" charset="0"/>
                <a:buNone/>
                <a:defRPr/>
              </a:pPr>
              <a:t>23.3.2015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2555718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Otsikko 1"/>
          <p:cNvSpPr>
            <a:spLocks noGrp="1"/>
          </p:cNvSpPr>
          <p:nvPr>
            <p:ph type="title"/>
          </p:nvPr>
        </p:nvSpPr>
        <p:spPr>
          <a:xfrm>
            <a:off x="755650" y="274638"/>
            <a:ext cx="7632700" cy="454025"/>
          </a:xfrm>
        </p:spPr>
        <p:txBody>
          <a:bodyPr/>
          <a:lstStyle/>
          <a:p>
            <a:r>
              <a:rPr lang="fi-FI" altLang="fi-FI" smtClean="0">
                <a:solidFill>
                  <a:srgbClr val="616365"/>
                </a:solidFill>
              </a:rPr>
              <a:t>STARK ALLMÄN LAG </a:t>
            </a:r>
          </a:p>
        </p:txBody>
      </p:sp>
      <p:sp>
        <p:nvSpPr>
          <p:cNvPr id="482307" name="Sisällön paikkamerkki 2"/>
          <p:cNvSpPr>
            <a:spLocks noGrp="1"/>
          </p:cNvSpPr>
          <p:nvPr>
            <p:ph idx="1"/>
          </p:nvPr>
        </p:nvSpPr>
        <p:spPr>
          <a:xfrm>
            <a:off x="719138" y="981075"/>
            <a:ext cx="7632700" cy="5543550"/>
          </a:xfrm>
        </p:spPr>
        <p:txBody>
          <a:bodyPr/>
          <a:lstStyle/>
          <a:p>
            <a:pPr>
              <a:buClr>
                <a:srgbClr val="009AA6"/>
              </a:buClr>
            </a:pPr>
            <a:r>
              <a:rPr lang="fi-FI" altLang="fi-FI" smtClean="0">
                <a:solidFill>
                  <a:srgbClr val="616365"/>
                </a:solidFill>
              </a:rPr>
              <a:t>Främjar välfärd: rådgivning och handledning, strukturellt socialarbete, uppföljning av välfärden och utveckling av servicen</a:t>
            </a:r>
          </a:p>
          <a:p>
            <a:pPr>
              <a:buClrTx/>
              <a:buFont typeface="Microsoft Sans Serif" pitchFamily="34" charset="0"/>
              <a:buNone/>
            </a:pPr>
            <a:endParaRPr lang="fi-FI" altLang="fi-FI" smtClean="0">
              <a:solidFill>
                <a:srgbClr val="616365"/>
              </a:solidFill>
            </a:endParaRPr>
          </a:p>
          <a:p>
            <a:pPr>
              <a:buClr>
                <a:srgbClr val="009AA6"/>
              </a:buClr>
            </a:pPr>
            <a:r>
              <a:rPr lang="fi-FI" altLang="fi-FI" smtClean="0">
                <a:solidFill>
                  <a:srgbClr val="616365"/>
                </a:solidFill>
              </a:rPr>
              <a:t>Inför en gemensam klientprocess i hela socialvården</a:t>
            </a:r>
          </a:p>
          <a:p>
            <a:pPr>
              <a:buClrTx/>
              <a:buFont typeface="Microsoft Sans Serif" pitchFamily="34" charset="0"/>
              <a:buNone/>
            </a:pPr>
            <a:r>
              <a:rPr lang="fi-FI" altLang="fi-FI" smtClean="0">
                <a:solidFill>
                  <a:srgbClr val="616365"/>
                </a:solidFill>
              </a:rPr>
              <a:t> = tryggar hjälp också för dem som inte omfattas av speciallagstiftning</a:t>
            </a:r>
          </a:p>
          <a:p>
            <a:pPr>
              <a:buClrTx/>
              <a:buFont typeface="Microsoft Sans Serif" pitchFamily="34" charset="0"/>
              <a:buNone/>
            </a:pPr>
            <a:endParaRPr lang="fi-FI" altLang="fi-FI" smtClean="0">
              <a:solidFill>
                <a:srgbClr val="616365"/>
              </a:solidFill>
            </a:endParaRPr>
          </a:p>
          <a:p>
            <a:pPr>
              <a:buClr>
                <a:srgbClr val="009AA6"/>
              </a:buClr>
            </a:pPr>
            <a:r>
              <a:rPr lang="fi-FI" altLang="fi-FI" smtClean="0">
                <a:solidFill>
                  <a:srgbClr val="616365"/>
                </a:solidFill>
              </a:rPr>
              <a:t>Tryggar hjälp och rättigheter för de klienter som behöver särskilt stöd</a:t>
            </a:r>
          </a:p>
          <a:p>
            <a:pPr>
              <a:buClrTx/>
              <a:buFont typeface="Microsoft Sans Serif" pitchFamily="34" charset="0"/>
              <a:buNone/>
            </a:pPr>
            <a:endParaRPr lang="fi-FI" altLang="fi-FI" smtClean="0">
              <a:solidFill>
                <a:srgbClr val="616365"/>
              </a:solidFill>
            </a:endParaRPr>
          </a:p>
          <a:p>
            <a:pPr>
              <a:buClr>
                <a:srgbClr val="009AA6"/>
              </a:buClr>
            </a:pPr>
            <a:r>
              <a:rPr lang="fi-FI" altLang="fi-FI" smtClean="0">
                <a:solidFill>
                  <a:srgbClr val="616365"/>
                </a:solidFill>
              </a:rPr>
              <a:t>Ger bestämmelser om egenkontroll och utvidgar rätten att söka ändring</a:t>
            </a:r>
          </a:p>
        </p:txBody>
      </p:sp>
      <p:sp>
        <p:nvSpPr>
          <p:cNvPr id="482308"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59400738-F3E5-4B54-8F9D-960979B9BD89}" type="datetime1">
              <a:rPr lang="fi-FI" altLang="fi-FI" sz="900" smtClean="0">
                <a:solidFill>
                  <a:srgbClr val="616365"/>
                </a:solidFill>
                <a:latin typeface="Arial" charset="0"/>
              </a:rPr>
              <a:pPr>
                <a:buFont typeface="Microsoft Sans Serif" pitchFamily="34" charset="0"/>
                <a:buNone/>
                <a:defRPr/>
              </a:pPr>
              <a:t>23.3.2015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38217393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Otsikko 1"/>
          <p:cNvSpPr>
            <a:spLocks noGrp="1"/>
          </p:cNvSpPr>
          <p:nvPr>
            <p:ph type="title"/>
          </p:nvPr>
        </p:nvSpPr>
        <p:spPr/>
        <p:txBody>
          <a:bodyPr/>
          <a:lstStyle/>
          <a:p>
            <a:r>
              <a:rPr lang="fi-FI" altLang="fi-FI" smtClean="0">
                <a:solidFill>
                  <a:srgbClr val="616365"/>
                </a:solidFill>
              </a:rPr>
              <a:t>Socialservice som möter stödbehoven (14 §) forts. ...</a:t>
            </a:r>
          </a:p>
        </p:txBody>
      </p:sp>
      <p:sp>
        <p:nvSpPr>
          <p:cNvPr id="525315" name="Sisällön paikkamerkki 2"/>
          <p:cNvSpPr>
            <a:spLocks noGrp="1"/>
          </p:cNvSpPr>
          <p:nvPr>
            <p:ph idx="1"/>
          </p:nvPr>
        </p:nvSpPr>
        <p:spPr>
          <a:xfrm>
            <a:off x="755650" y="1557338"/>
            <a:ext cx="7632700" cy="4572000"/>
          </a:xfrm>
        </p:spPr>
        <p:txBody>
          <a:bodyPr/>
          <a:lstStyle/>
          <a:p>
            <a:pPr>
              <a:buClr>
                <a:srgbClr val="009AA6"/>
              </a:buClr>
            </a:pPr>
            <a:r>
              <a:rPr lang="fi-FI" altLang="fi-FI" smtClean="0">
                <a:solidFill>
                  <a:srgbClr val="616365"/>
                </a:solidFill>
              </a:rPr>
              <a:t>8) service på en institution,</a:t>
            </a:r>
          </a:p>
          <a:p>
            <a:pPr>
              <a:buClr>
                <a:srgbClr val="009AA6"/>
              </a:buClr>
            </a:pPr>
            <a:r>
              <a:rPr lang="fi-FI" altLang="fi-FI" smtClean="0">
                <a:solidFill>
                  <a:srgbClr val="616365"/>
                </a:solidFill>
              </a:rPr>
              <a:t>9) service som stöder rörlighet,</a:t>
            </a:r>
          </a:p>
          <a:p>
            <a:pPr>
              <a:buClr>
                <a:srgbClr val="009AA6"/>
              </a:buClr>
            </a:pPr>
            <a:r>
              <a:rPr lang="fi-FI" altLang="fi-FI" smtClean="0">
                <a:solidFill>
                  <a:srgbClr val="616365"/>
                </a:solidFill>
              </a:rPr>
              <a:t>10) alkohol- och drogarbete,</a:t>
            </a:r>
          </a:p>
          <a:p>
            <a:pPr>
              <a:buClr>
                <a:srgbClr val="009AA6"/>
              </a:buClr>
            </a:pPr>
            <a:r>
              <a:rPr lang="fi-FI" altLang="fi-FI" smtClean="0">
                <a:solidFill>
                  <a:srgbClr val="616365"/>
                </a:solidFill>
              </a:rPr>
              <a:t>11) mentalvårdsarbete,</a:t>
            </a:r>
          </a:p>
          <a:p>
            <a:pPr>
              <a:buClr>
                <a:srgbClr val="009AA6"/>
              </a:buClr>
            </a:pPr>
            <a:r>
              <a:rPr lang="fi-FI" altLang="fi-FI" smtClean="0">
                <a:solidFill>
                  <a:srgbClr val="616365"/>
                </a:solidFill>
              </a:rPr>
              <a:t>12) rådgivning i uppfostrings- och familjefrågor,</a:t>
            </a:r>
          </a:p>
          <a:p>
            <a:pPr>
              <a:buClr>
                <a:srgbClr val="009AA6"/>
              </a:buClr>
            </a:pPr>
            <a:r>
              <a:rPr lang="fi-FI" altLang="fi-FI" smtClean="0">
                <a:solidFill>
                  <a:srgbClr val="616365"/>
                </a:solidFill>
              </a:rPr>
              <a:t>13) övervakning av umgänge mellan barn och förälder,</a:t>
            </a:r>
          </a:p>
          <a:p>
            <a:pPr>
              <a:buClr>
                <a:srgbClr val="009AA6"/>
              </a:buClr>
            </a:pPr>
            <a:r>
              <a:rPr lang="fi-FI" altLang="fi-FI" smtClean="0">
                <a:solidFill>
                  <a:srgbClr val="616365"/>
                </a:solidFill>
              </a:rPr>
              <a:t>14) annan service som är nödvändig för klientens välfärd och som tillgodoser de behov som avses i 11 §.</a:t>
            </a:r>
          </a:p>
          <a:p>
            <a:pPr>
              <a:buClr>
                <a:srgbClr val="009AA6"/>
              </a:buClr>
            </a:pPr>
            <a:r>
              <a:rPr lang="fi-FI" altLang="fi-FI" b="1" smtClean="0">
                <a:solidFill>
                  <a:srgbClr val="616365"/>
                </a:solidFill>
              </a:rPr>
              <a:t>Dessutom finns det bestämmelser om socialservice i flera speciallagar </a:t>
            </a:r>
          </a:p>
          <a:p>
            <a:pPr marL="273050" lvl="1" indent="0">
              <a:buClrTx/>
              <a:buFontTx/>
              <a:buNone/>
            </a:pPr>
            <a:endParaRPr lang="fi-FI" altLang="fi-FI" sz="2400" b="1" smtClean="0">
              <a:solidFill>
                <a:srgbClr val="616365"/>
              </a:solidFill>
            </a:endParaRPr>
          </a:p>
        </p:txBody>
      </p:sp>
      <p:sp>
        <p:nvSpPr>
          <p:cNvPr id="525316"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CC1C268A-886E-45A0-9FD3-827F07BAF623}" type="datetime1">
              <a:rPr lang="fi-FI" altLang="fi-FI" sz="900" smtClean="0">
                <a:solidFill>
                  <a:srgbClr val="616365"/>
                </a:solidFill>
                <a:latin typeface="Arial" charset="0"/>
              </a:rPr>
              <a:pPr>
                <a:buFont typeface="Microsoft Sans Serif" pitchFamily="34" charset="0"/>
                <a:buNone/>
                <a:defRPr/>
              </a:pPr>
              <a:t>23.3.2015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26287269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Otsikko 1"/>
          <p:cNvSpPr>
            <a:spLocks noGrp="1"/>
          </p:cNvSpPr>
          <p:nvPr>
            <p:ph type="title"/>
          </p:nvPr>
        </p:nvSpPr>
        <p:spPr>
          <a:xfrm>
            <a:off x="755650" y="188913"/>
            <a:ext cx="7632700" cy="936625"/>
          </a:xfrm>
        </p:spPr>
        <p:txBody>
          <a:bodyPr/>
          <a:lstStyle/>
          <a:p>
            <a:r>
              <a:rPr lang="fi-FI" altLang="fi-FI" smtClean="0">
                <a:solidFill>
                  <a:srgbClr val="616365"/>
                </a:solidFill>
              </a:rPr>
              <a:t>Socialservice</a:t>
            </a:r>
          </a:p>
        </p:txBody>
      </p:sp>
      <p:graphicFrame>
        <p:nvGraphicFramePr>
          <p:cNvPr id="5" name="Sisällön paikkamerkki 4"/>
          <p:cNvGraphicFramePr>
            <a:graphicFrameLocks noGrp="1"/>
          </p:cNvGraphicFramePr>
          <p:nvPr>
            <p:ph idx="1"/>
          </p:nvPr>
        </p:nvGraphicFramePr>
        <p:xfrm>
          <a:off x="431540" y="1268760"/>
          <a:ext cx="8244916" cy="4608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26340"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35A5B191-923D-44DC-90DD-A0E858D6BD09}" type="datetime1">
              <a:rPr lang="fi-FI" altLang="fi-FI" sz="900" smtClean="0">
                <a:solidFill>
                  <a:srgbClr val="616365"/>
                </a:solidFill>
                <a:latin typeface="Arial" charset="0"/>
              </a:rPr>
              <a:pPr>
                <a:buFont typeface="Microsoft Sans Serif" pitchFamily="34" charset="0"/>
                <a:buNone/>
                <a:defRPr/>
              </a:pPr>
              <a:t>23.3.2015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34393232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Otsikko 1"/>
          <p:cNvSpPr>
            <a:spLocks noGrp="1"/>
          </p:cNvSpPr>
          <p:nvPr>
            <p:ph type="title"/>
          </p:nvPr>
        </p:nvSpPr>
        <p:spPr/>
        <p:txBody>
          <a:bodyPr/>
          <a:lstStyle/>
          <a:p>
            <a:r>
              <a:rPr lang="fi-FI" altLang="fi-FI" smtClean="0">
                <a:solidFill>
                  <a:srgbClr val="616365"/>
                </a:solidFill>
              </a:rPr>
              <a:t>15 § Socialt arbete</a:t>
            </a:r>
          </a:p>
        </p:txBody>
      </p:sp>
      <p:sp>
        <p:nvSpPr>
          <p:cNvPr id="527363" name="Sisällön paikkamerkki 2"/>
          <p:cNvSpPr>
            <a:spLocks noGrp="1"/>
          </p:cNvSpPr>
          <p:nvPr>
            <p:ph idx="1"/>
          </p:nvPr>
        </p:nvSpPr>
        <p:spPr>
          <a:xfrm>
            <a:off x="755650" y="1557338"/>
            <a:ext cx="7669213" cy="5003800"/>
          </a:xfrm>
        </p:spPr>
        <p:txBody>
          <a:bodyPr/>
          <a:lstStyle/>
          <a:p>
            <a:pPr>
              <a:buClr>
                <a:srgbClr val="009AA6"/>
              </a:buClr>
            </a:pPr>
            <a:r>
              <a:rPr lang="fi-FI" altLang="fi-FI" smtClean="0">
                <a:solidFill>
                  <a:srgbClr val="616365"/>
                </a:solidFill>
              </a:rPr>
              <a:t>Med socialt arbete avses målinriktat sakkunnigarbete där det skapas en helhet av socialt stöd och service som möter individens, familjens eller gemenskapens behov, där helheten samordnas med stöd som erbjuds av andra aktörer samt där genomförandet och effekten av helheten styrs och följs upp.</a:t>
            </a:r>
          </a:p>
          <a:p>
            <a:pPr>
              <a:buClrTx/>
              <a:buFont typeface="Microsoft Sans Serif" pitchFamily="34" charset="0"/>
              <a:buNone/>
            </a:pPr>
            <a:r>
              <a:rPr lang="fi-FI" altLang="fi-FI" smtClean="0">
                <a:solidFill>
                  <a:srgbClr val="616365"/>
                </a:solidFill>
              </a:rPr>
              <a:t> </a:t>
            </a:r>
          </a:p>
          <a:p>
            <a:pPr>
              <a:buClr>
                <a:srgbClr val="009AA6"/>
              </a:buClr>
            </a:pPr>
            <a:r>
              <a:rPr lang="fi-FI" altLang="fi-FI" smtClean="0">
                <a:solidFill>
                  <a:srgbClr val="616365"/>
                </a:solidFill>
              </a:rPr>
              <a:t>Socialt arbete är </a:t>
            </a:r>
            <a:r>
              <a:rPr lang="fi-FI" altLang="fi-FI" b="1" smtClean="0">
                <a:solidFill>
                  <a:srgbClr val="616365"/>
                </a:solidFill>
              </a:rPr>
              <a:t>arbete som stödjer förändring</a:t>
            </a:r>
            <a:r>
              <a:rPr lang="fi-FI" altLang="fi-FI" smtClean="0">
                <a:solidFill>
                  <a:srgbClr val="616365"/>
                </a:solidFill>
              </a:rPr>
              <a:t> och som syftar till att tillsammans med individen, familjen och gemenskapen lindra svårigheter i en livssituation, stärka individens och familjens egna handlingsmöjligheter, öka deras delaktighet och främja gemenskapens sociala integration. </a:t>
            </a:r>
          </a:p>
        </p:txBody>
      </p:sp>
      <p:sp>
        <p:nvSpPr>
          <p:cNvPr id="527364"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4ACB8007-EC76-4510-A128-67C8EA6AD0A2}" type="datetime1">
              <a:rPr lang="fi-FI" altLang="fi-FI" sz="900" smtClean="0">
                <a:solidFill>
                  <a:srgbClr val="616365"/>
                </a:solidFill>
                <a:latin typeface="Arial" charset="0"/>
              </a:rPr>
              <a:pPr>
                <a:buFont typeface="Microsoft Sans Serif" pitchFamily="34" charset="0"/>
                <a:buNone/>
                <a:defRPr/>
              </a:pPr>
              <a:t>23.3.2015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24534810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Otsikko 1"/>
          <p:cNvSpPr>
            <a:spLocks noGrp="1"/>
          </p:cNvSpPr>
          <p:nvPr>
            <p:ph type="title"/>
          </p:nvPr>
        </p:nvSpPr>
        <p:spPr/>
        <p:txBody>
          <a:bodyPr/>
          <a:lstStyle/>
          <a:p>
            <a:r>
              <a:rPr lang="fi-FI" altLang="fi-FI" smtClean="0">
                <a:solidFill>
                  <a:srgbClr val="616365"/>
                </a:solidFill>
              </a:rPr>
              <a:t>16 § Social handledning</a:t>
            </a:r>
          </a:p>
        </p:txBody>
      </p:sp>
      <p:sp>
        <p:nvSpPr>
          <p:cNvPr id="528387" name="Sisällön paikkamerkki 2"/>
          <p:cNvSpPr>
            <a:spLocks noGrp="1"/>
          </p:cNvSpPr>
          <p:nvPr>
            <p:ph idx="1"/>
          </p:nvPr>
        </p:nvSpPr>
        <p:spPr/>
        <p:txBody>
          <a:bodyPr/>
          <a:lstStyle/>
          <a:p>
            <a:pPr>
              <a:buClr>
                <a:srgbClr val="009AA6"/>
              </a:buClr>
            </a:pPr>
            <a:r>
              <a:rPr lang="fi-FI" altLang="fi-FI" smtClean="0">
                <a:solidFill>
                  <a:srgbClr val="616365"/>
                </a:solidFill>
              </a:rPr>
              <a:t>Med social handledning avses rådgivning, handledning och stöd för individer, familjer och gemenskaper i användningen av service och samordningen av olika stödformer. </a:t>
            </a:r>
          </a:p>
          <a:p>
            <a:pPr>
              <a:buClr>
                <a:srgbClr val="009AA6"/>
              </a:buClr>
            </a:pPr>
            <a:endParaRPr lang="fi-FI" altLang="fi-FI" smtClean="0">
              <a:solidFill>
                <a:srgbClr val="616365"/>
              </a:solidFill>
            </a:endParaRPr>
          </a:p>
          <a:p>
            <a:pPr>
              <a:buClr>
                <a:srgbClr val="009AA6"/>
              </a:buClr>
            </a:pPr>
            <a:r>
              <a:rPr lang="fi-FI" altLang="fi-FI" smtClean="0">
                <a:solidFill>
                  <a:srgbClr val="616365"/>
                </a:solidFill>
              </a:rPr>
              <a:t>Målet är att främja individens och familjens välfärd och delaktighet genom att stärka deras livskompetens och funktionsförmåga. </a:t>
            </a:r>
          </a:p>
        </p:txBody>
      </p:sp>
      <p:sp>
        <p:nvSpPr>
          <p:cNvPr id="528388"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AF62FF53-5466-419A-BAE5-4E9365CCD7B1}" type="datetime1">
              <a:rPr lang="fi-FI" altLang="fi-FI" sz="900" smtClean="0">
                <a:solidFill>
                  <a:srgbClr val="616365"/>
                </a:solidFill>
                <a:latin typeface="Arial" charset="0"/>
              </a:rPr>
              <a:pPr>
                <a:buFont typeface="Microsoft Sans Serif" pitchFamily="34" charset="0"/>
                <a:buNone/>
                <a:defRPr/>
              </a:pPr>
              <a:t>23.3.2015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33492203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Otsikko 1"/>
          <p:cNvSpPr>
            <a:spLocks noGrp="1"/>
          </p:cNvSpPr>
          <p:nvPr>
            <p:ph type="title"/>
          </p:nvPr>
        </p:nvSpPr>
        <p:spPr/>
        <p:txBody>
          <a:bodyPr/>
          <a:lstStyle/>
          <a:p>
            <a:r>
              <a:rPr lang="fi-FI" altLang="fi-FI" smtClean="0">
                <a:solidFill>
                  <a:srgbClr val="616365"/>
                </a:solidFill>
              </a:rPr>
              <a:t>Social rehabilitering (17 §)</a:t>
            </a:r>
          </a:p>
        </p:txBody>
      </p:sp>
      <p:sp>
        <p:nvSpPr>
          <p:cNvPr id="548867" name="Sisällön paikkamerkki 2"/>
          <p:cNvSpPr>
            <a:spLocks noGrp="1"/>
          </p:cNvSpPr>
          <p:nvPr>
            <p:ph idx="1"/>
          </p:nvPr>
        </p:nvSpPr>
        <p:spPr/>
        <p:txBody>
          <a:bodyPr/>
          <a:lstStyle/>
          <a:p>
            <a:pPr>
              <a:buClr>
                <a:srgbClr val="009AA6"/>
              </a:buClr>
            </a:pPr>
            <a:r>
              <a:rPr lang="fi-FI" altLang="fi-FI" sz="2000" smtClean="0">
                <a:solidFill>
                  <a:srgbClr val="616365"/>
                </a:solidFill>
              </a:rPr>
              <a:t>Social rehabilitering innebär service som kombinerar individuellt och funktionellt stöd för att stärka den sociala funktionsförmågan, förhindra marginalisering och främja delaktighet</a:t>
            </a:r>
          </a:p>
          <a:p>
            <a:pPr>
              <a:buClr>
                <a:srgbClr val="009AA6"/>
              </a:buClr>
            </a:pPr>
            <a:r>
              <a:rPr lang="fi-FI" altLang="fi-FI" sz="2000" smtClean="0">
                <a:solidFill>
                  <a:srgbClr val="616365"/>
                </a:solidFill>
              </a:rPr>
              <a:t> Social rehabilitering omfattar:</a:t>
            </a:r>
          </a:p>
          <a:p>
            <a:pPr lvl="1">
              <a:buClr>
                <a:srgbClr val="009AA6"/>
              </a:buClr>
            </a:pPr>
            <a:r>
              <a:rPr lang="fi-FI" altLang="fi-FI" sz="1600" smtClean="0">
                <a:solidFill>
                  <a:srgbClr val="616365"/>
                </a:solidFill>
              </a:rPr>
              <a:t>utredning av den sociala funktionsförmågan och rehabiliteringsbehovet</a:t>
            </a:r>
          </a:p>
          <a:p>
            <a:pPr lvl="1">
              <a:buClr>
                <a:srgbClr val="009AA6"/>
              </a:buClr>
            </a:pPr>
            <a:r>
              <a:rPr lang="fi-FI" altLang="fi-FI" sz="1600" smtClean="0">
                <a:solidFill>
                  <a:srgbClr val="616365"/>
                </a:solidFill>
              </a:rPr>
              <a:t>rehabiliteringsrådgivning och rehabiliteringshandledning samt vid behov samordning av rehabiliteringstjänster</a:t>
            </a:r>
          </a:p>
          <a:p>
            <a:pPr lvl="1">
              <a:buClr>
                <a:srgbClr val="009AA6"/>
              </a:buClr>
            </a:pPr>
            <a:r>
              <a:rPr lang="fi-FI" altLang="fi-FI" sz="1600" smtClean="0">
                <a:solidFill>
                  <a:srgbClr val="616365"/>
                </a:solidFill>
              </a:rPr>
              <a:t>träning i att klara av vardagsfunktioner och olika livssituationer</a:t>
            </a:r>
          </a:p>
          <a:p>
            <a:pPr lvl="1">
              <a:buClr>
                <a:srgbClr val="009AA6"/>
              </a:buClr>
            </a:pPr>
            <a:r>
              <a:rPr lang="fi-FI" altLang="fi-FI" sz="1600" smtClean="0">
                <a:solidFill>
                  <a:srgbClr val="616365"/>
                </a:solidFill>
              </a:rPr>
              <a:t>gruppverksamhet och stödjande av social interaktion</a:t>
            </a:r>
          </a:p>
          <a:p>
            <a:pPr lvl="1">
              <a:buClr>
                <a:srgbClr val="009AA6"/>
              </a:buClr>
            </a:pPr>
            <a:r>
              <a:rPr lang="fi-FI" altLang="fi-FI" sz="1600" smtClean="0">
                <a:solidFill>
                  <a:srgbClr val="616365"/>
                </a:solidFill>
              </a:rPr>
              <a:t>andra behövliga åtgärder som främjar social rehabilitering</a:t>
            </a:r>
          </a:p>
          <a:p>
            <a:pPr lvl="1">
              <a:buClr>
                <a:srgbClr val="009AA6"/>
              </a:buClr>
            </a:pPr>
            <a:endParaRPr lang="fi-FI" altLang="fi-FI" sz="1600" smtClean="0">
              <a:solidFill>
                <a:srgbClr val="616365"/>
              </a:solidFill>
            </a:endParaRPr>
          </a:p>
          <a:p>
            <a:pPr>
              <a:buClrTx/>
              <a:buFont typeface="Microsoft Sans Serif" pitchFamily="34" charset="0"/>
              <a:buNone/>
            </a:pPr>
            <a:r>
              <a:rPr lang="fi-FI" altLang="fi-FI" sz="2000" smtClean="0">
                <a:solidFill>
                  <a:srgbClr val="0CB2BA"/>
                </a:solidFill>
              </a:rPr>
              <a:t>En verkningsfull social rehabilitering kräver att de olika aktörerna samarbetar och förenar sina kunskaper  </a:t>
            </a:r>
          </a:p>
        </p:txBody>
      </p:sp>
      <p:sp>
        <p:nvSpPr>
          <p:cNvPr id="548868"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5D8E255E-ADCF-4402-97EA-9EBF401CFA1B}" type="datetime1">
              <a:rPr lang="fi-FI" altLang="fi-FI" sz="900" smtClean="0">
                <a:solidFill>
                  <a:srgbClr val="616365"/>
                </a:solidFill>
                <a:latin typeface="Arial" charset="0"/>
              </a:rPr>
              <a:pPr>
                <a:buFont typeface="Microsoft Sans Serif" pitchFamily="34" charset="0"/>
                <a:buNone/>
                <a:defRPr/>
              </a:pPr>
              <a:t>23.3.2015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40898168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Otsikko 1"/>
          <p:cNvSpPr>
            <a:spLocks noGrp="1"/>
          </p:cNvSpPr>
          <p:nvPr>
            <p:ph type="title"/>
          </p:nvPr>
        </p:nvSpPr>
        <p:spPr/>
        <p:txBody>
          <a:bodyPr/>
          <a:lstStyle/>
          <a:p>
            <a:r>
              <a:rPr lang="fi-FI" altLang="fi-FI" smtClean="0">
                <a:solidFill>
                  <a:srgbClr val="616365"/>
                </a:solidFill>
              </a:rPr>
              <a:t>Servicegaranti för ungdomar</a:t>
            </a:r>
          </a:p>
        </p:txBody>
      </p:sp>
      <p:sp>
        <p:nvSpPr>
          <p:cNvPr id="550915" name="Sisällön paikkamerkki 2"/>
          <p:cNvSpPr>
            <a:spLocks noGrp="1"/>
          </p:cNvSpPr>
          <p:nvPr>
            <p:ph idx="1"/>
          </p:nvPr>
        </p:nvSpPr>
        <p:spPr>
          <a:xfrm>
            <a:off x="2447925" y="1557338"/>
            <a:ext cx="5940425" cy="4392612"/>
          </a:xfrm>
        </p:spPr>
        <p:txBody>
          <a:bodyPr/>
          <a:lstStyle/>
          <a:p>
            <a:pPr>
              <a:buClr>
                <a:srgbClr val="009AA6"/>
              </a:buClr>
            </a:pPr>
            <a:r>
              <a:rPr lang="fi-FI" altLang="fi-FI" sz="2000" smtClean="0">
                <a:solidFill>
                  <a:srgbClr val="303133"/>
                </a:solidFill>
              </a:rPr>
              <a:t>Servicegarantin för ungdomar görs effektivare genom att stärka socialarbetet med unga och deras sociala rehabilitering</a:t>
            </a:r>
          </a:p>
          <a:p>
            <a:pPr>
              <a:buClr>
                <a:srgbClr val="009AA6"/>
              </a:buClr>
            </a:pPr>
            <a:r>
              <a:rPr lang="fi-FI" altLang="fi-FI" sz="2000" b="1" smtClean="0">
                <a:solidFill>
                  <a:srgbClr val="009AA6"/>
                </a:solidFill>
              </a:rPr>
              <a:t>Servicegaranti för ungdomar = sektorsövergripande bedömning av servicebehovet + egen kontaktperson + riktad social rehabilitering + övrig behövlig service i samarbete med andra aktörer</a:t>
            </a:r>
          </a:p>
          <a:p>
            <a:pPr>
              <a:buClr>
                <a:srgbClr val="009AA6"/>
              </a:buClr>
            </a:pPr>
            <a:r>
              <a:rPr lang="fi-FI" altLang="fi-FI" sz="2000" smtClean="0">
                <a:solidFill>
                  <a:srgbClr val="303133"/>
                </a:solidFill>
              </a:rPr>
              <a:t>Syftet är att säkerställa att de mest utsatta ungdomarna drar nytta av ungdomsgarantin, inte faller mellan projekt och inte blir utan det stöd de behöver</a:t>
            </a:r>
          </a:p>
          <a:p>
            <a:pPr>
              <a:buClrTx/>
              <a:buFont typeface="Microsoft Sans Serif" pitchFamily="34" charset="0"/>
              <a:buNone/>
            </a:pPr>
            <a:r>
              <a:rPr lang="fi-FI" altLang="fi-FI" smtClean="0">
                <a:solidFill>
                  <a:srgbClr val="303133"/>
                </a:solidFill>
              </a:rPr>
              <a:t> </a:t>
            </a:r>
          </a:p>
        </p:txBody>
      </p:sp>
      <p:sp>
        <p:nvSpPr>
          <p:cNvPr id="550916"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3305A303-CB51-43B5-8BBA-D665EE1B38B7}" type="datetime1">
              <a:rPr lang="fi-FI" altLang="fi-FI" sz="900" smtClean="0">
                <a:solidFill>
                  <a:srgbClr val="616365"/>
                </a:solidFill>
                <a:latin typeface="Arial" charset="0"/>
              </a:rPr>
              <a:pPr>
                <a:buFont typeface="Microsoft Sans Serif" pitchFamily="34" charset="0"/>
                <a:buNone/>
                <a:defRPr/>
              </a:pPr>
              <a:t>23.3.2015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6397501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Otsikko 1"/>
          <p:cNvSpPr>
            <a:spLocks noGrp="1"/>
          </p:cNvSpPr>
          <p:nvPr>
            <p:ph type="title"/>
          </p:nvPr>
        </p:nvSpPr>
        <p:spPr/>
        <p:txBody>
          <a:bodyPr/>
          <a:lstStyle/>
          <a:p>
            <a:r>
              <a:rPr lang="fi-FI" altLang="fi-FI" smtClean="0">
                <a:solidFill>
                  <a:srgbClr val="616365"/>
                </a:solidFill>
              </a:rPr>
              <a:t>18 § Familjearbete</a:t>
            </a:r>
          </a:p>
        </p:txBody>
      </p:sp>
      <p:sp>
        <p:nvSpPr>
          <p:cNvPr id="538627" name="Sisällön paikkamerkki 2"/>
          <p:cNvSpPr>
            <a:spLocks noGrp="1"/>
          </p:cNvSpPr>
          <p:nvPr>
            <p:ph idx="1"/>
          </p:nvPr>
        </p:nvSpPr>
        <p:spPr/>
        <p:txBody>
          <a:bodyPr/>
          <a:lstStyle/>
          <a:p>
            <a:pPr>
              <a:buClr>
                <a:srgbClr val="009AA6"/>
              </a:buClr>
            </a:pPr>
            <a:r>
              <a:rPr lang="fi-FI" altLang="fi-FI" smtClean="0">
                <a:solidFill>
                  <a:srgbClr val="616365"/>
                </a:solidFill>
              </a:rPr>
              <a:t>Med familjearbete avses att välfärden stöds genom social handledning och med annan nödvändig hjälp i situationer där klienten och hans eller hennes familj eller den person som svarar för klientens vård behöver stöd och handledning för att stärka sina resurser och förbättra den ömsesidiga interaktionen. </a:t>
            </a:r>
          </a:p>
        </p:txBody>
      </p:sp>
      <p:sp>
        <p:nvSpPr>
          <p:cNvPr id="538628"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2E0BEA01-AC01-457C-8D1F-5EE45000B7C9}" type="datetime1">
              <a:rPr lang="fi-FI" altLang="fi-FI" sz="900" smtClean="0">
                <a:solidFill>
                  <a:srgbClr val="616365"/>
                </a:solidFill>
                <a:latin typeface="Arial" charset="0"/>
              </a:rPr>
              <a:pPr>
                <a:buFont typeface="Microsoft Sans Serif" pitchFamily="34" charset="0"/>
                <a:buNone/>
                <a:defRPr/>
              </a:pPr>
              <a:t>23.3.2015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9710564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Otsikko 1"/>
          <p:cNvSpPr>
            <a:spLocks noGrp="1"/>
          </p:cNvSpPr>
          <p:nvPr>
            <p:ph type="title"/>
          </p:nvPr>
        </p:nvSpPr>
        <p:spPr/>
        <p:txBody>
          <a:bodyPr/>
          <a:lstStyle/>
          <a:p>
            <a:r>
              <a:rPr lang="fi-FI" altLang="fi-FI" smtClean="0">
                <a:solidFill>
                  <a:srgbClr val="616365"/>
                </a:solidFill>
              </a:rPr>
              <a:t>Skyldighet att ordna hemservice för barnfamiljer när villkoren i lagen uppfylls (19 §)</a:t>
            </a:r>
          </a:p>
        </p:txBody>
      </p:sp>
      <p:sp>
        <p:nvSpPr>
          <p:cNvPr id="335875" name="Sisällön paikkamerkki 2"/>
          <p:cNvSpPr>
            <a:spLocks noGrp="1"/>
          </p:cNvSpPr>
          <p:nvPr>
            <p:ph idx="1"/>
          </p:nvPr>
        </p:nvSpPr>
        <p:spPr>
          <a:xfrm>
            <a:off x="755650" y="1557338"/>
            <a:ext cx="5688013" cy="4895850"/>
          </a:xfrm>
        </p:spPr>
        <p:txBody>
          <a:bodyPr/>
          <a:lstStyle/>
          <a:p>
            <a:pPr>
              <a:buClr>
                <a:srgbClr val="009AA6"/>
              </a:buClr>
            </a:pPr>
            <a:r>
              <a:rPr lang="fi-FI" altLang="fi-FI" b="1" smtClean="0">
                <a:solidFill>
                  <a:srgbClr val="616365"/>
                </a:solidFill>
              </a:rPr>
              <a:t>Barnfamiljer har rätt </a:t>
            </a:r>
            <a:r>
              <a:rPr lang="fi-FI" altLang="fi-FI" smtClean="0">
                <a:solidFill>
                  <a:srgbClr val="616365"/>
                </a:solidFill>
              </a:rPr>
              <a:t>att få sådan hemservice som är nödvändig för att trygga familjens omsorgsuppgift, om det på grund av omständigheter som anges i lagen inte är möjligt att trygga barnets välfärd. </a:t>
            </a:r>
          </a:p>
          <a:p>
            <a:pPr>
              <a:buClr>
                <a:srgbClr val="009AA6"/>
              </a:buClr>
            </a:pPr>
            <a:r>
              <a:rPr lang="fi-FI" altLang="fi-FI" smtClean="0">
                <a:solidFill>
                  <a:srgbClr val="616365"/>
                </a:solidFill>
              </a:rPr>
              <a:t>Hemservice tillhandahålls på grund av sjukdom, förlossning, skada eller av någon annan liknande funktionsnedsättande orsak eller i en särskild familje- eller livssituation.</a:t>
            </a:r>
          </a:p>
          <a:p>
            <a:pPr>
              <a:buClr>
                <a:srgbClr val="009AA6"/>
              </a:buClr>
            </a:pPr>
            <a:r>
              <a:rPr lang="fi-FI" altLang="fi-FI" smtClean="0">
                <a:solidFill>
                  <a:srgbClr val="616365"/>
                </a:solidFill>
              </a:rPr>
              <a:t>Rätten till hemservice förutsätter inte klientrelation inom barnskyddet.</a:t>
            </a:r>
          </a:p>
        </p:txBody>
      </p:sp>
      <p:sp>
        <p:nvSpPr>
          <p:cNvPr id="335876"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56F5F48A-93F4-43F9-8CD2-DDD185F10537}" type="datetime1">
              <a:rPr lang="fi-FI" altLang="fi-FI" sz="900" smtClean="0">
                <a:solidFill>
                  <a:srgbClr val="616365"/>
                </a:solidFill>
                <a:cs typeface="Arial" charset="0"/>
              </a:rPr>
              <a:pPr>
                <a:spcAft>
                  <a:spcPct val="0"/>
                </a:spcAft>
                <a:buClrTx/>
                <a:buFont typeface="Microsoft Sans Serif" pitchFamily="34" charset="0"/>
                <a:buNone/>
              </a:pPr>
              <a:t>23.3.2015</a:t>
            </a:fld>
            <a:endParaRPr lang="fi-FI" altLang="fi-FI" sz="900" smtClean="0">
              <a:solidFill>
                <a:srgbClr val="616365"/>
              </a:solidFill>
              <a:cs typeface="Arial" charset="0"/>
            </a:endParaRPr>
          </a:p>
        </p:txBody>
      </p:sp>
      <p:pic>
        <p:nvPicPr>
          <p:cNvPr id="335877" name="Kuva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43700" y="1628775"/>
            <a:ext cx="2232025"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99710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Otsikko 1"/>
          <p:cNvSpPr>
            <a:spLocks noGrp="1"/>
          </p:cNvSpPr>
          <p:nvPr>
            <p:ph type="title"/>
          </p:nvPr>
        </p:nvSpPr>
        <p:spPr>
          <a:xfrm>
            <a:off x="755650" y="260350"/>
            <a:ext cx="7632700" cy="792163"/>
          </a:xfrm>
        </p:spPr>
        <p:txBody>
          <a:bodyPr/>
          <a:lstStyle/>
          <a:p>
            <a:r>
              <a:rPr lang="fi-FI" altLang="fi-FI" smtClean="0">
                <a:solidFill>
                  <a:srgbClr val="616365"/>
                </a:solidFill>
              </a:rPr>
              <a:t>Hemservice forts.</a:t>
            </a:r>
          </a:p>
        </p:txBody>
      </p:sp>
      <p:sp>
        <p:nvSpPr>
          <p:cNvPr id="336899" name="Sisällön paikkamerkki 2"/>
          <p:cNvSpPr>
            <a:spLocks noGrp="1"/>
          </p:cNvSpPr>
          <p:nvPr>
            <p:ph idx="1"/>
          </p:nvPr>
        </p:nvSpPr>
        <p:spPr>
          <a:xfrm>
            <a:off x="755650" y="1304925"/>
            <a:ext cx="7848600" cy="5148263"/>
          </a:xfrm>
        </p:spPr>
        <p:txBody>
          <a:bodyPr/>
          <a:lstStyle/>
          <a:p>
            <a:pPr>
              <a:buClr>
                <a:srgbClr val="009AA6"/>
              </a:buClr>
            </a:pPr>
            <a:r>
              <a:rPr lang="fi-FI" altLang="fi-FI" smtClean="0">
                <a:solidFill>
                  <a:srgbClr val="616365"/>
                </a:solidFill>
              </a:rPr>
              <a:t>En vanlig funktionsnedsättande orsak enligt lagen är utmattning. Med en särskild familjesituation avses t.ex.  skilsmässa mellan föräldrarna, en situation där den ena föräldern är i fängelse eller en familjemedlems död. En livssituation kan leda till behov av stöd också p.g.a. svår sjukdom hos en närstående eller anhörig eller att en närstående eller anhörig dött. En särskild familjesituation kan också uppstå i en familj som har ett handikappat barn, tvillingar eller vården om en vuxen anhörig. </a:t>
            </a:r>
          </a:p>
          <a:p>
            <a:pPr>
              <a:buClr>
                <a:srgbClr val="009AA6"/>
              </a:buClr>
            </a:pPr>
            <a:r>
              <a:rPr lang="fi-FI" altLang="fi-FI" smtClean="0">
                <a:solidFill>
                  <a:srgbClr val="616365"/>
                </a:solidFill>
              </a:rPr>
              <a:t>Man ska också ordna hemservice vid behov för klienter inom barnskyddet, trots att hemservice inte förutsätter en klientrelation inom barnskyddet. </a:t>
            </a:r>
          </a:p>
        </p:txBody>
      </p:sp>
      <p:sp>
        <p:nvSpPr>
          <p:cNvPr id="336900"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7E57A319-2A50-4545-9C1B-C385C947C932}" type="datetime1">
              <a:rPr lang="fi-FI" altLang="fi-FI" sz="900" smtClean="0">
                <a:solidFill>
                  <a:srgbClr val="616365"/>
                </a:solidFill>
                <a:cs typeface="Arial" charset="0"/>
              </a:rPr>
              <a:pPr>
                <a:spcAft>
                  <a:spcPct val="0"/>
                </a:spcAft>
                <a:buClrTx/>
                <a:buFont typeface="Microsoft Sans Serif" pitchFamily="34" charset="0"/>
                <a:buNone/>
              </a:pPr>
              <a:t>23.3.2015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1223440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Otsikko 1"/>
          <p:cNvSpPr>
            <a:spLocks noGrp="1"/>
          </p:cNvSpPr>
          <p:nvPr>
            <p:ph type="title"/>
          </p:nvPr>
        </p:nvSpPr>
        <p:spPr/>
        <p:txBody>
          <a:bodyPr/>
          <a:lstStyle/>
          <a:p>
            <a:r>
              <a:rPr lang="fi-FI" altLang="fi-FI" smtClean="0">
                <a:solidFill>
                  <a:srgbClr val="616365"/>
                </a:solidFill>
              </a:rPr>
              <a:t>Innehållet i hemservicen </a:t>
            </a:r>
          </a:p>
        </p:txBody>
      </p:sp>
      <p:sp>
        <p:nvSpPr>
          <p:cNvPr id="337923" name="Sisällön paikkamerkki 2"/>
          <p:cNvSpPr>
            <a:spLocks noGrp="1"/>
          </p:cNvSpPr>
          <p:nvPr>
            <p:ph idx="1"/>
          </p:nvPr>
        </p:nvSpPr>
        <p:spPr/>
        <p:txBody>
          <a:bodyPr/>
          <a:lstStyle/>
          <a:p>
            <a:pPr>
              <a:buClr>
                <a:srgbClr val="009AA6"/>
              </a:buClr>
            </a:pPr>
            <a:r>
              <a:rPr lang="fi-FI" altLang="fi-FI" smtClean="0">
                <a:solidFill>
                  <a:srgbClr val="616365"/>
                </a:solidFill>
              </a:rPr>
              <a:t>Med hemservice avses att fullgöra eller bistå vid fullgörandet av uppgifter och funktioner som hör till boende, vård och omsorg, upprätthållande av funktionsförmågan, vård och fostran av barn, uträttande av ärenden samt till det övriga dagliga livet. </a:t>
            </a:r>
          </a:p>
          <a:p>
            <a:pPr>
              <a:buClr>
                <a:srgbClr val="009AA6"/>
              </a:buClr>
            </a:pPr>
            <a:endParaRPr lang="fi-FI" altLang="fi-FI" smtClean="0">
              <a:solidFill>
                <a:srgbClr val="616365"/>
              </a:solidFill>
            </a:endParaRPr>
          </a:p>
          <a:p>
            <a:pPr>
              <a:buClr>
                <a:srgbClr val="009AA6"/>
              </a:buClr>
            </a:pPr>
            <a:r>
              <a:rPr lang="fi-FI" altLang="fi-FI" smtClean="0">
                <a:solidFill>
                  <a:srgbClr val="616365"/>
                </a:solidFill>
              </a:rPr>
              <a:t>Som stödtjänster som ingår i hemservicen tillhandahålls måltids-, klädvårds- och städservice och tjänster som främjar socialt umgänge.</a:t>
            </a:r>
          </a:p>
          <a:p>
            <a:pPr>
              <a:buClrTx/>
              <a:buFont typeface="Microsoft Sans Serif" pitchFamily="34" charset="0"/>
              <a:buNone/>
            </a:pPr>
            <a:endParaRPr lang="fi-FI" altLang="fi-FI" smtClean="0">
              <a:solidFill>
                <a:srgbClr val="616365"/>
              </a:solidFill>
            </a:endParaRPr>
          </a:p>
        </p:txBody>
      </p:sp>
      <p:sp>
        <p:nvSpPr>
          <p:cNvPr id="337924"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24E4B4E0-4AB5-4CDD-AE0D-A432E9E16CA8}" type="datetime1">
              <a:rPr lang="fi-FI" altLang="fi-FI" sz="900" smtClean="0">
                <a:solidFill>
                  <a:srgbClr val="616365"/>
                </a:solidFill>
                <a:cs typeface="Arial" charset="0"/>
              </a:rPr>
              <a:pPr>
                <a:spcAft>
                  <a:spcPct val="0"/>
                </a:spcAft>
                <a:buClrTx/>
                <a:buFont typeface="Microsoft Sans Serif" pitchFamily="34" charset="0"/>
                <a:buNone/>
              </a:pPr>
              <a:t>23.3.2015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3835655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Otsikko 1"/>
          <p:cNvSpPr>
            <a:spLocks noGrp="1"/>
          </p:cNvSpPr>
          <p:nvPr>
            <p:ph type="title"/>
          </p:nvPr>
        </p:nvSpPr>
        <p:spPr/>
        <p:txBody>
          <a:bodyPr/>
          <a:lstStyle/>
          <a:p>
            <a:r>
              <a:rPr lang="fi-FI" altLang="fi-FI" smtClean="0">
                <a:solidFill>
                  <a:srgbClr val="616365"/>
                </a:solidFill>
              </a:rPr>
              <a:t>Fokus i familjeservicen ändras</a:t>
            </a:r>
          </a:p>
        </p:txBody>
      </p:sp>
      <p:sp>
        <p:nvSpPr>
          <p:cNvPr id="301059"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13938EBA-1F91-4879-8CB9-15B55681B8B1}" type="datetime1">
              <a:rPr lang="fi-FI" altLang="fi-FI" sz="900" smtClean="0">
                <a:solidFill>
                  <a:srgbClr val="616365"/>
                </a:solidFill>
                <a:cs typeface="Arial" charset="0"/>
              </a:rPr>
              <a:pPr>
                <a:spcAft>
                  <a:spcPct val="0"/>
                </a:spcAft>
                <a:buClrTx/>
                <a:buFont typeface="Microsoft Sans Serif" pitchFamily="34" charset="0"/>
                <a:buNone/>
              </a:pPr>
              <a:t>23.3.2015</a:t>
            </a:fld>
            <a:endParaRPr lang="fi-FI" altLang="fi-FI" sz="900" smtClean="0">
              <a:solidFill>
                <a:srgbClr val="616365"/>
              </a:solidFill>
              <a:cs typeface="Arial" charset="0"/>
            </a:endParaRPr>
          </a:p>
        </p:txBody>
      </p:sp>
      <p:sp>
        <p:nvSpPr>
          <p:cNvPr id="5" name="Ellipsi 4"/>
          <p:cNvSpPr/>
          <p:nvPr/>
        </p:nvSpPr>
        <p:spPr>
          <a:xfrm>
            <a:off x="1084263" y="1700213"/>
            <a:ext cx="2628900" cy="2592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i-FI" sz="2400" dirty="0">
              <a:solidFill>
                <a:srgbClr val="FFFFFF"/>
              </a:solidFill>
            </a:endParaRPr>
          </a:p>
        </p:txBody>
      </p:sp>
      <p:sp>
        <p:nvSpPr>
          <p:cNvPr id="8" name="Ellipsi 7"/>
          <p:cNvSpPr/>
          <p:nvPr/>
        </p:nvSpPr>
        <p:spPr>
          <a:xfrm>
            <a:off x="4176713" y="1827213"/>
            <a:ext cx="3959225" cy="37449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i-FI" sz="2400">
              <a:solidFill>
                <a:srgbClr val="FFFFFF"/>
              </a:solidFill>
            </a:endParaRPr>
          </a:p>
        </p:txBody>
      </p:sp>
      <p:sp>
        <p:nvSpPr>
          <p:cNvPr id="9" name="Kaari 8"/>
          <p:cNvSpPr/>
          <p:nvPr/>
        </p:nvSpPr>
        <p:spPr>
          <a:xfrm>
            <a:off x="1584325" y="3213100"/>
            <a:ext cx="2482850" cy="1814513"/>
          </a:xfrm>
          <a:prstGeom prst="arc">
            <a:avLst>
              <a:gd name="adj1" fmla="val 11072652"/>
              <a:gd name="adj2" fmla="val 19223857"/>
            </a:avLst>
          </a:prstGeom>
          <a:ln w="158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fi-FI" sz="2400">
              <a:solidFill>
                <a:srgbClr val="616365"/>
              </a:solidFill>
            </a:endParaRPr>
          </a:p>
        </p:txBody>
      </p:sp>
      <p:sp>
        <p:nvSpPr>
          <p:cNvPr id="301063" name="Tekstiruutu 9"/>
          <p:cNvSpPr txBox="1">
            <a:spLocks noChangeArrowheads="1"/>
          </p:cNvSpPr>
          <p:nvPr/>
        </p:nvSpPr>
        <p:spPr bwMode="auto">
          <a:xfrm>
            <a:off x="1908175" y="3462338"/>
            <a:ext cx="14398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fontAlgn="base">
              <a:spcBef>
                <a:spcPct val="0"/>
              </a:spcBef>
              <a:spcAft>
                <a:spcPct val="0"/>
              </a:spcAft>
              <a:buClrTx/>
              <a:buFont typeface="Microsoft Sans Serif" pitchFamily="34" charset="0"/>
              <a:buNone/>
            </a:pPr>
            <a:r>
              <a:rPr lang="fi-FI" altLang="fi-FI" sz="1200">
                <a:solidFill>
                  <a:srgbClr val="FFFFFF"/>
                </a:solidFill>
                <a:latin typeface="Microsoft Sans Serif" pitchFamily="34" charset="0"/>
                <a:cs typeface="Arial" charset="0"/>
              </a:rPr>
              <a:t>Familjeservice utan klientrelation i barnskyddet</a:t>
            </a:r>
          </a:p>
        </p:txBody>
      </p:sp>
      <p:sp>
        <p:nvSpPr>
          <p:cNvPr id="301064" name="Tekstiruutu 12"/>
          <p:cNvSpPr txBox="1">
            <a:spLocks noChangeArrowheads="1"/>
          </p:cNvSpPr>
          <p:nvPr/>
        </p:nvSpPr>
        <p:spPr bwMode="auto">
          <a:xfrm>
            <a:off x="1403350" y="2165350"/>
            <a:ext cx="212407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fontAlgn="base">
              <a:spcBef>
                <a:spcPct val="0"/>
              </a:spcBef>
              <a:spcAft>
                <a:spcPct val="0"/>
              </a:spcAft>
              <a:buClrTx/>
              <a:buFont typeface="Microsoft Sans Serif" pitchFamily="34" charset="0"/>
              <a:buNone/>
            </a:pPr>
            <a:r>
              <a:rPr lang="fi-FI" altLang="fi-FI" sz="2000">
                <a:solidFill>
                  <a:srgbClr val="616365"/>
                </a:solidFill>
                <a:latin typeface="Microsoft Sans Serif" pitchFamily="34" charset="0"/>
                <a:cs typeface="Arial" charset="0"/>
              </a:rPr>
              <a:t>Öppenvård inom barnskyddet + vård utom hemmet</a:t>
            </a:r>
          </a:p>
        </p:txBody>
      </p:sp>
      <p:sp>
        <p:nvSpPr>
          <p:cNvPr id="301065" name="Tekstiruutu 13"/>
          <p:cNvSpPr txBox="1">
            <a:spLocks noChangeArrowheads="1"/>
          </p:cNvSpPr>
          <p:nvPr/>
        </p:nvSpPr>
        <p:spPr bwMode="auto">
          <a:xfrm>
            <a:off x="4868863" y="3227388"/>
            <a:ext cx="25749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fontAlgn="base">
              <a:spcBef>
                <a:spcPct val="0"/>
              </a:spcBef>
              <a:spcAft>
                <a:spcPct val="0"/>
              </a:spcAft>
              <a:buClrTx/>
              <a:buFont typeface="Microsoft Sans Serif" pitchFamily="34" charset="0"/>
              <a:buNone/>
            </a:pPr>
            <a:r>
              <a:rPr lang="fi-FI" altLang="fi-FI" sz="2000">
                <a:solidFill>
                  <a:srgbClr val="FFFFFF"/>
                </a:solidFill>
                <a:latin typeface="Microsoft Sans Serif" pitchFamily="34" charset="0"/>
                <a:cs typeface="Arial" charset="0"/>
              </a:rPr>
              <a:t>Familjeservice utan klientrelation i barnskyddet (hemservice, familjearbete mm.)</a:t>
            </a:r>
          </a:p>
        </p:txBody>
      </p:sp>
      <p:sp>
        <p:nvSpPr>
          <p:cNvPr id="301066" name="Tekstiruutu 15"/>
          <p:cNvSpPr txBox="1">
            <a:spLocks noChangeArrowheads="1"/>
          </p:cNvSpPr>
          <p:nvPr/>
        </p:nvSpPr>
        <p:spPr bwMode="auto">
          <a:xfrm>
            <a:off x="5094288" y="2060575"/>
            <a:ext cx="21240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fontAlgn="base">
              <a:spcBef>
                <a:spcPct val="0"/>
              </a:spcBef>
              <a:spcAft>
                <a:spcPct val="0"/>
              </a:spcAft>
              <a:buClrTx/>
              <a:buFont typeface="Microsoft Sans Serif" pitchFamily="34" charset="0"/>
              <a:buNone/>
            </a:pPr>
            <a:r>
              <a:rPr lang="fi-FI" altLang="fi-FI" sz="1600">
                <a:solidFill>
                  <a:srgbClr val="616365"/>
                </a:solidFill>
                <a:latin typeface="Microsoft Sans Serif" pitchFamily="34" charset="0"/>
                <a:cs typeface="Arial" charset="0"/>
              </a:rPr>
              <a:t>Öppenvård inom barnskyddet + vård utom hemmet</a:t>
            </a:r>
          </a:p>
        </p:txBody>
      </p:sp>
      <p:sp>
        <p:nvSpPr>
          <p:cNvPr id="19" name="Kaari 18"/>
          <p:cNvSpPr/>
          <p:nvPr/>
        </p:nvSpPr>
        <p:spPr>
          <a:xfrm flipV="1">
            <a:off x="4284663" y="1263650"/>
            <a:ext cx="3122612" cy="1808163"/>
          </a:xfrm>
          <a:prstGeom prst="arc">
            <a:avLst>
              <a:gd name="adj1" fmla="val 12040648"/>
              <a:gd name="adj2" fmla="val 21402869"/>
            </a:avLst>
          </a:prstGeom>
          <a:ln w="158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fi-FI" sz="2400">
              <a:solidFill>
                <a:srgbClr val="616365"/>
              </a:solidFill>
            </a:endParaRPr>
          </a:p>
        </p:txBody>
      </p:sp>
      <p:sp>
        <p:nvSpPr>
          <p:cNvPr id="3" name="Nuoli oikealle 2"/>
          <p:cNvSpPr/>
          <p:nvPr/>
        </p:nvSpPr>
        <p:spPr>
          <a:xfrm>
            <a:off x="3727450" y="2133600"/>
            <a:ext cx="854075" cy="515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i-FI" sz="2400">
              <a:solidFill>
                <a:srgbClr val="FFFFFF"/>
              </a:solidFill>
            </a:endParaRPr>
          </a:p>
        </p:txBody>
      </p:sp>
    </p:spTree>
    <p:extLst>
      <p:ext uri="{BB962C8B-B14F-4D97-AF65-F5344CB8AC3E}">
        <p14:creationId xmlns:p14="http://schemas.microsoft.com/office/powerpoint/2010/main" val="41551993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Otsikko 1"/>
          <p:cNvSpPr>
            <a:spLocks noGrp="1"/>
          </p:cNvSpPr>
          <p:nvPr>
            <p:ph type="title"/>
          </p:nvPr>
        </p:nvSpPr>
        <p:spPr>
          <a:xfrm>
            <a:off x="755650" y="441325"/>
            <a:ext cx="7632700" cy="971550"/>
          </a:xfrm>
        </p:spPr>
        <p:txBody>
          <a:bodyPr/>
          <a:lstStyle/>
          <a:p>
            <a:r>
              <a:rPr lang="fi-FI" altLang="fi-FI" smtClean="0">
                <a:solidFill>
                  <a:srgbClr val="616365"/>
                </a:solidFill>
              </a:rPr>
              <a:t>Mer förebyggande familjeservice</a:t>
            </a:r>
          </a:p>
        </p:txBody>
      </p:sp>
      <p:sp>
        <p:nvSpPr>
          <p:cNvPr id="338947" name="Sisällön paikkamerkki 2"/>
          <p:cNvSpPr>
            <a:spLocks noGrp="1"/>
          </p:cNvSpPr>
          <p:nvPr>
            <p:ph idx="1"/>
          </p:nvPr>
        </p:nvSpPr>
        <p:spPr>
          <a:xfrm>
            <a:off x="755650" y="1557338"/>
            <a:ext cx="7561263" cy="4392612"/>
          </a:xfrm>
        </p:spPr>
        <p:txBody>
          <a:bodyPr/>
          <a:lstStyle/>
          <a:p>
            <a:pPr>
              <a:buClr>
                <a:srgbClr val="009AA6"/>
              </a:buClr>
            </a:pPr>
            <a:r>
              <a:rPr lang="fi-FI" altLang="fi-FI" smtClean="0">
                <a:solidFill>
                  <a:srgbClr val="616365"/>
                </a:solidFill>
              </a:rPr>
              <a:t>I stödet för barnfamiljerna satsar man på tidigt ingripande och förebyggande </a:t>
            </a:r>
          </a:p>
          <a:p>
            <a:pPr>
              <a:buClr>
                <a:srgbClr val="009AA6"/>
              </a:buClr>
            </a:pPr>
            <a:r>
              <a:rPr lang="fi-FI" altLang="fi-FI" smtClean="0">
                <a:solidFill>
                  <a:srgbClr val="616365"/>
                </a:solidFill>
              </a:rPr>
              <a:t>Man kan i fortsättningen få familjearbete, stödpersoner och -familjer samt referensgrupper </a:t>
            </a:r>
            <a:r>
              <a:rPr lang="fi-FI" altLang="fi-FI" b="1" smtClean="0">
                <a:solidFill>
                  <a:srgbClr val="616365"/>
                </a:solidFill>
              </a:rPr>
              <a:t>också</a:t>
            </a:r>
            <a:r>
              <a:rPr lang="fi-FI" altLang="fi-FI" smtClean="0">
                <a:solidFill>
                  <a:srgbClr val="616365"/>
                </a:solidFill>
              </a:rPr>
              <a:t> som allmän familjeservice </a:t>
            </a:r>
            <a:r>
              <a:rPr lang="fi-FI" altLang="fi-FI" b="1" smtClean="0">
                <a:solidFill>
                  <a:srgbClr val="616365"/>
                </a:solidFill>
              </a:rPr>
              <a:t>utan att vara klient i barnskyddet</a:t>
            </a:r>
            <a:r>
              <a:rPr lang="fi-FI" altLang="fi-FI" b="1" smtClean="0">
                <a:solidFill>
                  <a:srgbClr val="FF0000"/>
                </a:solidFill>
              </a:rPr>
              <a:t> </a:t>
            </a:r>
            <a:r>
              <a:rPr lang="fi-FI" altLang="fi-FI" smtClean="0">
                <a:solidFill>
                  <a:srgbClr val="616365"/>
                </a:solidFill>
              </a:rPr>
              <a:t>på basis av en bedömning av servicebehovet.</a:t>
            </a:r>
          </a:p>
          <a:p>
            <a:pPr>
              <a:buClr>
                <a:srgbClr val="009AA6"/>
              </a:buClr>
            </a:pPr>
            <a:r>
              <a:rPr lang="fi-FI" altLang="fi-FI" smtClean="0">
                <a:solidFill>
                  <a:srgbClr val="616365"/>
                </a:solidFill>
              </a:rPr>
              <a:t>Rätten att få service är lika stark som i den nuvarande barnskyddslagen</a:t>
            </a:r>
          </a:p>
          <a:p>
            <a:pPr>
              <a:buClr>
                <a:srgbClr val="009AA6"/>
              </a:buClr>
            </a:pPr>
            <a:r>
              <a:rPr lang="fi-FI" altLang="fi-FI" smtClean="0">
                <a:solidFill>
                  <a:srgbClr val="616365"/>
                </a:solidFill>
              </a:rPr>
              <a:t>Ny uppgift för kommunen att </a:t>
            </a:r>
            <a:r>
              <a:rPr lang="fi-FI" altLang="fi-FI" b="1" smtClean="0">
                <a:solidFill>
                  <a:srgbClr val="616365"/>
                </a:solidFill>
              </a:rPr>
              <a:t>övervaka träffarna mellan barn och förälder</a:t>
            </a:r>
          </a:p>
        </p:txBody>
      </p:sp>
      <p:sp>
        <p:nvSpPr>
          <p:cNvPr id="338948"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34EF81D8-3287-4CE6-8F6C-AE6995C9927E}" type="datetime1">
              <a:rPr lang="fi-FI" altLang="fi-FI" sz="900" smtClean="0">
                <a:solidFill>
                  <a:srgbClr val="616365"/>
                </a:solidFill>
                <a:cs typeface="Arial" charset="0"/>
              </a:rPr>
              <a:pPr>
                <a:spcAft>
                  <a:spcPct val="0"/>
                </a:spcAft>
                <a:buClrTx/>
                <a:buFont typeface="Microsoft Sans Serif" pitchFamily="34" charset="0"/>
                <a:buNone/>
              </a:pPr>
              <a:t>23.3.2015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19482047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Otsikko 1"/>
          <p:cNvSpPr>
            <a:spLocks noGrp="1"/>
          </p:cNvSpPr>
          <p:nvPr>
            <p:ph type="title"/>
          </p:nvPr>
        </p:nvSpPr>
        <p:spPr/>
        <p:txBody>
          <a:bodyPr/>
          <a:lstStyle/>
          <a:p>
            <a:r>
              <a:rPr lang="fi-FI" altLang="fi-FI" smtClean="0">
                <a:solidFill>
                  <a:srgbClr val="616365"/>
                </a:solidFill>
              </a:rPr>
              <a:t>20 § Hemvård</a:t>
            </a:r>
          </a:p>
        </p:txBody>
      </p:sp>
      <p:sp>
        <p:nvSpPr>
          <p:cNvPr id="530435" name="Sisällön paikkamerkki 2"/>
          <p:cNvSpPr>
            <a:spLocks noGrp="1"/>
          </p:cNvSpPr>
          <p:nvPr>
            <p:ph idx="1"/>
          </p:nvPr>
        </p:nvSpPr>
        <p:spPr/>
        <p:txBody>
          <a:bodyPr/>
          <a:lstStyle/>
          <a:p>
            <a:pPr>
              <a:buClr>
                <a:srgbClr val="009AA6"/>
              </a:buClr>
            </a:pPr>
            <a:r>
              <a:rPr lang="fi-FI" altLang="fi-FI" smtClean="0">
                <a:solidFill>
                  <a:srgbClr val="616365"/>
                </a:solidFill>
              </a:rPr>
              <a:t>Med </a:t>
            </a:r>
            <a:r>
              <a:rPr lang="fi-FI" altLang="fi-FI" b="1" smtClean="0">
                <a:solidFill>
                  <a:srgbClr val="616365"/>
                </a:solidFill>
              </a:rPr>
              <a:t>hemvård</a:t>
            </a:r>
            <a:r>
              <a:rPr lang="fi-FI" altLang="fi-FI" smtClean="0">
                <a:solidFill>
                  <a:srgbClr val="616365"/>
                </a:solidFill>
              </a:rPr>
              <a:t> avses den helhet som bildas av hemservice och de hemsjukvårdsuppgifter som omfattas av 25 § i hälso- och sjukvårdslagen.</a:t>
            </a:r>
          </a:p>
        </p:txBody>
      </p:sp>
      <p:sp>
        <p:nvSpPr>
          <p:cNvPr id="530436"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DBAF0A8F-5408-4ED8-B915-EFF37CE05D29}" type="datetime1">
              <a:rPr lang="fi-FI" altLang="fi-FI" sz="900" smtClean="0">
                <a:solidFill>
                  <a:srgbClr val="616365"/>
                </a:solidFill>
                <a:latin typeface="Arial" charset="0"/>
              </a:rPr>
              <a:pPr>
                <a:buFont typeface="Microsoft Sans Serif" pitchFamily="34" charset="0"/>
                <a:buNone/>
                <a:defRPr/>
              </a:pPr>
              <a:t>23.3.2015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213062488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Otsikko 1"/>
          <p:cNvSpPr>
            <a:spLocks noGrp="1"/>
          </p:cNvSpPr>
          <p:nvPr>
            <p:ph type="title"/>
          </p:nvPr>
        </p:nvSpPr>
        <p:spPr/>
        <p:txBody>
          <a:bodyPr/>
          <a:lstStyle/>
          <a:p>
            <a:r>
              <a:rPr lang="fi-FI" altLang="fi-FI" smtClean="0">
                <a:solidFill>
                  <a:srgbClr val="616365"/>
                </a:solidFill>
              </a:rPr>
              <a:t>Hjälp eller stöd i boendet (21 §)</a:t>
            </a:r>
          </a:p>
        </p:txBody>
      </p:sp>
      <p:sp>
        <p:nvSpPr>
          <p:cNvPr id="344067" name="Sisällön paikkamerkki 2"/>
          <p:cNvSpPr>
            <a:spLocks noGrp="1"/>
          </p:cNvSpPr>
          <p:nvPr>
            <p:ph idx="1"/>
          </p:nvPr>
        </p:nvSpPr>
        <p:spPr>
          <a:xfrm>
            <a:off x="755650" y="1665288"/>
            <a:ext cx="7632700" cy="4284662"/>
          </a:xfrm>
        </p:spPr>
        <p:txBody>
          <a:bodyPr/>
          <a:lstStyle/>
          <a:p>
            <a:pPr>
              <a:buClr>
                <a:srgbClr val="009AA6"/>
              </a:buClr>
            </a:pPr>
            <a:r>
              <a:rPr lang="fi-FI" altLang="fi-FI" smtClean="0">
                <a:solidFill>
                  <a:srgbClr val="616365"/>
                </a:solidFill>
              </a:rPr>
              <a:t>Avsedd för personer som av särskild orsak behöver hjälp eller stöd</a:t>
            </a:r>
          </a:p>
          <a:p>
            <a:pPr>
              <a:buClr>
                <a:srgbClr val="009AA6"/>
              </a:buClr>
            </a:pPr>
            <a:r>
              <a:rPr lang="fi-FI" altLang="fi-FI" smtClean="0">
                <a:solidFill>
                  <a:srgbClr val="616365"/>
                </a:solidFill>
              </a:rPr>
              <a:t>Service som tillhandahålls hemma prioriteras i förhållande till service som förutsätter flytt</a:t>
            </a:r>
          </a:p>
          <a:p>
            <a:pPr>
              <a:buClr>
                <a:srgbClr val="009AA6"/>
              </a:buClr>
            </a:pPr>
            <a:r>
              <a:rPr lang="fi-FI" altLang="fi-FI" smtClean="0">
                <a:solidFill>
                  <a:srgbClr val="616365"/>
                </a:solidFill>
              </a:rPr>
              <a:t>Klassificering av boendeservice:</a:t>
            </a:r>
          </a:p>
          <a:p>
            <a:pPr lvl="1">
              <a:buClr>
                <a:srgbClr val="009AA6"/>
              </a:buClr>
            </a:pPr>
            <a:r>
              <a:rPr lang="fi-FI" altLang="fi-FI" sz="1800" b="1" smtClean="0">
                <a:solidFill>
                  <a:srgbClr val="616365"/>
                </a:solidFill>
              </a:rPr>
              <a:t>Tillfälligt boende</a:t>
            </a:r>
            <a:r>
              <a:rPr lang="fi-FI" altLang="fi-FI" sz="1800" smtClean="0">
                <a:solidFill>
                  <a:srgbClr val="616365"/>
                </a:solidFill>
              </a:rPr>
              <a:t> för behov av kortvarig, brådskande hjälp</a:t>
            </a:r>
          </a:p>
          <a:p>
            <a:pPr lvl="1">
              <a:buClr>
                <a:srgbClr val="009AA6"/>
              </a:buClr>
            </a:pPr>
            <a:r>
              <a:rPr lang="fi-FI" altLang="fi-FI" sz="1800" b="1" smtClean="0">
                <a:solidFill>
                  <a:srgbClr val="616365"/>
                </a:solidFill>
              </a:rPr>
              <a:t>Stödboende</a:t>
            </a:r>
            <a:r>
              <a:rPr lang="fi-FI" altLang="fi-FI" sz="1800" smtClean="0">
                <a:solidFill>
                  <a:srgbClr val="616365"/>
                </a:solidFill>
              </a:rPr>
              <a:t> som stöd för självständigt boende eller för att möjliggöra övergång</a:t>
            </a:r>
          </a:p>
          <a:p>
            <a:pPr lvl="1">
              <a:buClr>
                <a:srgbClr val="009AA6"/>
              </a:buClr>
            </a:pPr>
            <a:r>
              <a:rPr lang="fi-FI" altLang="fi-FI" sz="1800" b="1" smtClean="0">
                <a:solidFill>
                  <a:srgbClr val="616365"/>
                </a:solidFill>
              </a:rPr>
              <a:t>Serviceboende</a:t>
            </a:r>
            <a:r>
              <a:rPr lang="fi-FI" altLang="fi-FI" sz="1800" smtClean="0">
                <a:solidFill>
                  <a:srgbClr val="616365"/>
                </a:solidFill>
              </a:rPr>
              <a:t> kombinerar en lämplig (service-)bostad med stöd</a:t>
            </a:r>
          </a:p>
          <a:p>
            <a:pPr lvl="1">
              <a:buClr>
                <a:srgbClr val="009AA6"/>
              </a:buClr>
            </a:pPr>
            <a:r>
              <a:rPr lang="fi-FI" altLang="fi-FI" sz="1800" b="1" smtClean="0">
                <a:solidFill>
                  <a:srgbClr val="616365"/>
                </a:solidFill>
              </a:rPr>
              <a:t>Serviceboende med heldygnsomsorg</a:t>
            </a:r>
            <a:r>
              <a:rPr lang="fi-FI" altLang="fi-FI" sz="1800" smtClean="0">
                <a:solidFill>
                  <a:srgbClr val="616365"/>
                </a:solidFill>
              </a:rPr>
              <a:t> för personer som behöver stöd och hjälp dygnet runt </a:t>
            </a:r>
          </a:p>
        </p:txBody>
      </p:sp>
      <p:sp>
        <p:nvSpPr>
          <p:cNvPr id="344068"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7926C881-F7CE-4323-B97B-8520079969AD}" type="datetime1">
              <a:rPr lang="fi-FI" altLang="fi-FI" sz="900" smtClean="0">
                <a:solidFill>
                  <a:srgbClr val="616365"/>
                </a:solidFill>
                <a:cs typeface="Arial" charset="0"/>
              </a:rPr>
              <a:pPr>
                <a:spcAft>
                  <a:spcPct val="0"/>
                </a:spcAft>
                <a:buClrTx/>
                <a:buFont typeface="Microsoft Sans Serif" pitchFamily="34" charset="0"/>
                <a:buNone/>
              </a:pPr>
              <a:t>23.3.2015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24850363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Otsikko 1"/>
          <p:cNvSpPr>
            <a:spLocks noGrp="1"/>
          </p:cNvSpPr>
          <p:nvPr>
            <p:ph type="title"/>
          </p:nvPr>
        </p:nvSpPr>
        <p:spPr/>
        <p:txBody>
          <a:bodyPr/>
          <a:lstStyle/>
          <a:p>
            <a:r>
              <a:rPr lang="fi-FI" altLang="fi-FI" dirty="0" smtClean="0">
                <a:solidFill>
                  <a:srgbClr val="616365"/>
                </a:solidFill>
              </a:rPr>
              <a:t>23 § Service </a:t>
            </a:r>
            <a:r>
              <a:rPr lang="fi-FI" altLang="fi-FI" dirty="0" err="1" smtClean="0">
                <a:solidFill>
                  <a:srgbClr val="616365"/>
                </a:solidFill>
              </a:rPr>
              <a:t>som</a:t>
            </a:r>
            <a:r>
              <a:rPr lang="fi-FI" altLang="fi-FI" dirty="0" smtClean="0">
                <a:solidFill>
                  <a:srgbClr val="616365"/>
                </a:solidFill>
              </a:rPr>
              <a:t> </a:t>
            </a:r>
            <a:r>
              <a:rPr lang="fi-FI" altLang="fi-FI" dirty="0" err="1" smtClean="0">
                <a:solidFill>
                  <a:srgbClr val="616365"/>
                </a:solidFill>
              </a:rPr>
              <a:t>stöder</a:t>
            </a:r>
            <a:r>
              <a:rPr lang="fi-FI" altLang="fi-FI" dirty="0" smtClean="0">
                <a:solidFill>
                  <a:srgbClr val="616365"/>
                </a:solidFill>
              </a:rPr>
              <a:t> </a:t>
            </a:r>
            <a:r>
              <a:rPr lang="fi-FI" altLang="fi-FI" dirty="0" err="1" smtClean="0">
                <a:solidFill>
                  <a:srgbClr val="616365"/>
                </a:solidFill>
              </a:rPr>
              <a:t>rörligheten</a:t>
            </a:r>
            <a:endParaRPr lang="fi-FI" altLang="fi-FI" dirty="0" smtClean="0">
              <a:solidFill>
                <a:srgbClr val="616365"/>
              </a:solidFill>
            </a:endParaRPr>
          </a:p>
        </p:txBody>
      </p:sp>
      <p:sp>
        <p:nvSpPr>
          <p:cNvPr id="536579" name="Sisällön paikkamerkki 2"/>
          <p:cNvSpPr>
            <a:spLocks noGrp="1"/>
          </p:cNvSpPr>
          <p:nvPr>
            <p:ph idx="1"/>
          </p:nvPr>
        </p:nvSpPr>
        <p:spPr>
          <a:xfrm>
            <a:off x="755650" y="1557338"/>
            <a:ext cx="5653088" cy="4895850"/>
          </a:xfrm>
        </p:spPr>
        <p:txBody>
          <a:bodyPr/>
          <a:lstStyle/>
          <a:p>
            <a:pPr>
              <a:buClr>
                <a:srgbClr val="009AA6"/>
              </a:buClr>
            </a:pPr>
            <a:r>
              <a:rPr lang="fi-FI" altLang="fi-FI" sz="2000" smtClean="0">
                <a:solidFill>
                  <a:srgbClr val="616365"/>
                </a:solidFill>
              </a:rPr>
              <a:t>För personer som inte klarar av att självständigt använda allmänna trafikmedel på grund av funktionsnedsättning, sjukdom eller skada och som behöver service på grund av orsaker i det dagliga livet</a:t>
            </a:r>
          </a:p>
          <a:p>
            <a:pPr>
              <a:buClr>
                <a:srgbClr val="009AA6"/>
              </a:buClr>
            </a:pPr>
            <a:r>
              <a:rPr lang="fi-FI" altLang="fi-FI" sz="2000" smtClean="0">
                <a:solidFill>
                  <a:srgbClr val="616365"/>
                </a:solidFill>
              </a:rPr>
              <a:t>Anslagsbunden service, men ingen grupp kan kategoriskt uteslutas</a:t>
            </a:r>
          </a:p>
          <a:p>
            <a:pPr>
              <a:buClr>
                <a:srgbClr val="009AA6"/>
              </a:buClr>
            </a:pPr>
            <a:r>
              <a:rPr lang="fi-FI" altLang="fi-FI" sz="2000" smtClean="0">
                <a:solidFill>
                  <a:srgbClr val="616365"/>
                </a:solidFill>
              </a:rPr>
              <a:t>Stöd ordnas enligt individuellt servicebehov bland annat genom</a:t>
            </a:r>
          </a:p>
          <a:p>
            <a:pPr lvl="1">
              <a:buClr>
                <a:srgbClr val="009AA6"/>
              </a:buClr>
            </a:pPr>
            <a:r>
              <a:rPr lang="fi-FI" altLang="fi-FI" sz="1600" smtClean="0">
                <a:solidFill>
                  <a:srgbClr val="616365"/>
                </a:solidFill>
              </a:rPr>
              <a:t>handledning och träning</a:t>
            </a:r>
          </a:p>
          <a:p>
            <a:pPr lvl="1">
              <a:buClr>
                <a:srgbClr val="009AA6"/>
              </a:buClr>
            </a:pPr>
            <a:r>
              <a:rPr lang="fi-FI" altLang="fi-FI" sz="1600" smtClean="0">
                <a:solidFill>
                  <a:srgbClr val="616365"/>
                </a:solidFill>
              </a:rPr>
              <a:t>ledsagarservice </a:t>
            </a:r>
          </a:p>
          <a:p>
            <a:pPr lvl="1">
              <a:buClr>
                <a:srgbClr val="009AA6"/>
              </a:buClr>
            </a:pPr>
            <a:r>
              <a:rPr lang="fi-FI" altLang="fi-FI" sz="1600" smtClean="0">
                <a:solidFill>
                  <a:srgbClr val="616365"/>
                </a:solidFill>
              </a:rPr>
              <a:t>grupptransporter</a:t>
            </a:r>
          </a:p>
          <a:p>
            <a:pPr lvl="1">
              <a:buClr>
                <a:srgbClr val="009AA6"/>
              </a:buClr>
            </a:pPr>
            <a:r>
              <a:rPr lang="fi-FI" altLang="fi-FI" sz="1600" smtClean="0">
                <a:solidFill>
                  <a:srgbClr val="616365"/>
                </a:solidFill>
              </a:rPr>
              <a:t>ersättning för taxi eller annan transport</a:t>
            </a:r>
          </a:p>
          <a:p>
            <a:pPr>
              <a:buClr>
                <a:srgbClr val="009AA6"/>
              </a:buClr>
            </a:pPr>
            <a:r>
              <a:rPr lang="fi-FI" altLang="fi-FI" sz="2000" smtClean="0">
                <a:solidFill>
                  <a:srgbClr val="616365"/>
                </a:solidFill>
              </a:rPr>
              <a:t>I första hand alltid användning av kollektivtrafik och anrops- och servicetrafik</a:t>
            </a:r>
          </a:p>
        </p:txBody>
      </p:sp>
      <p:sp>
        <p:nvSpPr>
          <p:cNvPr id="536580"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ACC1B236-F89B-43E2-811D-B338393B758C}" type="datetime1">
              <a:rPr lang="fi-FI" altLang="fi-FI" sz="900" smtClean="0">
                <a:solidFill>
                  <a:srgbClr val="616365"/>
                </a:solidFill>
                <a:latin typeface="Arial" charset="0"/>
              </a:rPr>
              <a:pPr>
                <a:buFont typeface="Microsoft Sans Serif" pitchFamily="34" charset="0"/>
                <a:buNone/>
                <a:defRPr/>
              </a:pPr>
              <a:t>23.3.2015</a:t>
            </a:fld>
            <a:endParaRPr lang="fi-FI" altLang="fi-FI" sz="900" smtClean="0">
              <a:solidFill>
                <a:srgbClr val="616365"/>
              </a:solidFill>
              <a:latin typeface="Arial" charset="0"/>
            </a:endParaRPr>
          </a:p>
        </p:txBody>
      </p:sp>
      <p:pic>
        <p:nvPicPr>
          <p:cNvPr id="536581" name="Kuva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8738" y="1484784"/>
            <a:ext cx="2532062"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04199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Otsikko 1"/>
          <p:cNvSpPr>
            <a:spLocks noGrp="1"/>
          </p:cNvSpPr>
          <p:nvPr>
            <p:ph type="title"/>
          </p:nvPr>
        </p:nvSpPr>
        <p:spPr>
          <a:xfrm>
            <a:off x="719138" y="441325"/>
            <a:ext cx="7632700" cy="863600"/>
          </a:xfrm>
        </p:spPr>
        <p:txBody>
          <a:bodyPr/>
          <a:lstStyle/>
          <a:p>
            <a:r>
              <a:rPr lang="fi-FI" altLang="fi-FI" smtClean="0">
                <a:solidFill>
                  <a:srgbClr val="616365"/>
                </a:solidFill>
              </a:rPr>
              <a:t>Alkohol- och drogarbete (24 §) som kommunal socialservice</a:t>
            </a:r>
          </a:p>
        </p:txBody>
      </p:sp>
      <p:sp>
        <p:nvSpPr>
          <p:cNvPr id="543747" name="Sisällön paikkamerkki 2"/>
          <p:cNvSpPr>
            <a:spLocks noGrp="1"/>
          </p:cNvSpPr>
          <p:nvPr>
            <p:ph idx="1"/>
          </p:nvPr>
        </p:nvSpPr>
        <p:spPr>
          <a:xfrm>
            <a:off x="755650" y="1449388"/>
            <a:ext cx="7632700" cy="4500562"/>
          </a:xfrm>
        </p:spPr>
        <p:txBody>
          <a:bodyPr/>
          <a:lstStyle/>
          <a:p>
            <a:pPr>
              <a:buClr>
                <a:srgbClr val="009AA6"/>
              </a:buClr>
            </a:pPr>
            <a:r>
              <a:rPr lang="fi-FI" altLang="fi-FI" sz="2000" smtClean="0">
                <a:solidFill>
                  <a:srgbClr val="616365"/>
                </a:solidFill>
              </a:rPr>
              <a:t>Med alkohol- och drogarbetet stöder man alkohol- och drogfrihet, minskar riskfaktorerna och stärker de element som stöder resurserna och välfärden</a:t>
            </a:r>
          </a:p>
          <a:p>
            <a:pPr>
              <a:buClr>
                <a:srgbClr val="009AA6"/>
              </a:buClr>
            </a:pPr>
            <a:r>
              <a:rPr lang="fi-FI" altLang="fi-FI" sz="2000" b="1" smtClean="0">
                <a:solidFill>
                  <a:srgbClr val="616365"/>
                </a:solidFill>
              </a:rPr>
              <a:t>En gravid person har rätt att omedelbart få tillräcklig socialservice som stöder alkohol- och drogfrihet</a:t>
            </a:r>
          </a:p>
          <a:p>
            <a:pPr>
              <a:buClr>
                <a:srgbClr val="009AA6"/>
              </a:buClr>
            </a:pPr>
            <a:r>
              <a:rPr lang="fi-FI" altLang="fi-FI" sz="2000" smtClean="0">
                <a:solidFill>
                  <a:srgbClr val="616365"/>
                </a:solidFill>
              </a:rPr>
              <a:t>Formerna för alkohol- och drogarbetet:</a:t>
            </a:r>
          </a:p>
          <a:p>
            <a:pPr lvl="1">
              <a:buClr>
                <a:srgbClr val="009AA6"/>
              </a:buClr>
            </a:pPr>
            <a:r>
              <a:rPr lang="fi-FI" altLang="fi-FI" sz="1800" smtClean="0">
                <a:solidFill>
                  <a:srgbClr val="616365"/>
                </a:solidFill>
              </a:rPr>
              <a:t>handledning och rådgivning</a:t>
            </a:r>
          </a:p>
          <a:p>
            <a:pPr lvl="1">
              <a:buClr>
                <a:srgbClr val="009AA6"/>
              </a:buClr>
            </a:pPr>
            <a:r>
              <a:rPr lang="fi-FI" altLang="fi-FI" sz="1800" smtClean="0">
                <a:solidFill>
                  <a:srgbClr val="616365"/>
                </a:solidFill>
              </a:rPr>
              <a:t>socialvårdens särskilda service enligt lagen om missbrukarvård</a:t>
            </a:r>
          </a:p>
          <a:p>
            <a:pPr lvl="1">
              <a:buClr>
                <a:srgbClr val="009AA6"/>
              </a:buClr>
            </a:pPr>
            <a:r>
              <a:rPr lang="fi-FI" altLang="fi-FI" sz="1800" smtClean="0">
                <a:solidFill>
                  <a:srgbClr val="616365"/>
                </a:solidFill>
              </a:rPr>
              <a:t>övrig socialservice som stöder alkohol- och drogfrihet eller minskar skadorna till följd av missbruk</a:t>
            </a:r>
          </a:p>
          <a:p>
            <a:pPr>
              <a:buClr>
                <a:srgbClr val="009AA6"/>
              </a:buClr>
            </a:pPr>
            <a:r>
              <a:rPr lang="fi-FI" altLang="fi-FI" sz="2000" smtClean="0">
                <a:solidFill>
                  <a:srgbClr val="616365"/>
                </a:solidFill>
              </a:rPr>
              <a:t>Tjänsterna inom missbrukarvården riktar sig till missbrukare av berusningsmedel, deras anhöriga och andra närstående</a:t>
            </a:r>
          </a:p>
          <a:p>
            <a:pPr lvl="1">
              <a:buClrTx/>
              <a:buFontTx/>
              <a:buNone/>
            </a:pPr>
            <a:endParaRPr lang="fi-FI" altLang="fi-FI" smtClean="0">
              <a:solidFill>
                <a:srgbClr val="616365"/>
              </a:solidFill>
            </a:endParaRPr>
          </a:p>
          <a:p>
            <a:pPr lvl="1">
              <a:buClrTx/>
              <a:buFontTx/>
              <a:buNone/>
            </a:pPr>
            <a:endParaRPr lang="fi-FI" altLang="fi-FI" smtClean="0">
              <a:solidFill>
                <a:srgbClr val="616365"/>
              </a:solidFill>
            </a:endParaRPr>
          </a:p>
          <a:p>
            <a:pPr lvl="1">
              <a:buClr>
                <a:srgbClr val="009AA6"/>
              </a:buClr>
            </a:pPr>
            <a:endParaRPr lang="fi-FI" altLang="fi-FI" smtClean="0">
              <a:solidFill>
                <a:srgbClr val="616365"/>
              </a:solidFill>
            </a:endParaRPr>
          </a:p>
          <a:p>
            <a:pPr lvl="1">
              <a:buClrTx/>
              <a:buFontTx/>
              <a:buNone/>
            </a:pPr>
            <a:endParaRPr lang="fi-FI" altLang="fi-FI" smtClean="0">
              <a:solidFill>
                <a:srgbClr val="616365"/>
              </a:solidFill>
            </a:endParaRPr>
          </a:p>
        </p:txBody>
      </p:sp>
      <p:sp>
        <p:nvSpPr>
          <p:cNvPr id="543748"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FA6D14DB-EEC9-404F-9956-6BDB35EAD069}" type="datetime1">
              <a:rPr lang="fi-FI" altLang="fi-FI" sz="900" smtClean="0">
                <a:solidFill>
                  <a:srgbClr val="616365"/>
                </a:solidFill>
                <a:latin typeface="Arial" charset="0"/>
              </a:rPr>
              <a:pPr>
                <a:buFont typeface="Microsoft Sans Serif" pitchFamily="34" charset="0"/>
                <a:buNone/>
                <a:defRPr/>
              </a:pPr>
              <a:t>23.3.2015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18938009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Otsikko 1"/>
          <p:cNvSpPr>
            <a:spLocks noGrp="1"/>
          </p:cNvSpPr>
          <p:nvPr>
            <p:ph type="title"/>
          </p:nvPr>
        </p:nvSpPr>
        <p:spPr>
          <a:xfrm>
            <a:off x="755650" y="333375"/>
            <a:ext cx="7632700" cy="863600"/>
          </a:xfrm>
        </p:spPr>
        <p:txBody>
          <a:bodyPr/>
          <a:lstStyle/>
          <a:p>
            <a:r>
              <a:rPr lang="fi-FI" altLang="fi-FI" smtClean="0">
                <a:solidFill>
                  <a:srgbClr val="616365"/>
                </a:solidFill>
              </a:rPr>
              <a:t>Mentalvårdsarbete (25 §) i socialvården</a:t>
            </a:r>
          </a:p>
        </p:txBody>
      </p:sp>
      <p:sp>
        <p:nvSpPr>
          <p:cNvPr id="544771" name="Sisällön paikkamerkki 2"/>
          <p:cNvSpPr>
            <a:spLocks noGrp="1"/>
          </p:cNvSpPr>
          <p:nvPr>
            <p:ph idx="1"/>
          </p:nvPr>
        </p:nvSpPr>
        <p:spPr>
          <a:xfrm>
            <a:off x="755650" y="1484313"/>
            <a:ext cx="7632700" cy="4392612"/>
          </a:xfrm>
        </p:spPr>
        <p:txBody>
          <a:bodyPr/>
          <a:lstStyle/>
          <a:p>
            <a:pPr>
              <a:buClr>
                <a:srgbClr val="009AA6"/>
              </a:buClr>
            </a:pPr>
            <a:r>
              <a:rPr lang="fi-FI" altLang="fi-FI" sz="2000" smtClean="0">
                <a:solidFill>
                  <a:srgbClr val="616365"/>
                </a:solidFill>
              </a:rPr>
              <a:t>Syftet är att stärka de faktorer som skyddar den psykiska hälsan och att avlägsna och minska de faktorer som äventyrar den</a:t>
            </a:r>
          </a:p>
          <a:p>
            <a:pPr>
              <a:buClr>
                <a:srgbClr val="009AA6"/>
              </a:buClr>
            </a:pPr>
            <a:r>
              <a:rPr lang="fi-FI" altLang="fi-FI" sz="2000" smtClean="0">
                <a:solidFill>
                  <a:srgbClr val="616365"/>
                </a:solidFill>
              </a:rPr>
              <a:t>Former för mentalvårdsarbetet:</a:t>
            </a:r>
          </a:p>
          <a:p>
            <a:pPr lvl="1">
              <a:buClr>
                <a:srgbClr val="009AA6"/>
              </a:buClr>
            </a:pPr>
            <a:r>
              <a:rPr lang="fi-FI" altLang="fi-FI" smtClean="0">
                <a:solidFill>
                  <a:srgbClr val="616365"/>
                </a:solidFill>
              </a:rPr>
              <a:t>handledning och rådgivning </a:t>
            </a:r>
          </a:p>
          <a:p>
            <a:pPr lvl="1">
              <a:buClr>
                <a:srgbClr val="009AA6"/>
              </a:buClr>
            </a:pPr>
            <a:r>
              <a:rPr lang="fi-FI" altLang="fi-FI" smtClean="0">
                <a:solidFill>
                  <a:srgbClr val="616365"/>
                </a:solidFill>
              </a:rPr>
              <a:t>vid behov psykosocialt stöd till individen och familjen</a:t>
            </a:r>
          </a:p>
          <a:p>
            <a:pPr lvl="1">
              <a:buClr>
                <a:srgbClr val="009AA6"/>
              </a:buClr>
            </a:pPr>
            <a:r>
              <a:rPr lang="fi-FI" altLang="fi-FI" smtClean="0">
                <a:solidFill>
                  <a:srgbClr val="616365"/>
                </a:solidFill>
              </a:rPr>
              <a:t>samordning av det psykosociala stödet till individen och samhället i akuta och traumatiska situationer</a:t>
            </a:r>
          </a:p>
          <a:p>
            <a:pPr lvl="1">
              <a:buClr>
                <a:srgbClr val="009AA6"/>
              </a:buClr>
            </a:pPr>
            <a:r>
              <a:rPr lang="fi-FI" altLang="fi-FI" smtClean="0">
                <a:solidFill>
                  <a:srgbClr val="616365"/>
                </a:solidFill>
              </a:rPr>
              <a:t>övrig socialservice som stödjer individens psykiska hälsa</a:t>
            </a:r>
          </a:p>
          <a:p>
            <a:pPr>
              <a:buClr>
                <a:srgbClr val="009AA6"/>
              </a:buClr>
            </a:pPr>
            <a:r>
              <a:rPr lang="fi-FI" altLang="fi-FI" sz="2000" smtClean="0">
                <a:solidFill>
                  <a:srgbClr val="0CB2BA"/>
                </a:solidFill>
              </a:rPr>
              <a:t>Både missbrukar- och mentalvårdsarbetet inom kommunens socialvård ska planeras och genomföras så att det bildar en fungerande helhet tillsammans med de övriga mentalvårds- och missbrukartjänsterna i kommunen.</a:t>
            </a:r>
          </a:p>
        </p:txBody>
      </p:sp>
      <p:sp>
        <p:nvSpPr>
          <p:cNvPr id="544772"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0DE70C5B-9FFF-4E01-B1A6-7B07E955900A}" type="datetime1">
              <a:rPr lang="fi-FI" altLang="fi-FI" sz="900" smtClean="0">
                <a:solidFill>
                  <a:srgbClr val="616365"/>
                </a:solidFill>
                <a:latin typeface="Arial" charset="0"/>
              </a:rPr>
              <a:pPr>
                <a:buFont typeface="Microsoft Sans Serif" pitchFamily="34" charset="0"/>
                <a:buNone/>
                <a:defRPr/>
              </a:pPr>
              <a:t>23.3.2015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360908395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Otsikko 1"/>
          <p:cNvSpPr>
            <a:spLocks noGrp="1"/>
          </p:cNvSpPr>
          <p:nvPr>
            <p:ph type="title"/>
          </p:nvPr>
        </p:nvSpPr>
        <p:spPr>
          <a:xfrm>
            <a:off x="755650" y="274638"/>
            <a:ext cx="7632700" cy="669925"/>
          </a:xfrm>
        </p:spPr>
        <p:txBody>
          <a:bodyPr/>
          <a:lstStyle/>
          <a:p>
            <a:r>
              <a:rPr lang="fi-FI" altLang="fi-FI" smtClean="0">
                <a:solidFill>
                  <a:srgbClr val="616365"/>
                </a:solidFill>
              </a:rPr>
              <a:t>Rådgivning i uppfostrings- och familjefrågor (26 §)</a:t>
            </a:r>
          </a:p>
        </p:txBody>
      </p:sp>
      <p:sp>
        <p:nvSpPr>
          <p:cNvPr id="342019" name="Sisällön paikkamerkki 2"/>
          <p:cNvSpPr>
            <a:spLocks noGrp="1"/>
          </p:cNvSpPr>
          <p:nvPr>
            <p:ph idx="1"/>
          </p:nvPr>
        </p:nvSpPr>
        <p:spPr>
          <a:xfrm>
            <a:off x="755650" y="1052513"/>
            <a:ext cx="7632700" cy="4897437"/>
          </a:xfrm>
        </p:spPr>
        <p:txBody>
          <a:bodyPr/>
          <a:lstStyle/>
          <a:p>
            <a:pPr>
              <a:buClr>
                <a:srgbClr val="009AA6"/>
              </a:buClr>
            </a:pPr>
            <a:r>
              <a:rPr lang="fi-FI" altLang="fi-FI" smtClean="0">
                <a:solidFill>
                  <a:srgbClr val="616365"/>
                </a:solidFill>
              </a:rPr>
              <a:t>Rådgivning i uppfostrings- och familjefrågor ska ges för att främja barnets välfärd, individuella uppväxt och positiva utveckling, stödja föräldraskapet samt för att stärka barnfamiljernas förmåga att klara sig och stärka deras egna resurser.</a:t>
            </a:r>
          </a:p>
          <a:p>
            <a:pPr>
              <a:buClr>
                <a:srgbClr val="009AA6"/>
              </a:buClr>
            </a:pPr>
            <a:r>
              <a:rPr lang="fi-FI" altLang="fi-FI" smtClean="0">
                <a:solidFill>
                  <a:srgbClr val="616365"/>
                </a:solidFill>
              </a:rPr>
              <a:t>Rådgivning i uppfostrings- och familjefrågor omfattar bedömning, handledning, sakkunnigrådgivning och annat stöd i anslutning till barns uppväxt och utveckling, familjeliv, människorelationer och sociala färdigheter. </a:t>
            </a:r>
          </a:p>
          <a:p>
            <a:pPr>
              <a:buClr>
                <a:srgbClr val="009AA6"/>
              </a:buClr>
            </a:pPr>
            <a:r>
              <a:rPr lang="fi-FI" altLang="fi-FI" smtClean="0">
                <a:solidFill>
                  <a:srgbClr val="616365"/>
                </a:solidFill>
              </a:rPr>
              <a:t>Rådgivning i uppfostrings- och familjefrågor tillhandahålls sektorsövergripande tillsammans med experter på socialt arbete, psykologi och medicin samt enligt behov med andra experter.</a:t>
            </a:r>
          </a:p>
        </p:txBody>
      </p:sp>
      <p:sp>
        <p:nvSpPr>
          <p:cNvPr id="342020"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B473F0CB-F8B1-4225-BC54-FAD9665920AD}" type="datetime1">
              <a:rPr lang="fi-FI" altLang="fi-FI" sz="900" smtClean="0">
                <a:solidFill>
                  <a:srgbClr val="616365"/>
                </a:solidFill>
                <a:cs typeface="Arial" charset="0"/>
              </a:rPr>
              <a:pPr>
                <a:spcAft>
                  <a:spcPct val="0"/>
                </a:spcAft>
                <a:buClrTx/>
                <a:buFont typeface="Microsoft Sans Serif" pitchFamily="34" charset="0"/>
                <a:buNone/>
              </a:pPr>
              <a:t>23.3.2015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35055119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Otsikko 1"/>
          <p:cNvSpPr>
            <a:spLocks noGrp="1"/>
          </p:cNvSpPr>
          <p:nvPr>
            <p:ph type="title"/>
          </p:nvPr>
        </p:nvSpPr>
        <p:spPr/>
        <p:txBody>
          <a:bodyPr/>
          <a:lstStyle/>
          <a:p>
            <a:r>
              <a:rPr lang="fi-FI" altLang="fi-FI" smtClean="0">
                <a:solidFill>
                  <a:srgbClr val="616365"/>
                </a:solidFill>
              </a:rPr>
              <a:t>Gemensam service inom social- och hälsovården </a:t>
            </a:r>
          </a:p>
        </p:txBody>
      </p:sp>
      <p:sp>
        <p:nvSpPr>
          <p:cNvPr id="545795" name="Sisällön paikkamerkki 2"/>
          <p:cNvSpPr>
            <a:spLocks noGrp="1"/>
          </p:cNvSpPr>
          <p:nvPr>
            <p:ph idx="1"/>
          </p:nvPr>
        </p:nvSpPr>
        <p:spPr>
          <a:xfrm>
            <a:off x="755650" y="1557338"/>
            <a:ext cx="7632700" cy="4572000"/>
          </a:xfrm>
        </p:spPr>
        <p:txBody>
          <a:bodyPr/>
          <a:lstStyle/>
          <a:p>
            <a:pPr>
              <a:buClr>
                <a:srgbClr val="009AA6"/>
              </a:buClr>
            </a:pPr>
            <a:r>
              <a:rPr lang="fi-FI" altLang="fi-FI" smtClean="0">
                <a:solidFill>
                  <a:srgbClr val="616365"/>
                </a:solidFill>
              </a:rPr>
              <a:t>Bestämmelserna i hälso- och sjukvårdslagen som gäller vårdgaranti ska tillämpas i hälso- och sjukvården, även om vården tillhandahålls i en socialvårdsenhet eller i service som är gemensam för social- och hälsovården. En bestämmelse som klargör detta införs i både socialvårdslagen och hälso- och sjukvårdslagen. Bestämmelserna gäller exempelvis missbrukararbetet.</a:t>
            </a:r>
          </a:p>
          <a:p>
            <a:pPr>
              <a:buClr>
                <a:srgbClr val="009AA6"/>
              </a:buClr>
            </a:pPr>
            <a:r>
              <a:rPr lang="fi-FI" altLang="fi-FI" b="1" smtClean="0">
                <a:solidFill>
                  <a:srgbClr val="616365"/>
                </a:solidFill>
              </a:rPr>
              <a:t>I alla situationer ska de bestämmelser tillämpas som bäst tryggar servicen enligt stödbehoven eller vården enligt det medicinska behovet.</a:t>
            </a:r>
            <a:r>
              <a:rPr lang="fi-FI" altLang="fi-FI" smtClean="0">
                <a:solidFill>
                  <a:srgbClr val="616365"/>
                </a:solidFill>
              </a:rPr>
              <a:t> </a:t>
            </a:r>
          </a:p>
        </p:txBody>
      </p:sp>
      <p:sp>
        <p:nvSpPr>
          <p:cNvPr id="545796"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B8ED7BF6-7902-41EC-B69F-2CAA42990A34}" type="datetime1">
              <a:rPr lang="fi-FI" altLang="fi-FI" sz="900" smtClean="0">
                <a:solidFill>
                  <a:srgbClr val="616365"/>
                </a:solidFill>
                <a:latin typeface="Arial" charset="0"/>
              </a:rPr>
              <a:pPr>
                <a:buFont typeface="Microsoft Sans Serif" pitchFamily="34" charset="0"/>
                <a:buNone/>
                <a:defRPr/>
              </a:pPr>
              <a:t>23.3.2015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5288970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Otsikko 1"/>
          <p:cNvSpPr>
            <a:spLocks noGrp="1"/>
          </p:cNvSpPr>
          <p:nvPr>
            <p:ph type="title"/>
          </p:nvPr>
        </p:nvSpPr>
        <p:spPr/>
        <p:txBody>
          <a:bodyPr/>
          <a:lstStyle/>
          <a:p>
            <a:r>
              <a:rPr lang="fi-FI" altLang="fi-FI" smtClean="0">
                <a:solidFill>
                  <a:srgbClr val="616365"/>
                </a:solidFill>
              </a:rPr>
              <a:t>Personer i klientens vård (44 §)</a:t>
            </a:r>
          </a:p>
        </p:txBody>
      </p:sp>
      <p:sp>
        <p:nvSpPr>
          <p:cNvPr id="547843" name="Sisällön paikkamerkki 2"/>
          <p:cNvSpPr>
            <a:spLocks noGrp="1"/>
          </p:cNvSpPr>
          <p:nvPr>
            <p:ph idx="1"/>
          </p:nvPr>
        </p:nvSpPr>
        <p:spPr>
          <a:xfrm>
            <a:off x="755650" y="1484313"/>
            <a:ext cx="7632700" cy="4789487"/>
          </a:xfrm>
        </p:spPr>
        <p:txBody>
          <a:bodyPr/>
          <a:lstStyle/>
          <a:p>
            <a:pPr>
              <a:buClr>
                <a:srgbClr val="009AA6"/>
              </a:buClr>
            </a:pPr>
            <a:r>
              <a:rPr lang="fi-FI" altLang="fi-FI" sz="2000" smtClean="0">
                <a:solidFill>
                  <a:srgbClr val="616365"/>
                </a:solidFill>
              </a:rPr>
              <a:t>Vård- och stödbehovet för ett barn eller en annan person i klientens vård ska utredas om klienten</a:t>
            </a:r>
          </a:p>
          <a:p>
            <a:pPr lvl="1">
              <a:buClr>
                <a:srgbClr val="009AA6"/>
              </a:buClr>
            </a:pPr>
            <a:r>
              <a:rPr lang="fi-FI" altLang="fi-FI" sz="1800" b="1" smtClean="0">
                <a:solidFill>
                  <a:srgbClr val="616365"/>
                </a:solidFill>
              </a:rPr>
              <a:t>får öppenvårds- eller slutenvårdsservice och hans eller hennes förmåga att ta hand om är försvagad (gäller särskilt missbrukar- och mentalvård) </a:t>
            </a:r>
          </a:p>
          <a:p>
            <a:pPr lvl="1">
              <a:buClr>
                <a:srgbClr val="009AA6"/>
              </a:buClr>
            </a:pPr>
            <a:r>
              <a:rPr lang="fi-FI" altLang="fi-FI" sz="1800" b="1" smtClean="0">
                <a:solidFill>
                  <a:srgbClr val="616365"/>
                </a:solidFill>
              </a:rPr>
              <a:t>intas som häktad i fängelse eller börjar avtjäna ett fängelsestraff</a:t>
            </a:r>
          </a:p>
          <a:p>
            <a:pPr>
              <a:buClr>
                <a:srgbClr val="009AA6"/>
              </a:buClr>
            </a:pPr>
            <a:r>
              <a:rPr lang="fi-FI" altLang="fi-FI" sz="2000" smtClean="0">
                <a:solidFill>
                  <a:srgbClr val="616365"/>
                </a:solidFill>
              </a:rPr>
              <a:t>Behovet av tillräcklig vård och stöd ska vid behov säkerställas genom ett möte med den vårdade eller barnet </a:t>
            </a:r>
          </a:p>
          <a:p>
            <a:pPr>
              <a:buClr>
                <a:srgbClr val="009AA6"/>
              </a:buClr>
            </a:pPr>
            <a:r>
              <a:rPr lang="fi-FI" altLang="fi-FI" sz="2000" smtClean="0">
                <a:solidFill>
                  <a:srgbClr val="616365"/>
                </a:solidFill>
              </a:rPr>
              <a:t>Om stödbehovet är uppenbart ska man hänvisa till att söka socialservice eller anmäla till den vårdande myndigheten  </a:t>
            </a:r>
          </a:p>
          <a:p>
            <a:pPr>
              <a:buClr>
                <a:srgbClr val="009AA6"/>
              </a:buClr>
            </a:pPr>
            <a:r>
              <a:rPr lang="fi-FI" altLang="fi-FI" sz="2000" smtClean="0">
                <a:solidFill>
                  <a:srgbClr val="616365"/>
                </a:solidFill>
              </a:rPr>
              <a:t>Agerande utan klientens samtycke:  </a:t>
            </a:r>
          </a:p>
          <a:p>
            <a:pPr lvl="1">
              <a:buClr>
                <a:srgbClr val="009AA6"/>
              </a:buClr>
              <a:buFontTx/>
              <a:buAutoNum type="arabicPeriod"/>
            </a:pPr>
            <a:r>
              <a:rPr lang="fi-FI" altLang="fi-FI" sz="1800" smtClean="0">
                <a:solidFill>
                  <a:srgbClr val="616365"/>
                </a:solidFill>
              </a:rPr>
              <a:t>barnets bästa </a:t>
            </a:r>
          </a:p>
          <a:p>
            <a:pPr lvl="1">
              <a:buClr>
                <a:srgbClr val="009AA6"/>
              </a:buClr>
              <a:buFontTx/>
              <a:buAutoNum type="arabicPeriod"/>
            </a:pPr>
            <a:r>
              <a:rPr lang="fi-FI" altLang="fi-FI" sz="1800" smtClean="0">
                <a:solidFill>
                  <a:srgbClr val="616365"/>
                </a:solidFill>
              </a:rPr>
              <a:t>klienten kan inte ansvara för sin egen omvårdnad, hälsa eller säkerhet</a:t>
            </a:r>
          </a:p>
        </p:txBody>
      </p:sp>
      <p:sp>
        <p:nvSpPr>
          <p:cNvPr id="547844"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F20365A3-4B64-4D59-A121-C855CF7F753E}" type="datetime1">
              <a:rPr lang="fi-FI" altLang="fi-FI" sz="900" smtClean="0">
                <a:solidFill>
                  <a:srgbClr val="616365"/>
                </a:solidFill>
                <a:latin typeface="Arial" charset="0"/>
              </a:rPr>
              <a:pPr>
                <a:buFont typeface="Microsoft Sans Serif" pitchFamily="34" charset="0"/>
                <a:buNone/>
                <a:defRPr/>
              </a:pPr>
              <a:t>23.3.2015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414744456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Otsikko 1"/>
          <p:cNvSpPr>
            <a:spLocks noGrp="1"/>
          </p:cNvSpPr>
          <p:nvPr>
            <p:ph type="title"/>
          </p:nvPr>
        </p:nvSpPr>
        <p:spPr>
          <a:xfrm>
            <a:off x="755650" y="441325"/>
            <a:ext cx="7632700" cy="971550"/>
          </a:xfrm>
        </p:spPr>
        <p:txBody>
          <a:bodyPr/>
          <a:lstStyle/>
          <a:p>
            <a:r>
              <a:rPr lang="fi-FI" altLang="fi-FI" smtClean="0">
                <a:solidFill>
                  <a:srgbClr val="616365"/>
                </a:solidFill>
              </a:rPr>
              <a:t>Övervakning av umgänge mellan barn och förälder (27 §)</a:t>
            </a:r>
          </a:p>
        </p:txBody>
      </p:sp>
      <p:sp>
        <p:nvSpPr>
          <p:cNvPr id="343043" name="Sisällön paikkamerkki 2"/>
          <p:cNvSpPr>
            <a:spLocks noGrp="1"/>
          </p:cNvSpPr>
          <p:nvPr>
            <p:ph idx="1"/>
          </p:nvPr>
        </p:nvSpPr>
        <p:spPr>
          <a:xfrm>
            <a:off x="755650" y="1449388"/>
            <a:ext cx="7669213" cy="4679950"/>
          </a:xfrm>
        </p:spPr>
        <p:txBody>
          <a:bodyPr/>
          <a:lstStyle/>
          <a:p>
            <a:pPr>
              <a:buClr>
                <a:srgbClr val="009AA6"/>
              </a:buClr>
            </a:pPr>
            <a:r>
              <a:rPr lang="fi-FI" altLang="fi-FI" smtClean="0">
                <a:solidFill>
                  <a:srgbClr val="616365"/>
                </a:solidFill>
              </a:rPr>
              <a:t>Övervakat byte/stöttat eller övervakat umgänge</a:t>
            </a:r>
          </a:p>
          <a:p>
            <a:pPr>
              <a:buClr>
                <a:srgbClr val="009AA6"/>
              </a:buClr>
            </a:pPr>
            <a:r>
              <a:rPr lang="fi-FI" altLang="fi-FI" smtClean="0">
                <a:solidFill>
                  <a:srgbClr val="616365"/>
                </a:solidFill>
              </a:rPr>
              <a:t>Övervakningen grundar sig antingen på ett avtal som fastställts av socialnämnden eller på ett domstolsbeslut, dvs. övervakat umgänge ska ordnas enligt avtalet eller beslutet.</a:t>
            </a:r>
          </a:p>
          <a:p>
            <a:pPr>
              <a:buClr>
                <a:srgbClr val="009AA6"/>
              </a:buClr>
            </a:pPr>
            <a:r>
              <a:rPr lang="fi-FI" altLang="fi-FI" smtClean="0">
                <a:solidFill>
                  <a:srgbClr val="616365"/>
                </a:solidFill>
              </a:rPr>
              <a:t>Tjänsten är avgiftsfri  </a:t>
            </a:r>
          </a:p>
          <a:p>
            <a:pPr>
              <a:buClr>
                <a:srgbClr val="009AA6"/>
              </a:buClr>
            </a:pPr>
            <a:r>
              <a:rPr lang="fi-FI" altLang="fi-FI" smtClean="0">
                <a:solidFill>
                  <a:srgbClr val="616365"/>
                </a:solidFill>
              </a:rPr>
              <a:t>Övervakaren ser till att umgänget sker enligt barnets intresse</a:t>
            </a:r>
          </a:p>
          <a:p>
            <a:pPr lvl="3">
              <a:buClr>
                <a:srgbClr val="009AA6"/>
              </a:buClr>
              <a:buFont typeface="Wingdings" pitchFamily="2" charset="2"/>
              <a:buChar char="Ø"/>
            </a:pPr>
            <a:r>
              <a:rPr lang="fi-FI" altLang="fi-FI" sz="1800" smtClean="0">
                <a:solidFill>
                  <a:srgbClr val="616365"/>
                </a:solidFill>
              </a:rPr>
              <a:t>skriftlig redogörelse för uteblivet/avbrutet umgänge till den behöriga barnatillsyningsmannen </a:t>
            </a:r>
          </a:p>
          <a:p>
            <a:pPr lvl="3">
              <a:buClr>
                <a:srgbClr val="009AA6"/>
              </a:buClr>
              <a:buFont typeface="Wingdings" pitchFamily="2" charset="2"/>
              <a:buChar char="Ø"/>
            </a:pPr>
            <a:r>
              <a:rPr lang="fi-FI" altLang="fi-FI" sz="1800" smtClean="0">
                <a:solidFill>
                  <a:srgbClr val="616365"/>
                </a:solidFill>
              </a:rPr>
              <a:t>OBS barnatillsyningsmannen har tjänstgöringsskyldighet enligt SVL</a:t>
            </a:r>
          </a:p>
        </p:txBody>
      </p:sp>
      <p:sp>
        <p:nvSpPr>
          <p:cNvPr id="343044"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6BB7A54B-1C19-4EB8-B0DB-389CB9D10EBA}" type="datetime1">
              <a:rPr lang="fi-FI" altLang="fi-FI" sz="900" smtClean="0">
                <a:solidFill>
                  <a:srgbClr val="616365"/>
                </a:solidFill>
                <a:cs typeface="Arial" charset="0"/>
              </a:rPr>
              <a:pPr>
                <a:spcAft>
                  <a:spcPct val="0"/>
                </a:spcAft>
                <a:buClrTx/>
                <a:buFont typeface="Microsoft Sans Serif" pitchFamily="34" charset="0"/>
                <a:buNone/>
              </a:pPr>
              <a:t>23.3.2015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1247005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Otsikko 1"/>
          <p:cNvSpPr>
            <a:spLocks noGrp="1"/>
          </p:cNvSpPr>
          <p:nvPr>
            <p:ph type="title"/>
          </p:nvPr>
        </p:nvSpPr>
        <p:spPr/>
        <p:txBody>
          <a:bodyPr/>
          <a:lstStyle/>
          <a:p>
            <a:r>
              <a:rPr lang="fi-FI" altLang="fi-FI" smtClean="0">
                <a:solidFill>
                  <a:srgbClr val="616365"/>
                </a:solidFill>
              </a:rPr>
              <a:t>Ändringen kräver:</a:t>
            </a:r>
          </a:p>
        </p:txBody>
      </p:sp>
      <p:sp>
        <p:nvSpPr>
          <p:cNvPr id="302083" name="Sisällön paikkamerkki 2"/>
          <p:cNvSpPr>
            <a:spLocks noGrp="1"/>
          </p:cNvSpPr>
          <p:nvPr>
            <p:ph idx="1"/>
          </p:nvPr>
        </p:nvSpPr>
        <p:spPr/>
        <p:txBody>
          <a:bodyPr/>
          <a:lstStyle/>
          <a:p>
            <a:pPr>
              <a:buClr>
                <a:srgbClr val="009AA6"/>
              </a:buClr>
            </a:pPr>
            <a:r>
              <a:rPr lang="fi-FI" altLang="fi-FI" smtClean="0">
                <a:solidFill>
                  <a:srgbClr val="616365"/>
                </a:solidFill>
              </a:rPr>
              <a:t>bättre beaktande av barnets bästa i all verksamhet hos myndigheter och professionella</a:t>
            </a:r>
          </a:p>
          <a:p>
            <a:pPr>
              <a:buClr>
                <a:srgbClr val="009AA6"/>
              </a:buClr>
            </a:pPr>
            <a:r>
              <a:rPr lang="fi-FI" altLang="fi-FI" smtClean="0">
                <a:solidFill>
                  <a:srgbClr val="616365"/>
                </a:solidFill>
              </a:rPr>
              <a:t>beaktande av barn som behöver särskilt stöd i allmän service</a:t>
            </a:r>
          </a:p>
          <a:p>
            <a:pPr>
              <a:buClr>
                <a:srgbClr val="009AA6"/>
              </a:buClr>
            </a:pPr>
            <a:r>
              <a:rPr lang="fi-FI" altLang="fi-FI" smtClean="0">
                <a:solidFill>
                  <a:srgbClr val="616365"/>
                </a:solidFill>
              </a:rPr>
              <a:t>flera tjänster i den allmänna familjeservicen</a:t>
            </a:r>
          </a:p>
          <a:p>
            <a:pPr>
              <a:buClr>
                <a:srgbClr val="009AA6"/>
              </a:buClr>
            </a:pPr>
            <a:r>
              <a:rPr lang="fi-FI" altLang="fi-FI" smtClean="0">
                <a:solidFill>
                  <a:srgbClr val="616365"/>
                </a:solidFill>
              </a:rPr>
              <a:t>starkare rätt att få service</a:t>
            </a:r>
          </a:p>
          <a:p>
            <a:pPr>
              <a:buClr>
                <a:srgbClr val="009AA6"/>
              </a:buClr>
            </a:pPr>
            <a:r>
              <a:rPr lang="fi-FI" altLang="fi-FI" smtClean="0">
                <a:solidFill>
                  <a:srgbClr val="616365"/>
                </a:solidFill>
              </a:rPr>
              <a:t>tydliga spelregler i fråga om att tillhandahålla socialvård</a:t>
            </a:r>
          </a:p>
          <a:p>
            <a:pPr>
              <a:buClr>
                <a:srgbClr val="009AA6"/>
              </a:buClr>
            </a:pPr>
            <a:r>
              <a:rPr lang="fi-FI" altLang="fi-FI" smtClean="0">
                <a:solidFill>
                  <a:srgbClr val="616365"/>
                </a:solidFill>
              </a:rPr>
              <a:t>bättre samarbete mellan olika sektorer</a:t>
            </a:r>
          </a:p>
          <a:p>
            <a:pPr>
              <a:buClr>
                <a:srgbClr val="009AA6"/>
              </a:buClr>
            </a:pPr>
            <a:r>
              <a:rPr lang="fi-FI" altLang="fi-FI" smtClean="0">
                <a:solidFill>
                  <a:srgbClr val="616365"/>
                </a:solidFill>
              </a:rPr>
              <a:t>samarbete mellan barnskyddet och annan familjeservice</a:t>
            </a:r>
          </a:p>
        </p:txBody>
      </p:sp>
      <p:sp>
        <p:nvSpPr>
          <p:cNvPr id="302084"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A13C87A5-95C0-4E84-A7C4-70195B3EA51F}" type="datetime1">
              <a:rPr lang="fi-FI" altLang="fi-FI" sz="900" smtClean="0">
                <a:solidFill>
                  <a:srgbClr val="616365"/>
                </a:solidFill>
                <a:cs typeface="Arial" charset="0"/>
              </a:rPr>
              <a:pPr>
                <a:spcAft>
                  <a:spcPct val="0"/>
                </a:spcAft>
                <a:buClrTx/>
                <a:buFont typeface="Microsoft Sans Serif" pitchFamily="34" charset="0"/>
                <a:buNone/>
              </a:pPr>
              <a:t>23.3.2015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260068239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Otsikko 1"/>
          <p:cNvSpPr>
            <a:spLocks noGrp="1"/>
          </p:cNvSpPr>
          <p:nvPr>
            <p:ph type="title"/>
          </p:nvPr>
        </p:nvSpPr>
        <p:spPr>
          <a:xfrm>
            <a:off x="755650" y="584200"/>
            <a:ext cx="7632700" cy="468313"/>
          </a:xfrm>
        </p:spPr>
        <p:txBody>
          <a:bodyPr/>
          <a:lstStyle/>
          <a:p>
            <a:r>
              <a:rPr lang="fi-FI" altLang="fi-FI" smtClean="0">
                <a:solidFill>
                  <a:srgbClr val="616365"/>
                </a:solidFill>
              </a:rPr>
              <a:t>29 § Socialjour</a:t>
            </a:r>
          </a:p>
        </p:txBody>
      </p:sp>
      <p:sp>
        <p:nvSpPr>
          <p:cNvPr id="539651" name="Sisällön paikkamerkki 2"/>
          <p:cNvSpPr>
            <a:spLocks noGrp="1"/>
          </p:cNvSpPr>
          <p:nvPr>
            <p:ph idx="1"/>
          </p:nvPr>
        </p:nvSpPr>
        <p:spPr>
          <a:xfrm>
            <a:off x="755650" y="1196975"/>
            <a:ext cx="7777163" cy="5111750"/>
          </a:xfrm>
        </p:spPr>
        <p:txBody>
          <a:bodyPr/>
          <a:lstStyle/>
          <a:p>
            <a:pPr>
              <a:buClr>
                <a:srgbClr val="009AA6"/>
              </a:buClr>
            </a:pPr>
            <a:r>
              <a:rPr lang="fi-FI" altLang="fi-FI" b="1" smtClean="0">
                <a:solidFill>
                  <a:srgbClr val="616365"/>
                </a:solidFill>
              </a:rPr>
              <a:t>Socialjour ska ordnas dygnet runt</a:t>
            </a:r>
            <a:r>
              <a:rPr lang="fi-FI" altLang="fi-FI" smtClean="0">
                <a:solidFill>
                  <a:srgbClr val="616365"/>
                </a:solidFill>
              </a:rPr>
              <a:t> för att trygga brådskande och nödvändig hjälp. </a:t>
            </a:r>
          </a:p>
          <a:p>
            <a:pPr>
              <a:buClr>
                <a:srgbClr val="009AA6"/>
              </a:buClr>
            </a:pPr>
            <a:r>
              <a:rPr lang="fi-FI" altLang="fi-FI" smtClean="0">
                <a:solidFill>
                  <a:srgbClr val="616365"/>
                </a:solidFill>
              </a:rPr>
              <a:t>Som brådskande socialservice ska man också kunna ordna bland annat akut inkvartering, ekonomiskt stöd och annan nödvändig service efter behov.</a:t>
            </a:r>
          </a:p>
          <a:p>
            <a:pPr>
              <a:buClr>
                <a:srgbClr val="009AA6"/>
              </a:buClr>
            </a:pPr>
            <a:r>
              <a:rPr lang="fi-FI" altLang="fi-FI" smtClean="0">
                <a:solidFill>
                  <a:srgbClr val="616365"/>
                </a:solidFill>
              </a:rPr>
              <a:t>Servicen ska kunna tillhandahållas enligt vad som föreskrivs i lag. Servicen ska kunna kontaktas dygnet runt.</a:t>
            </a:r>
          </a:p>
          <a:p>
            <a:pPr>
              <a:buClr>
                <a:srgbClr val="009AA6"/>
              </a:buClr>
            </a:pPr>
            <a:r>
              <a:rPr lang="fi-FI" altLang="fi-FI" smtClean="0">
                <a:solidFill>
                  <a:srgbClr val="616365"/>
                </a:solidFill>
              </a:rPr>
              <a:t>När socialjour tillhandahålls ska man samarbeta med hälso- och sjukvårdens jour, räddningsväsendet, polisen, nödcentralen och vid behov med andra aktörer.</a:t>
            </a:r>
          </a:p>
        </p:txBody>
      </p:sp>
      <p:sp>
        <p:nvSpPr>
          <p:cNvPr id="539652"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08DB4C34-D848-4A26-95C9-A8FA4540BB5B}" type="datetime1">
              <a:rPr lang="fi-FI" altLang="fi-FI" sz="900" smtClean="0">
                <a:solidFill>
                  <a:srgbClr val="616365"/>
                </a:solidFill>
                <a:latin typeface="Arial" charset="0"/>
              </a:rPr>
              <a:pPr>
                <a:buFont typeface="Microsoft Sans Serif" pitchFamily="34" charset="0"/>
                <a:buNone/>
                <a:defRPr/>
              </a:pPr>
              <a:t>23.3.2015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169407458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Otsikko 1"/>
          <p:cNvSpPr>
            <a:spLocks noGrp="1"/>
          </p:cNvSpPr>
          <p:nvPr>
            <p:ph type="title"/>
          </p:nvPr>
        </p:nvSpPr>
        <p:spPr/>
        <p:txBody>
          <a:bodyPr/>
          <a:lstStyle/>
          <a:p>
            <a:r>
              <a:rPr lang="fi-FI" altLang="fi-FI" smtClean="0">
                <a:solidFill>
                  <a:srgbClr val="616365"/>
                </a:solidFill>
              </a:rPr>
              <a:t>Socialvårdslagen förbättrar beredskapen</a:t>
            </a:r>
          </a:p>
        </p:txBody>
      </p:sp>
      <p:sp>
        <p:nvSpPr>
          <p:cNvPr id="540675" name="Sisällön paikkamerkki 2"/>
          <p:cNvSpPr>
            <a:spLocks noGrp="1"/>
          </p:cNvSpPr>
          <p:nvPr>
            <p:ph idx="1"/>
          </p:nvPr>
        </p:nvSpPr>
        <p:spPr>
          <a:xfrm>
            <a:off x="755650" y="1592263"/>
            <a:ext cx="7632700" cy="4392612"/>
          </a:xfrm>
        </p:spPr>
        <p:txBody>
          <a:bodyPr/>
          <a:lstStyle/>
          <a:p>
            <a:pPr>
              <a:buClr>
                <a:srgbClr val="009AA6"/>
              </a:buClr>
            </a:pPr>
            <a:r>
              <a:rPr lang="fi-FI" altLang="fi-FI" smtClean="0">
                <a:solidFill>
                  <a:srgbClr val="616365"/>
                </a:solidFill>
              </a:rPr>
              <a:t>Den exaktare definitionen av brådskande service främjar uppkomsten av en fungerade helhet tillsammans med den övriga social- och hälsovården och med polisen och nödcentralen</a:t>
            </a:r>
          </a:p>
          <a:p>
            <a:pPr>
              <a:buClr>
                <a:srgbClr val="009AA6"/>
              </a:buClr>
            </a:pPr>
            <a:r>
              <a:rPr lang="fi-FI" altLang="fi-FI" smtClean="0">
                <a:solidFill>
                  <a:srgbClr val="616365"/>
                </a:solidFill>
              </a:rPr>
              <a:t>Socialjoursarbete är arbete i krissituationer, och då måste personalen utöver basyrkeskunskap ha tillräcklig kompetens i krisarbete</a:t>
            </a:r>
          </a:p>
          <a:p>
            <a:pPr>
              <a:buClr>
                <a:srgbClr val="009AA6"/>
              </a:buClr>
            </a:pPr>
            <a:r>
              <a:rPr lang="fi-FI" altLang="fi-FI" smtClean="0">
                <a:solidFill>
                  <a:srgbClr val="616365"/>
                </a:solidFill>
              </a:rPr>
              <a:t>Jourarbetet kräver förmåga att övergripande och snabbt analysera situationen. Man ska kunna bedöma och smidigt ordna den vidare service som behövs i samarbete med de övriga aktörerna i kommunen. </a:t>
            </a:r>
          </a:p>
          <a:p>
            <a:pPr>
              <a:buClr>
                <a:srgbClr val="009AA6"/>
              </a:buClr>
            </a:pPr>
            <a:endParaRPr lang="fi-FI" altLang="fi-FI" smtClean="0">
              <a:solidFill>
                <a:srgbClr val="616365"/>
              </a:solidFill>
            </a:endParaRPr>
          </a:p>
          <a:p>
            <a:pPr>
              <a:buClr>
                <a:srgbClr val="009AA6"/>
              </a:buClr>
            </a:pPr>
            <a:endParaRPr lang="fi-FI" altLang="fi-FI" smtClean="0">
              <a:solidFill>
                <a:srgbClr val="616365"/>
              </a:solidFill>
            </a:endParaRPr>
          </a:p>
          <a:p>
            <a:pPr>
              <a:buClr>
                <a:srgbClr val="009AA6"/>
              </a:buClr>
            </a:pPr>
            <a:endParaRPr lang="fi-FI" altLang="fi-FI" smtClean="0">
              <a:solidFill>
                <a:srgbClr val="616365"/>
              </a:solidFill>
            </a:endParaRPr>
          </a:p>
          <a:p>
            <a:pPr>
              <a:buClr>
                <a:srgbClr val="009AA6"/>
              </a:buClr>
            </a:pPr>
            <a:endParaRPr lang="fi-FI" altLang="fi-FI" smtClean="0">
              <a:solidFill>
                <a:srgbClr val="616365"/>
              </a:solidFill>
            </a:endParaRPr>
          </a:p>
          <a:p>
            <a:pPr>
              <a:buClr>
                <a:srgbClr val="009AA6"/>
              </a:buClr>
            </a:pPr>
            <a:endParaRPr lang="fi-FI" altLang="fi-FI" smtClean="0">
              <a:solidFill>
                <a:srgbClr val="616365"/>
              </a:solidFill>
            </a:endParaRPr>
          </a:p>
        </p:txBody>
      </p:sp>
      <p:sp>
        <p:nvSpPr>
          <p:cNvPr id="540676"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FE2067E2-338C-46F1-A173-FC41731647D3}" type="datetime1">
              <a:rPr lang="fi-FI" altLang="fi-FI" sz="900" smtClean="0">
                <a:solidFill>
                  <a:srgbClr val="616365"/>
                </a:solidFill>
                <a:latin typeface="Arial" charset="0"/>
              </a:rPr>
              <a:pPr>
                <a:buFont typeface="Microsoft Sans Serif" pitchFamily="34" charset="0"/>
                <a:buNone/>
                <a:defRPr/>
              </a:pPr>
              <a:t>23.3.2015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209358233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Otsikko 1"/>
          <p:cNvSpPr>
            <a:spLocks noGrp="1"/>
          </p:cNvSpPr>
          <p:nvPr>
            <p:ph type="ctrTitle"/>
          </p:nvPr>
        </p:nvSpPr>
        <p:spPr/>
        <p:txBody>
          <a:bodyPr/>
          <a:lstStyle/>
          <a:p>
            <a:r>
              <a:rPr lang="fi-FI" altLang="fi-FI" smtClean="0">
                <a:solidFill>
                  <a:srgbClr val="616365"/>
                </a:solidFill>
              </a:rPr>
              <a:t>Centrala ändringar i barnskyddet </a:t>
            </a:r>
          </a:p>
        </p:txBody>
      </p:sp>
    </p:spTree>
    <p:extLst>
      <p:ext uri="{BB962C8B-B14F-4D97-AF65-F5344CB8AC3E}">
        <p14:creationId xmlns:p14="http://schemas.microsoft.com/office/powerpoint/2010/main" val="254703181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Otsikko 1"/>
          <p:cNvSpPr>
            <a:spLocks noGrp="1"/>
          </p:cNvSpPr>
          <p:nvPr>
            <p:ph type="title"/>
          </p:nvPr>
        </p:nvSpPr>
        <p:spPr/>
        <p:txBody>
          <a:bodyPr/>
          <a:lstStyle/>
          <a:p>
            <a:r>
              <a:rPr lang="fi-FI" altLang="fi-FI" smtClean="0">
                <a:solidFill>
                  <a:srgbClr val="616365"/>
                </a:solidFill>
              </a:rPr>
              <a:t>Reformen påverkar barnskyddet</a:t>
            </a:r>
          </a:p>
        </p:txBody>
      </p:sp>
      <p:sp>
        <p:nvSpPr>
          <p:cNvPr id="361475" name="Sisällön paikkamerkki 2"/>
          <p:cNvSpPr>
            <a:spLocks noGrp="1"/>
          </p:cNvSpPr>
          <p:nvPr>
            <p:ph idx="1"/>
          </p:nvPr>
        </p:nvSpPr>
        <p:spPr>
          <a:xfrm>
            <a:off x="2987675" y="1557338"/>
            <a:ext cx="5400675" cy="4392612"/>
          </a:xfrm>
        </p:spPr>
        <p:txBody>
          <a:bodyPr/>
          <a:lstStyle/>
          <a:p>
            <a:pPr>
              <a:buClr>
                <a:srgbClr val="009AA6"/>
              </a:buClr>
            </a:pPr>
            <a:r>
              <a:rPr lang="fi-FI" altLang="fi-FI" smtClean="0">
                <a:solidFill>
                  <a:srgbClr val="616365"/>
                </a:solidFill>
              </a:rPr>
              <a:t>Klientmängderna i barnskyddet minskar genast när det är möjligt att också få service via andra kanaler</a:t>
            </a:r>
          </a:p>
          <a:p>
            <a:pPr>
              <a:buClr>
                <a:srgbClr val="009AA6"/>
              </a:buClr>
            </a:pPr>
            <a:r>
              <a:rPr lang="fi-FI" altLang="fi-FI" smtClean="0">
                <a:solidFill>
                  <a:srgbClr val="616365"/>
                </a:solidFill>
              </a:rPr>
              <a:t>Ökad förebyggande service minskar behovet av annan service redan på kort sikt</a:t>
            </a:r>
          </a:p>
          <a:p>
            <a:pPr>
              <a:buClr>
                <a:srgbClr val="009AA6"/>
              </a:buClr>
            </a:pPr>
            <a:r>
              <a:rPr lang="fi-FI" altLang="fi-FI" smtClean="0">
                <a:solidFill>
                  <a:srgbClr val="616365"/>
                </a:solidFill>
              </a:rPr>
              <a:t>På längre sikt minskar behovet av tunga korrigerande åtgärder avsevärt när man kan ge stöd i tid</a:t>
            </a:r>
          </a:p>
        </p:txBody>
      </p:sp>
      <p:sp>
        <p:nvSpPr>
          <p:cNvPr id="361476"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661C98AF-2B3E-4DBC-AC28-0714E032F2A8}" type="datetime1">
              <a:rPr lang="fi-FI" altLang="fi-FI" sz="900" smtClean="0">
                <a:solidFill>
                  <a:srgbClr val="616365"/>
                </a:solidFill>
                <a:cs typeface="Arial" charset="0"/>
              </a:rPr>
              <a:pPr>
                <a:spcAft>
                  <a:spcPct val="0"/>
                </a:spcAft>
                <a:buClrTx/>
                <a:buFont typeface="Microsoft Sans Serif" pitchFamily="34" charset="0"/>
                <a:buNone/>
              </a:pPr>
              <a:t>23.3.2015</a:t>
            </a:fld>
            <a:endParaRPr lang="fi-FI" altLang="fi-FI" sz="900" smtClean="0">
              <a:solidFill>
                <a:srgbClr val="616365"/>
              </a:solidFill>
              <a:cs typeface="Arial" charset="0"/>
            </a:endParaRPr>
          </a:p>
        </p:txBody>
      </p:sp>
      <p:pic>
        <p:nvPicPr>
          <p:cNvPr id="361477" name="Picture 5" descr="C:\Users\stmslei\Desktop\SHL-kuvia\STM_medialukio15_479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275" y="1736725"/>
            <a:ext cx="2109788"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264802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uorakulmio 90"/>
          <p:cNvSpPr/>
          <p:nvPr/>
        </p:nvSpPr>
        <p:spPr>
          <a:xfrm>
            <a:off x="11113" y="0"/>
            <a:ext cx="9131300" cy="36004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i-FI" sz="2400" dirty="0">
              <a:solidFill>
                <a:srgbClr val="F0AB00">
                  <a:lumMod val="60000"/>
                  <a:lumOff val="40000"/>
                </a:srgbClr>
              </a:solidFill>
            </a:endParaRPr>
          </a:p>
        </p:txBody>
      </p:sp>
      <p:sp>
        <p:nvSpPr>
          <p:cNvPr id="362499" name="Päivämäärän paikkamerkki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8E9C5A2C-B0F5-4C0F-95A4-21BF6D7DF6F1}" type="datetime1">
              <a:rPr lang="fi-FI" altLang="fi-FI" sz="900" smtClean="0">
                <a:solidFill>
                  <a:srgbClr val="616365"/>
                </a:solidFill>
                <a:cs typeface="Arial" charset="0"/>
              </a:rPr>
              <a:pPr>
                <a:spcAft>
                  <a:spcPct val="0"/>
                </a:spcAft>
                <a:buClrTx/>
                <a:buFont typeface="Microsoft Sans Serif" pitchFamily="34" charset="0"/>
                <a:buNone/>
              </a:pPr>
              <a:t>23.3.2015</a:t>
            </a:fld>
            <a:endParaRPr lang="fi-FI" altLang="fi-FI" sz="900" smtClean="0">
              <a:solidFill>
                <a:srgbClr val="616365"/>
              </a:solidFill>
              <a:cs typeface="Arial" charset="0"/>
            </a:endParaRPr>
          </a:p>
        </p:txBody>
      </p:sp>
      <p:sp>
        <p:nvSpPr>
          <p:cNvPr id="362500" name="Otsikko 1"/>
          <p:cNvSpPr>
            <a:spLocks noGrp="1"/>
          </p:cNvSpPr>
          <p:nvPr>
            <p:ph type="title"/>
          </p:nvPr>
        </p:nvSpPr>
        <p:spPr>
          <a:xfrm>
            <a:off x="457200" y="765175"/>
            <a:ext cx="8229600" cy="561975"/>
          </a:xfrm>
        </p:spPr>
        <p:txBody>
          <a:bodyPr/>
          <a:lstStyle/>
          <a:p>
            <a:pPr algn="ctr"/>
            <a:r>
              <a:rPr lang="fi-FI" altLang="fi-FI" b="0" smtClean="0">
                <a:solidFill>
                  <a:srgbClr val="616365"/>
                </a:solidFill>
              </a:rPr>
              <a:t>EN BARNFAMILJS KLIENTRELATION INOM BARNSKYDDET</a:t>
            </a:r>
          </a:p>
        </p:txBody>
      </p:sp>
      <p:sp>
        <p:nvSpPr>
          <p:cNvPr id="362501" name="Suorakulmio 18"/>
          <p:cNvSpPr>
            <a:spLocks noChangeArrowheads="1"/>
          </p:cNvSpPr>
          <p:nvPr/>
        </p:nvSpPr>
        <p:spPr bwMode="auto">
          <a:xfrm>
            <a:off x="442913" y="2222500"/>
            <a:ext cx="16557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fontAlgn="base">
              <a:spcBef>
                <a:spcPct val="0"/>
              </a:spcBef>
              <a:spcAft>
                <a:spcPct val="0"/>
              </a:spcAft>
              <a:buClrTx/>
              <a:buFont typeface="Microsoft Sans Serif" pitchFamily="34" charset="0"/>
              <a:buNone/>
            </a:pPr>
            <a:r>
              <a:rPr lang="fi-FI" altLang="fi-FI" sz="1600">
                <a:solidFill>
                  <a:srgbClr val="616365"/>
                </a:solidFill>
                <a:latin typeface="Microsoft Sans Serif" pitchFamily="34" charset="0"/>
                <a:cs typeface="Arial" charset="0"/>
              </a:rPr>
              <a:t>Barnskydds-</a:t>
            </a:r>
          </a:p>
          <a:p>
            <a:pPr fontAlgn="base">
              <a:spcBef>
                <a:spcPct val="0"/>
              </a:spcBef>
              <a:spcAft>
                <a:spcPct val="0"/>
              </a:spcAft>
              <a:buClrTx/>
              <a:buFont typeface="Microsoft Sans Serif" pitchFamily="34" charset="0"/>
              <a:buNone/>
            </a:pPr>
            <a:r>
              <a:rPr lang="fi-FI" altLang="fi-FI" sz="1600">
                <a:solidFill>
                  <a:srgbClr val="616365"/>
                </a:solidFill>
                <a:latin typeface="Microsoft Sans Serif" pitchFamily="34" charset="0"/>
                <a:cs typeface="Arial" charset="0"/>
              </a:rPr>
              <a:t>ärendet inleds </a:t>
            </a:r>
          </a:p>
        </p:txBody>
      </p:sp>
      <p:sp>
        <p:nvSpPr>
          <p:cNvPr id="362502" name="Suorakulmio 19"/>
          <p:cNvSpPr>
            <a:spLocks noChangeArrowheads="1"/>
          </p:cNvSpPr>
          <p:nvPr/>
        </p:nvSpPr>
        <p:spPr bwMode="auto">
          <a:xfrm>
            <a:off x="1763713" y="3475038"/>
            <a:ext cx="13684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fontAlgn="base">
              <a:spcBef>
                <a:spcPct val="0"/>
              </a:spcBef>
              <a:spcAft>
                <a:spcPct val="0"/>
              </a:spcAft>
              <a:buClrTx/>
              <a:buFont typeface="Microsoft Sans Serif" pitchFamily="34" charset="0"/>
              <a:buNone/>
            </a:pPr>
            <a:r>
              <a:rPr lang="fi-FI" altLang="fi-FI" sz="1600">
                <a:solidFill>
                  <a:srgbClr val="616365"/>
                </a:solidFill>
                <a:cs typeface="Arial" charset="0"/>
              </a:rPr>
              <a:t>Brådskande</a:t>
            </a:r>
          </a:p>
          <a:p>
            <a:pPr fontAlgn="base">
              <a:spcBef>
                <a:spcPct val="0"/>
              </a:spcBef>
              <a:spcAft>
                <a:spcPct val="0"/>
              </a:spcAft>
              <a:buClrTx/>
              <a:buFont typeface="Microsoft Sans Serif" pitchFamily="34" charset="0"/>
              <a:buNone/>
            </a:pPr>
            <a:r>
              <a:rPr lang="fi-FI" altLang="fi-FI" sz="1600">
                <a:solidFill>
                  <a:srgbClr val="616365"/>
                </a:solidFill>
                <a:cs typeface="Arial" charset="0"/>
              </a:rPr>
              <a:t>hjälp genast vid behov</a:t>
            </a:r>
          </a:p>
        </p:txBody>
      </p:sp>
      <p:sp>
        <p:nvSpPr>
          <p:cNvPr id="362503" name="Suorakulmio 20"/>
          <p:cNvSpPr>
            <a:spLocks noChangeArrowheads="1"/>
          </p:cNvSpPr>
          <p:nvPr/>
        </p:nvSpPr>
        <p:spPr bwMode="auto">
          <a:xfrm>
            <a:off x="5735638" y="1716088"/>
            <a:ext cx="1584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fontAlgn="base">
              <a:spcBef>
                <a:spcPct val="0"/>
              </a:spcBef>
              <a:spcAft>
                <a:spcPct val="0"/>
              </a:spcAft>
              <a:buClrTx/>
              <a:buFontTx/>
              <a:buNone/>
            </a:pPr>
            <a:r>
              <a:rPr lang="fi-FI" altLang="fi-FI" sz="1600">
                <a:solidFill>
                  <a:srgbClr val="616365"/>
                </a:solidFill>
                <a:cs typeface="Arial" charset="0"/>
              </a:rPr>
              <a:t>Ingen klientrelation</a:t>
            </a:r>
          </a:p>
        </p:txBody>
      </p:sp>
      <p:sp>
        <p:nvSpPr>
          <p:cNvPr id="362504" name="Suorakulmio 21"/>
          <p:cNvSpPr>
            <a:spLocks noChangeArrowheads="1"/>
          </p:cNvSpPr>
          <p:nvPr/>
        </p:nvSpPr>
        <p:spPr bwMode="auto">
          <a:xfrm>
            <a:off x="3371850" y="2276475"/>
            <a:ext cx="16573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fontAlgn="base">
              <a:spcBef>
                <a:spcPct val="0"/>
              </a:spcBef>
              <a:spcAft>
                <a:spcPct val="0"/>
              </a:spcAft>
              <a:buClrTx/>
              <a:buFontTx/>
              <a:buNone/>
            </a:pPr>
            <a:r>
              <a:rPr lang="fi-FI" altLang="fi-FI" sz="1600">
                <a:solidFill>
                  <a:srgbClr val="616365"/>
                </a:solidFill>
                <a:cs typeface="Arial" charset="0"/>
              </a:rPr>
              <a:t>Barnskydds-</a:t>
            </a:r>
          </a:p>
          <a:p>
            <a:pPr fontAlgn="base">
              <a:spcBef>
                <a:spcPct val="0"/>
              </a:spcBef>
              <a:spcAft>
                <a:spcPct val="0"/>
              </a:spcAft>
              <a:buClrTx/>
              <a:buFontTx/>
              <a:buNone/>
            </a:pPr>
            <a:r>
              <a:rPr lang="fi-FI" altLang="fi-FI" sz="1600">
                <a:solidFill>
                  <a:srgbClr val="616365"/>
                </a:solidFill>
                <a:cs typeface="Arial" charset="0"/>
              </a:rPr>
              <a:t>behovet utreds </a:t>
            </a:r>
          </a:p>
        </p:txBody>
      </p:sp>
      <p:sp>
        <p:nvSpPr>
          <p:cNvPr id="362505" name="Suorakulmio 22"/>
          <p:cNvSpPr>
            <a:spLocks noChangeArrowheads="1"/>
          </p:cNvSpPr>
          <p:nvPr/>
        </p:nvSpPr>
        <p:spPr bwMode="auto">
          <a:xfrm>
            <a:off x="5735638" y="2532063"/>
            <a:ext cx="1584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fontAlgn="base">
              <a:spcBef>
                <a:spcPct val="0"/>
              </a:spcBef>
              <a:spcAft>
                <a:spcPct val="0"/>
              </a:spcAft>
              <a:buClrTx/>
              <a:buFontTx/>
              <a:buNone/>
            </a:pPr>
            <a:r>
              <a:rPr lang="fi-FI" altLang="fi-FI" sz="1600">
                <a:solidFill>
                  <a:srgbClr val="616365"/>
                </a:solidFill>
                <a:cs typeface="Arial" charset="0"/>
              </a:rPr>
              <a:t>Klientrelation inom barnskyddet</a:t>
            </a:r>
          </a:p>
        </p:txBody>
      </p:sp>
      <p:sp>
        <p:nvSpPr>
          <p:cNvPr id="362506" name="Suorakulmio 23"/>
          <p:cNvSpPr>
            <a:spLocks noChangeArrowheads="1"/>
          </p:cNvSpPr>
          <p:nvPr/>
        </p:nvSpPr>
        <p:spPr bwMode="auto">
          <a:xfrm>
            <a:off x="5735638" y="3843338"/>
            <a:ext cx="15843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fontAlgn="base">
              <a:spcBef>
                <a:spcPct val="0"/>
              </a:spcBef>
              <a:spcAft>
                <a:spcPct val="0"/>
              </a:spcAft>
              <a:buClrTx/>
              <a:buFontTx/>
              <a:buNone/>
            </a:pPr>
            <a:r>
              <a:rPr lang="fi-FI" altLang="fi-FI" sz="1600">
                <a:solidFill>
                  <a:srgbClr val="616365"/>
                </a:solidFill>
                <a:cs typeface="Arial" charset="0"/>
              </a:rPr>
              <a:t>Annan klientrelation</a:t>
            </a:r>
          </a:p>
        </p:txBody>
      </p:sp>
      <p:sp>
        <p:nvSpPr>
          <p:cNvPr id="362507" name="Suorakulmio 24"/>
          <p:cNvSpPr>
            <a:spLocks noChangeArrowheads="1"/>
          </p:cNvSpPr>
          <p:nvPr/>
        </p:nvSpPr>
        <p:spPr bwMode="auto">
          <a:xfrm>
            <a:off x="7553325" y="2116138"/>
            <a:ext cx="15843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fontAlgn="base">
              <a:spcBef>
                <a:spcPct val="0"/>
              </a:spcBef>
              <a:spcAft>
                <a:spcPct val="0"/>
              </a:spcAft>
              <a:buClrTx/>
              <a:buFontTx/>
              <a:buNone/>
            </a:pPr>
            <a:r>
              <a:rPr lang="fi-FI" altLang="fi-FI" sz="1600">
                <a:solidFill>
                  <a:srgbClr val="616365"/>
                </a:solidFill>
                <a:cs typeface="Arial" charset="0"/>
              </a:rPr>
              <a:t>Klientrelationen upphör när det inte finns behov av stöd</a:t>
            </a:r>
          </a:p>
        </p:txBody>
      </p:sp>
      <p:sp>
        <p:nvSpPr>
          <p:cNvPr id="56" name="Suorakulmio 55"/>
          <p:cNvSpPr/>
          <p:nvPr/>
        </p:nvSpPr>
        <p:spPr>
          <a:xfrm>
            <a:off x="1763713" y="3182938"/>
            <a:ext cx="1368425" cy="133350"/>
          </a:xfrm>
          <a:prstGeom prst="rect">
            <a:avLst/>
          </a:prstGeom>
          <a:solidFill>
            <a:srgbClr val="F0AB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i-FI" sz="2400">
              <a:solidFill>
                <a:srgbClr val="F0AB00">
                  <a:lumMod val="60000"/>
                  <a:lumOff val="40000"/>
                </a:srgbClr>
              </a:solidFill>
            </a:endParaRPr>
          </a:p>
        </p:txBody>
      </p:sp>
      <p:sp>
        <p:nvSpPr>
          <p:cNvPr id="73" name="Suorakulmio 72"/>
          <p:cNvSpPr/>
          <p:nvPr/>
        </p:nvSpPr>
        <p:spPr>
          <a:xfrm>
            <a:off x="3371850" y="3182938"/>
            <a:ext cx="1843088" cy="146050"/>
          </a:xfrm>
          <a:prstGeom prst="rect">
            <a:avLst/>
          </a:prstGeom>
          <a:solidFill>
            <a:srgbClr val="FCC4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i-FI" sz="2400">
              <a:solidFill>
                <a:srgbClr val="F0AB00">
                  <a:lumMod val="60000"/>
                  <a:lumOff val="40000"/>
                </a:srgbClr>
              </a:solidFill>
            </a:endParaRPr>
          </a:p>
        </p:txBody>
      </p:sp>
      <p:sp>
        <p:nvSpPr>
          <p:cNvPr id="75" name="Suorakulmio 74"/>
          <p:cNvSpPr/>
          <p:nvPr/>
        </p:nvSpPr>
        <p:spPr>
          <a:xfrm>
            <a:off x="5809812" y="2224125"/>
            <a:ext cx="1366838" cy="163512"/>
          </a:xfrm>
          <a:prstGeom prst="rect">
            <a:avLst/>
          </a:prstGeom>
          <a:solidFill>
            <a:srgbClr val="FEE47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i-FI" sz="2400">
              <a:solidFill>
                <a:srgbClr val="F0AB00">
                  <a:lumMod val="60000"/>
                  <a:lumOff val="40000"/>
                </a:srgbClr>
              </a:solidFill>
            </a:endParaRPr>
          </a:p>
        </p:txBody>
      </p:sp>
      <p:sp>
        <p:nvSpPr>
          <p:cNvPr id="76" name="Suorakulmio 75"/>
          <p:cNvSpPr/>
          <p:nvPr/>
        </p:nvSpPr>
        <p:spPr>
          <a:xfrm>
            <a:off x="5810250" y="3175000"/>
            <a:ext cx="1435100" cy="144463"/>
          </a:xfrm>
          <a:prstGeom prst="rect">
            <a:avLst/>
          </a:prstGeom>
          <a:solidFill>
            <a:srgbClr val="FEE47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i-FI" sz="2400">
              <a:solidFill>
                <a:srgbClr val="F0AB00">
                  <a:lumMod val="60000"/>
                  <a:lumOff val="40000"/>
                </a:srgbClr>
              </a:solidFill>
            </a:endParaRPr>
          </a:p>
        </p:txBody>
      </p:sp>
      <p:sp>
        <p:nvSpPr>
          <p:cNvPr id="77" name="Suorakulmio 76"/>
          <p:cNvSpPr/>
          <p:nvPr/>
        </p:nvSpPr>
        <p:spPr>
          <a:xfrm>
            <a:off x="5810250" y="4383397"/>
            <a:ext cx="1435100" cy="125723"/>
          </a:xfrm>
          <a:prstGeom prst="rect">
            <a:avLst/>
          </a:prstGeom>
          <a:solidFill>
            <a:srgbClr val="FFF0B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i-FI" sz="2400">
              <a:solidFill>
                <a:srgbClr val="F0AB00">
                  <a:lumMod val="60000"/>
                  <a:lumOff val="40000"/>
                </a:srgbClr>
              </a:solidFill>
            </a:endParaRPr>
          </a:p>
        </p:txBody>
      </p:sp>
      <p:sp>
        <p:nvSpPr>
          <p:cNvPr id="78" name="Suorakulmio 77"/>
          <p:cNvSpPr/>
          <p:nvPr/>
        </p:nvSpPr>
        <p:spPr>
          <a:xfrm>
            <a:off x="7659688" y="3213100"/>
            <a:ext cx="1046162" cy="144463"/>
          </a:xfrm>
          <a:prstGeom prst="rect">
            <a:avLst/>
          </a:prstGeom>
          <a:solidFill>
            <a:srgbClr val="FFF0B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i-FI" sz="2400">
              <a:solidFill>
                <a:srgbClr val="F0AB00">
                  <a:lumMod val="60000"/>
                  <a:lumOff val="40000"/>
                </a:srgbClr>
              </a:solidFill>
            </a:endParaRPr>
          </a:p>
        </p:txBody>
      </p:sp>
      <p:sp>
        <p:nvSpPr>
          <p:cNvPr id="79" name="Suorakulmio 78"/>
          <p:cNvSpPr/>
          <p:nvPr/>
        </p:nvSpPr>
        <p:spPr>
          <a:xfrm>
            <a:off x="477838" y="3182938"/>
            <a:ext cx="1046162" cy="146050"/>
          </a:xfrm>
          <a:prstGeom prst="rect">
            <a:avLst/>
          </a:prstGeom>
          <a:solidFill>
            <a:srgbClr val="EA6A0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i-FI" sz="2400">
              <a:solidFill>
                <a:srgbClr val="F0AB00">
                  <a:lumMod val="60000"/>
                  <a:lumOff val="40000"/>
                </a:srgbClr>
              </a:solidFill>
            </a:endParaRPr>
          </a:p>
        </p:txBody>
      </p:sp>
      <p:sp>
        <p:nvSpPr>
          <p:cNvPr id="362515" name="Suorakulmio 28"/>
          <p:cNvSpPr>
            <a:spLocks noChangeArrowheads="1"/>
          </p:cNvSpPr>
          <p:nvPr/>
        </p:nvSpPr>
        <p:spPr bwMode="auto">
          <a:xfrm>
            <a:off x="34925" y="4043363"/>
            <a:ext cx="143986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fontAlgn="base">
              <a:spcBef>
                <a:spcPct val="0"/>
              </a:spcBef>
              <a:spcAft>
                <a:spcPct val="0"/>
              </a:spcAft>
              <a:buClrTx/>
              <a:buFontTx/>
              <a:buNone/>
            </a:pPr>
            <a:r>
              <a:rPr lang="fi-FI" altLang="fi-FI" sz="1400">
                <a:solidFill>
                  <a:srgbClr val="616365"/>
                </a:solidFill>
                <a:cs typeface="Arial" charset="0"/>
              </a:rPr>
              <a:t>uppgift om ett barn som eventuellt behöver barnskydd </a:t>
            </a:r>
            <a:r>
              <a:rPr lang="fi-FI" altLang="fi-FI" sz="1200">
                <a:solidFill>
                  <a:srgbClr val="616365"/>
                </a:solidFill>
                <a:cs typeface="Arial" charset="0"/>
              </a:rPr>
              <a:t>till barnskyddet</a:t>
            </a:r>
          </a:p>
        </p:txBody>
      </p:sp>
      <p:cxnSp>
        <p:nvCxnSpPr>
          <p:cNvPr id="31" name="Suora yhdysviiva 30"/>
          <p:cNvCxnSpPr/>
          <p:nvPr/>
        </p:nvCxnSpPr>
        <p:spPr>
          <a:xfrm>
            <a:off x="8705850" y="3068638"/>
            <a:ext cx="0" cy="431800"/>
          </a:xfrm>
          <a:prstGeom prst="line">
            <a:avLst/>
          </a:prstGeom>
          <a:ln>
            <a:solidFill>
              <a:srgbClr val="FFF0B4"/>
            </a:solidFill>
          </a:ln>
        </p:spPr>
        <p:style>
          <a:lnRef idx="1">
            <a:schemeClr val="accent2"/>
          </a:lnRef>
          <a:fillRef idx="0">
            <a:schemeClr val="accent2"/>
          </a:fillRef>
          <a:effectRef idx="0">
            <a:schemeClr val="accent2"/>
          </a:effectRef>
          <a:fontRef idx="minor">
            <a:schemeClr val="tx1"/>
          </a:fontRef>
        </p:style>
      </p:cxnSp>
      <p:grpSp>
        <p:nvGrpSpPr>
          <p:cNvPr id="362517" name="Ryhmitä 36"/>
          <p:cNvGrpSpPr>
            <a:grpSpLocks/>
          </p:cNvGrpSpPr>
          <p:nvPr/>
        </p:nvGrpSpPr>
        <p:grpSpPr bwMode="auto">
          <a:xfrm flipV="1">
            <a:off x="242888" y="3429000"/>
            <a:ext cx="144462" cy="584200"/>
            <a:chOff x="2267744" y="3636312"/>
            <a:chExt cx="144016" cy="584776"/>
          </a:xfrm>
        </p:grpSpPr>
        <p:cxnSp>
          <p:nvCxnSpPr>
            <p:cNvPr id="38" name="Suora yhdysviiva 37"/>
            <p:cNvCxnSpPr/>
            <p:nvPr/>
          </p:nvCxnSpPr>
          <p:spPr>
            <a:xfrm flipV="1">
              <a:off x="2267744" y="3636312"/>
              <a:ext cx="0" cy="440171"/>
            </a:xfrm>
            <a:prstGeom prst="line">
              <a:avLst/>
            </a:prstGeom>
            <a:ln w="19050" cmpd="sng">
              <a:solidFill>
                <a:schemeClr val="bg2">
                  <a:lumMod val="9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9" name="Suora yhdysviiva 38"/>
            <p:cNvCxnSpPr/>
            <p:nvPr/>
          </p:nvCxnSpPr>
          <p:spPr>
            <a:xfrm flipH="1" flipV="1">
              <a:off x="2267744" y="4076483"/>
              <a:ext cx="144016" cy="144605"/>
            </a:xfrm>
            <a:prstGeom prst="line">
              <a:avLst/>
            </a:prstGeom>
            <a:ln w="19050" cmpd="sng">
              <a:solidFill>
                <a:schemeClr val="bg2">
                  <a:lumMod val="90000"/>
                </a:schemeClr>
              </a:solidFill>
              <a:prstDash val="sysDash"/>
              <a:headEnd type="arrow"/>
              <a:tailEnd type="none"/>
            </a:ln>
            <a:effectLst/>
          </p:spPr>
          <p:style>
            <a:lnRef idx="2">
              <a:schemeClr val="accent1"/>
            </a:lnRef>
            <a:fillRef idx="0">
              <a:schemeClr val="accent1"/>
            </a:fillRef>
            <a:effectRef idx="1">
              <a:schemeClr val="accent1"/>
            </a:effectRef>
            <a:fontRef idx="minor">
              <a:schemeClr val="tx1"/>
            </a:fontRef>
          </p:style>
        </p:cxnSp>
      </p:grpSp>
      <p:grpSp>
        <p:nvGrpSpPr>
          <p:cNvPr id="362518" name="Ryhmitä 36"/>
          <p:cNvGrpSpPr>
            <a:grpSpLocks/>
          </p:cNvGrpSpPr>
          <p:nvPr/>
        </p:nvGrpSpPr>
        <p:grpSpPr bwMode="auto">
          <a:xfrm flipV="1">
            <a:off x="5327650" y="2370138"/>
            <a:ext cx="144463" cy="584200"/>
            <a:chOff x="2267744" y="3636312"/>
            <a:chExt cx="144016" cy="584776"/>
          </a:xfrm>
        </p:grpSpPr>
        <p:cxnSp>
          <p:nvCxnSpPr>
            <p:cNvPr id="33" name="Suora yhdysviiva 32"/>
            <p:cNvCxnSpPr/>
            <p:nvPr/>
          </p:nvCxnSpPr>
          <p:spPr>
            <a:xfrm flipV="1">
              <a:off x="2267744" y="3636312"/>
              <a:ext cx="0" cy="440172"/>
            </a:xfrm>
            <a:prstGeom prst="line">
              <a:avLst/>
            </a:prstGeom>
            <a:ln w="19050" cmpd="sng">
              <a:solidFill>
                <a:schemeClr val="bg2">
                  <a:lumMod val="9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4" name="Suora yhdysviiva 33"/>
            <p:cNvCxnSpPr/>
            <p:nvPr/>
          </p:nvCxnSpPr>
          <p:spPr>
            <a:xfrm flipH="1" flipV="1">
              <a:off x="2267744" y="4076484"/>
              <a:ext cx="144016" cy="144604"/>
            </a:xfrm>
            <a:prstGeom prst="line">
              <a:avLst/>
            </a:prstGeom>
            <a:ln w="19050" cmpd="sng">
              <a:solidFill>
                <a:schemeClr val="bg2">
                  <a:lumMod val="90000"/>
                </a:schemeClr>
              </a:solidFill>
              <a:prstDash val="sysDash"/>
              <a:headEnd type="arrow"/>
              <a:tailEnd type="none"/>
            </a:ln>
            <a:effectLst/>
          </p:spPr>
          <p:style>
            <a:lnRef idx="2">
              <a:schemeClr val="accent1"/>
            </a:lnRef>
            <a:fillRef idx="0">
              <a:schemeClr val="accent1"/>
            </a:fillRef>
            <a:effectRef idx="1">
              <a:schemeClr val="accent1"/>
            </a:effectRef>
            <a:fontRef idx="minor">
              <a:schemeClr val="tx1"/>
            </a:fontRef>
          </p:style>
        </p:cxnSp>
      </p:grpSp>
      <p:grpSp>
        <p:nvGrpSpPr>
          <p:cNvPr id="4" name="Ryhmitä 36"/>
          <p:cNvGrpSpPr>
            <a:grpSpLocks/>
          </p:cNvGrpSpPr>
          <p:nvPr/>
        </p:nvGrpSpPr>
        <p:grpSpPr bwMode="auto">
          <a:xfrm flipH="1" flipV="1">
            <a:off x="5405027" y="3721100"/>
            <a:ext cx="229567" cy="584200"/>
            <a:chOff x="2267744" y="3636312"/>
            <a:chExt cx="144016" cy="584776"/>
          </a:xfrm>
          <a:scene3d>
            <a:camera prst="orthographicFront">
              <a:rot lat="289796" lon="903246" rev="10877816"/>
            </a:camera>
            <a:lightRig rig="threePt" dir="t"/>
          </a:scene3d>
        </p:grpSpPr>
        <p:cxnSp>
          <p:nvCxnSpPr>
            <p:cNvPr id="36" name="Suora yhdysviiva 35"/>
            <p:cNvCxnSpPr/>
            <p:nvPr/>
          </p:nvCxnSpPr>
          <p:spPr>
            <a:xfrm flipV="1">
              <a:off x="2267744" y="3636312"/>
              <a:ext cx="0" cy="440171"/>
            </a:xfrm>
            <a:prstGeom prst="line">
              <a:avLst/>
            </a:prstGeom>
            <a:ln w="19050" cmpd="sng">
              <a:solidFill>
                <a:schemeClr val="bg2">
                  <a:lumMod val="9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7" name="Suora yhdysviiva 36"/>
            <p:cNvCxnSpPr/>
            <p:nvPr/>
          </p:nvCxnSpPr>
          <p:spPr>
            <a:xfrm flipH="1" flipV="1">
              <a:off x="2267744" y="4076483"/>
              <a:ext cx="144016" cy="144605"/>
            </a:xfrm>
            <a:prstGeom prst="line">
              <a:avLst/>
            </a:prstGeom>
            <a:ln w="19050" cmpd="sng">
              <a:solidFill>
                <a:schemeClr val="bg2">
                  <a:lumMod val="90000"/>
                </a:schemeClr>
              </a:solidFill>
              <a:prstDash val="sysDash"/>
              <a:headEnd type="arrow"/>
              <a:tailEnd type="non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0861253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Otsikko 1"/>
          <p:cNvSpPr>
            <a:spLocks noGrp="1"/>
          </p:cNvSpPr>
          <p:nvPr>
            <p:ph type="title"/>
          </p:nvPr>
        </p:nvSpPr>
        <p:spPr/>
        <p:txBody>
          <a:bodyPr/>
          <a:lstStyle/>
          <a:p>
            <a:r>
              <a:rPr lang="fi-FI" altLang="fi-FI" smtClean="0">
                <a:solidFill>
                  <a:srgbClr val="616365"/>
                </a:solidFill>
              </a:rPr>
              <a:t>När behövs barnskydd? </a:t>
            </a:r>
          </a:p>
        </p:txBody>
      </p:sp>
      <p:sp>
        <p:nvSpPr>
          <p:cNvPr id="367619" name="Sisällön paikkamerkki 2"/>
          <p:cNvSpPr>
            <a:spLocks noGrp="1"/>
          </p:cNvSpPr>
          <p:nvPr>
            <p:ph idx="1"/>
          </p:nvPr>
        </p:nvSpPr>
        <p:spPr>
          <a:xfrm>
            <a:off x="755650" y="1700213"/>
            <a:ext cx="7777163" cy="4249737"/>
          </a:xfrm>
        </p:spPr>
        <p:txBody>
          <a:bodyPr/>
          <a:lstStyle/>
          <a:p>
            <a:pPr>
              <a:buClr>
                <a:srgbClr val="009AA6"/>
              </a:buClr>
            </a:pPr>
            <a:r>
              <a:rPr lang="fi-FI" altLang="fi-FI" b="1" smtClean="0">
                <a:solidFill>
                  <a:srgbClr val="616365"/>
                </a:solidFill>
              </a:rPr>
              <a:t>En klientrelation inom barnskyddet behövs</a:t>
            </a:r>
            <a:r>
              <a:rPr lang="fi-FI" altLang="fi-FI" smtClean="0">
                <a:solidFill>
                  <a:srgbClr val="616365"/>
                </a:solidFill>
              </a:rPr>
              <a:t> om barnets hälsa eller utveckling äventyras </a:t>
            </a:r>
            <a:r>
              <a:rPr lang="fi-FI" altLang="fi-FI" b="1" smtClean="0">
                <a:solidFill>
                  <a:srgbClr val="616365"/>
                </a:solidFill>
              </a:rPr>
              <a:t>och</a:t>
            </a:r>
          </a:p>
          <a:p>
            <a:pPr>
              <a:buClrTx/>
              <a:buFont typeface="Microsoft Sans Serif" pitchFamily="34" charset="0"/>
              <a:buNone/>
            </a:pPr>
            <a:r>
              <a:rPr lang="fi-FI" altLang="fi-FI" smtClean="0">
                <a:solidFill>
                  <a:srgbClr val="616365"/>
                </a:solidFill>
              </a:rPr>
              <a:t> </a:t>
            </a:r>
          </a:p>
          <a:p>
            <a:pPr>
              <a:buClr>
                <a:srgbClr val="009AA6"/>
              </a:buClr>
              <a:buFont typeface="Arial" charset="0"/>
              <a:buAutoNum type="arabicPeriod"/>
            </a:pPr>
            <a:r>
              <a:rPr lang="fi-FI" altLang="fi-FI" smtClean="0">
                <a:solidFill>
                  <a:srgbClr val="616365"/>
                </a:solidFill>
              </a:rPr>
              <a:t>familjeservicen inte räcker till och det behövs stödåtgärder enligt barnskyddslagen </a:t>
            </a:r>
            <a:r>
              <a:rPr lang="fi-FI" altLang="fi-FI" b="1" smtClean="0">
                <a:solidFill>
                  <a:srgbClr val="616365"/>
                </a:solidFill>
              </a:rPr>
              <a:t>eller</a:t>
            </a:r>
            <a:r>
              <a:rPr lang="fi-FI" altLang="fi-FI" smtClean="0">
                <a:solidFill>
                  <a:srgbClr val="616365"/>
                </a:solidFill>
              </a:rPr>
              <a:t> </a:t>
            </a:r>
          </a:p>
          <a:p>
            <a:pPr>
              <a:buClr>
                <a:srgbClr val="009AA6"/>
              </a:buClr>
              <a:buFont typeface="Arial" charset="0"/>
              <a:buAutoNum type="arabicPeriod"/>
            </a:pPr>
            <a:r>
              <a:rPr lang="fi-FI" altLang="fi-FI" smtClean="0">
                <a:solidFill>
                  <a:srgbClr val="616365"/>
                </a:solidFill>
              </a:rPr>
              <a:t>familjeservicen räcker till, men den nödvändiga servicen inte tas emot och därför behövs kompetensen och stödåtgärderna inom barnskyddet</a:t>
            </a:r>
          </a:p>
        </p:txBody>
      </p:sp>
      <p:sp>
        <p:nvSpPr>
          <p:cNvPr id="367620"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9D50C80E-727F-440C-9F35-394787DF669D}" type="datetime1">
              <a:rPr lang="fi-FI" altLang="fi-FI" sz="900" smtClean="0">
                <a:solidFill>
                  <a:srgbClr val="616365"/>
                </a:solidFill>
                <a:cs typeface="Arial" charset="0"/>
              </a:rPr>
              <a:pPr>
                <a:spcAft>
                  <a:spcPct val="0"/>
                </a:spcAft>
                <a:buClrTx/>
                <a:buFont typeface="Microsoft Sans Serif" pitchFamily="34" charset="0"/>
                <a:buNone/>
              </a:pPr>
              <a:t>23.3.2015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195400135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Otsikko 1"/>
          <p:cNvSpPr>
            <a:spLocks noGrp="1"/>
          </p:cNvSpPr>
          <p:nvPr>
            <p:ph type="title"/>
          </p:nvPr>
        </p:nvSpPr>
        <p:spPr/>
        <p:txBody>
          <a:bodyPr/>
          <a:lstStyle/>
          <a:p>
            <a:r>
              <a:rPr lang="fi-FI" altLang="fi-FI" smtClean="0">
                <a:solidFill>
                  <a:srgbClr val="616365"/>
                </a:solidFill>
              </a:rPr>
              <a:t>Klientrelation inom barnskyddet</a:t>
            </a:r>
          </a:p>
        </p:txBody>
      </p:sp>
      <p:sp>
        <p:nvSpPr>
          <p:cNvPr id="363523" name="Tekstin paikkamerkki 2"/>
          <p:cNvSpPr>
            <a:spLocks noGrp="1"/>
          </p:cNvSpPr>
          <p:nvPr>
            <p:ph type="body" idx="1"/>
          </p:nvPr>
        </p:nvSpPr>
        <p:spPr/>
        <p:txBody>
          <a:bodyPr/>
          <a:lstStyle/>
          <a:p>
            <a:pPr>
              <a:buClrTx/>
              <a:buFont typeface="Microsoft Sans Serif" pitchFamily="34" charset="0"/>
              <a:buNone/>
            </a:pPr>
            <a:r>
              <a:rPr lang="fi-FI" altLang="fi-FI" smtClean="0">
                <a:solidFill>
                  <a:srgbClr val="616365"/>
                </a:solidFill>
              </a:rPr>
              <a:t>Vad kvarstår?</a:t>
            </a:r>
          </a:p>
        </p:txBody>
      </p:sp>
      <p:sp>
        <p:nvSpPr>
          <p:cNvPr id="363524" name="Sisällön paikkamerkki 3"/>
          <p:cNvSpPr>
            <a:spLocks noGrp="1"/>
          </p:cNvSpPr>
          <p:nvPr>
            <p:ph sz="half" idx="2"/>
          </p:nvPr>
        </p:nvSpPr>
        <p:spPr/>
        <p:txBody>
          <a:bodyPr/>
          <a:lstStyle/>
          <a:p>
            <a:pPr>
              <a:buClr>
                <a:srgbClr val="009AA6"/>
              </a:buClr>
            </a:pPr>
            <a:r>
              <a:rPr lang="fi-FI" altLang="fi-FI" smtClean="0">
                <a:solidFill>
                  <a:srgbClr val="616365"/>
                </a:solidFill>
              </a:rPr>
              <a:t>Ett barnskyddsärende inleds när barnskyddet får information om ett barn som eventuellt behöver barnskydd </a:t>
            </a:r>
          </a:p>
          <a:p>
            <a:pPr>
              <a:buClr>
                <a:srgbClr val="009AA6"/>
              </a:buClr>
            </a:pPr>
            <a:r>
              <a:rPr lang="fi-FI" altLang="fi-FI" smtClean="0">
                <a:solidFill>
                  <a:srgbClr val="616365"/>
                </a:solidFill>
              </a:rPr>
              <a:t>Behovet av barnskydd ska utredas om ärendet tydligt inte till sin natur är sådant att barnskyddsåtgärder inte behövs</a:t>
            </a:r>
          </a:p>
        </p:txBody>
      </p:sp>
      <p:sp>
        <p:nvSpPr>
          <p:cNvPr id="363525" name="Tekstin paikkamerkki 4"/>
          <p:cNvSpPr>
            <a:spLocks noGrp="1"/>
          </p:cNvSpPr>
          <p:nvPr>
            <p:ph type="body" sz="quarter" idx="3"/>
          </p:nvPr>
        </p:nvSpPr>
        <p:spPr/>
        <p:txBody>
          <a:bodyPr/>
          <a:lstStyle/>
          <a:p>
            <a:pPr>
              <a:buClrTx/>
              <a:buFont typeface="Microsoft Sans Serif" pitchFamily="34" charset="0"/>
              <a:buNone/>
            </a:pPr>
            <a:r>
              <a:rPr lang="fi-FI" altLang="fi-FI" b="0" smtClean="0">
                <a:solidFill>
                  <a:srgbClr val="616365"/>
                </a:solidFill>
              </a:rPr>
              <a:t>Vad ändras?</a:t>
            </a:r>
          </a:p>
        </p:txBody>
      </p:sp>
      <p:sp>
        <p:nvSpPr>
          <p:cNvPr id="363526" name="Sisällön paikkamerkki 5"/>
          <p:cNvSpPr>
            <a:spLocks noGrp="1"/>
          </p:cNvSpPr>
          <p:nvPr>
            <p:ph sz="quarter" idx="4"/>
          </p:nvPr>
        </p:nvSpPr>
        <p:spPr/>
        <p:txBody>
          <a:bodyPr/>
          <a:lstStyle/>
          <a:p>
            <a:pPr>
              <a:buClr>
                <a:srgbClr val="009AA6"/>
              </a:buClr>
            </a:pPr>
            <a:r>
              <a:rPr lang="fi-FI" altLang="fi-FI" smtClean="0">
                <a:solidFill>
                  <a:srgbClr val="616365"/>
                </a:solidFill>
              </a:rPr>
              <a:t>En klientrelation inom barnskyddet inleds inte medan man fortfarande utreder behovet</a:t>
            </a:r>
          </a:p>
          <a:p>
            <a:pPr>
              <a:buClr>
                <a:srgbClr val="009AA6"/>
              </a:buClr>
            </a:pPr>
            <a:r>
              <a:rPr lang="fi-FI" altLang="fi-FI" smtClean="0">
                <a:solidFill>
                  <a:srgbClr val="616365"/>
                </a:solidFill>
              </a:rPr>
              <a:t>En bedömning av servicebehovet ska också för de klienter som inte bedöms behöva barnskydd göras genast när klientrelationen inleds</a:t>
            </a:r>
          </a:p>
        </p:txBody>
      </p:sp>
      <p:sp>
        <p:nvSpPr>
          <p:cNvPr id="363527" name="Päivämäärän paikkamerkki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C9FD9E08-0BA9-4DEE-897A-67F842A3E205}" type="datetime1">
              <a:rPr lang="fi-FI" altLang="fi-FI" sz="900" smtClean="0">
                <a:solidFill>
                  <a:srgbClr val="616365"/>
                </a:solidFill>
                <a:cs typeface="Arial" charset="0"/>
              </a:rPr>
              <a:pPr>
                <a:spcAft>
                  <a:spcPct val="0"/>
                </a:spcAft>
                <a:buClrTx/>
                <a:buFont typeface="Microsoft Sans Serif" pitchFamily="34" charset="0"/>
                <a:buNone/>
              </a:pPr>
              <a:t>23.3.2015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418922653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Otsikko 1"/>
          <p:cNvSpPr>
            <a:spLocks noGrp="1"/>
          </p:cNvSpPr>
          <p:nvPr>
            <p:ph type="title"/>
          </p:nvPr>
        </p:nvSpPr>
        <p:spPr/>
        <p:txBody>
          <a:bodyPr/>
          <a:lstStyle/>
          <a:p>
            <a:r>
              <a:rPr lang="fi-FI" altLang="fi-FI" smtClean="0">
                <a:solidFill>
                  <a:srgbClr val="616365"/>
                </a:solidFill>
              </a:rPr>
              <a:t>Vad ändras inte?</a:t>
            </a:r>
          </a:p>
        </p:txBody>
      </p:sp>
      <p:sp>
        <p:nvSpPr>
          <p:cNvPr id="364547" name="Sisällön paikkamerkki 2"/>
          <p:cNvSpPr>
            <a:spLocks noGrp="1"/>
          </p:cNvSpPr>
          <p:nvPr>
            <p:ph idx="1"/>
          </p:nvPr>
        </p:nvSpPr>
        <p:spPr>
          <a:xfrm>
            <a:off x="755650" y="1557338"/>
            <a:ext cx="5292725" cy="4392612"/>
          </a:xfrm>
        </p:spPr>
        <p:txBody>
          <a:bodyPr/>
          <a:lstStyle/>
          <a:p>
            <a:pPr>
              <a:buClr>
                <a:srgbClr val="009AA6"/>
              </a:buClr>
            </a:pPr>
            <a:r>
              <a:rPr lang="fi-FI" altLang="fi-FI" smtClean="0">
                <a:solidFill>
                  <a:srgbClr val="616365"/>
                </a:solidFill>
              </a:rPr>
              <a:t>Som service inom öppenvården i barnskyddet kan samma service beviljas som förut</a:t>
            </a:r>
          </a:p>
          <a:p>
            <a:pPr>
              <a:buClr>
                <a:srgbClr val="009AA6"/>
              </a:buClr>
            </a:pPr>
            <a:endParaRPr lang="fi-FI" altLang="fi-FI" smtClean="0">
              <a:solidFill>
                <a:srgbClr val="616365"/>
              </a:solidFill>
            </a:endParaRPr>
          </a:p>
          <a:p>
            <a:pPr>
              <a:buClr>
                <a:srgbClr val="009AA6"/>
              </a:buClr>
            </a:pPr>
            <a:r>
              <a:rPr lang="fi-FI" altLang="fi-FI" smtClean="0">
                <a:solidFill>
                  <a:srgbClr val="616365"/>
                </a:solidFill>
              </a:rPr>
              <a:t>Bestämmelserna om omhändertagande kvarstår</a:t>
            </a:r>
          </a:p>
          <a:p>
            <a:pPr>
              <a:buClr>
                <a:srgbClr val="009AA6"/>
              </a:buClr>
            </a:pPr>
            <a:endParaRPr lang="fi-FI" altLang="fi-FI" smtClean="0">
              <a:solidFill>
                <a:srgbClr val="616365"/>
              </a:solidFill>
            </a:endParaRPr>
          </a:p>
          <a:p>
            <a:pPr>
              <a:buClr>
                <a:srgbClr val="009AA6"/>
              </a:buClr>
            </a:pPr>
            <a:r>
              <a:rPr lang="fi-FI" altLang="fi-FI" smtClean="0">
                <a:solidFill>
                  <a:srgbClr val="616365"/>
                </a:solidFill>
              </a:rPr>
              <a:t>När ett barnskyddsärende inleds ska man förfara lika som förut</a:t>
            </a:r>
          </a:p>
          <a:p>
            <a:pPr>
              <a:buClrTx/>
              <a:buFont typeface="Microsoft Sans Serif" pitchFamily="34" charset="0"/>
              <a:buNone/>
            </a:pPr>
            <a:endParaRPr lang="fi-FI" altLang="fi-FI" smtClean="0">
              <a:solidFill>
                <a:srgbClr val="616365"/>
              </a:solidFill>
            </a:endParaRPr>
          </a:p>
        </p:txBody>
      </p:sp>
      <p:sp>
        <p:nvSpPr>
          <p:cNvPr id="364548"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7F7BB92A-D745-407D-93F8-A998E5258892}" type="datetime1">
              <a:rPr lang="fi-FI" altLang="fi-FI" sz="900" smtClean="0">
                <a:solidFill>
                  <a:srgbClr val="616365"/>
                </a:solidFill>
                <a:cs typeface="Arial" charset="0"/>
              </a:rPr>
              <a:pPr>
                <a:spcAft>
                  <a:spcPct val="0"/>
                </a:spcAft>
                <a:buClrTx/>
                <a:buFont typeface="Microsoft Sans Serif" pitchFamily="34" charset="0"/>
                <a:buNone/>
              </a:pPr>
              <a:t>23.3.2015</a:t>
            </a:fld>
            <a:endParaRPr lang="fi-FI" altLang="fi-FI" sz="900" smtClean="0">
              <a:solidFill>
                <a:srgbClr val="616365"/>
              </a:solidFill>
              <a:cs typeface="Arial" charset="0"/>
            </a:endParaRPr>
          </a:p>
        </p:txBody>
      </p:sp>
      <p:pic>
        <p:nvPicPr>
          <p:cNvPr id="364549" name="Picture 6" descr="C:\Users\stmslei\Desktop\SHL-kuvia\plugi_113567_1100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9813" y="1665288"/>
            <a:ext cx="2284412" cy="334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38825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Otsikko 1"/>
          <p:cNvSpPr>
            <a:spLocks noGrp="1"/>
          </p:cNvSpPr>
          <p:nvPr>
            <p:ph type="title"/>
          </p:nvPr>
        </p:nvSpPr>
        <p:spPr/>
        <p:txBody>
          <a:bodyPr/>
          <a:lstStyle/>
          <a:p>
            <a:r>
              <a:rPr lang="fi-FI" altLang="fi-FI" smtClean="0">
                <a:solidFill>
                  <a:srgbClr val="616365"/>
                </a:solidFill>
              </a:rPr>
              <a:t>Hurdan service och stödåtgärder får man via barnskyddet?</a:t>
            </a:r>
          </a:p>
        </p:txBody>
      </p:sp>
      <p:sp>
        <p:nvSpPr>
          <p:cNvPr id="368643" name="Sisällön paikkamerkki 2"/>
          <p:cNvSpPr>
            <a:spLocks noGrp="1"/>
          </p:cNvSpPr>
          <p:nvPr>
            <p:ph idx="1"/>
          </p:nvPr>
        </p:nvSpPr>
        <p:spPr/>
        <p:txBody>
          <a:bodyPr/>
          <a:lstStyle/>
          <a:p>
            <a:pPr>
              <a:buClr>
                <a:srgbClr val="009AA6"/>
              </a:buClr>
            </a:pPr>
            <a:r>
              <a:rPr lang="fi-FI" altLang="fi-FI" smtClean="0">
                <a:solidFill>
                  <a:srgbClr val="616365"/>
                </a:solidFill>
              </a:rPr>
              <a:t>Inom barnskyddet arbetar experter på barnskydd. Klienterna har alltid </a:t>
            </a:r>
            <a:r>
              <a:rPr lang="fi-FI" altLang="fi-FI" b="1" smtClean="0">
                <a:solidFill>
                  <a:srgbClr val="616365"/>
                </a:solidFill>
              </a:rPr>
              <a:t>en egen socialarbetare som ansvarar för barnets angelägenheter</a:t>
            </a:r>
          </a:p>
          <a:p>
            <a:pPr>
              <a:buClrTx/>
              <a:buFont typeface="Microsoft Sans Serif" pitchFamily="34" charset="0"/>
              <a:buNone/>
            </a:pPr>
            <a:endParaRPr lang="fi-FI" altLang="fi-FI" b="1" smtClean="0">
              <a:solidFill>
                <a:srgbClr val="616365"/>
              </a:solidFill>
            </a:endParaRPr>
          </a:p>
          <a:p>
            <a:pPr>
              <a:buClr>
                <a:srgbClr val="009AA6"/>
              </a:buClr>
            </a:pPr>
            <a:r>
              <a:rPr lang="fi-FI" altLang="fi-FI" smtClean="0">
                <a:solidFill>
                  <a:srgbClr val="616365"/>
                </a:solidFill>
              </a:rPr>
              <a:t>Service och stödåtgärder för klienter inom barnskyddet består av:</a:t>
            </a:r>
          </a:p>
          <a:p>
            <a:pPr lvl="1">
              <a:buClr>
                <a:srgbClr val="009AA6"/>
              </a:buClr>
              <a:buFont typeface="Arial" charset="0"/>
              <a:buChar char="˗"/>
            </a:pPr>
            <a:r>
              <a:rPr lang="fi-FI" altLang="fi-FI" smtClean="0">
                <a:solidFill>
                  <a:srgbClr val="616365"/>
                </a:solidFill>
              </a:rPr>
              <a:t>ekonomiskt stöd enligt barnskyddslagen</a:t>
            </a:r>
          </a:p>
          <a:p>
            <a:pPr lvl="1">
              <a:buClr>
                <a:srgbClr val="009AA6"/>
              </a:buClr>
              <a:buFont typeface="Arial" charset="0"/>
              <a:buChar char="˗"/>
            </a:pPr>
            <a:r>
              <a:rPr lang="fi-FI" altLang="fi-FI" smtClean="0">
                <a:solidFill>
                  <a:srgbClr val="616365"/>
                </a:solidFill>
              </a:rPr>
              <a:t>effektiverat familjearbete</a:t>
            </a:r>
          </a:p>
          <a:p>
            <a:pPr lvl="1">
              <a:buClr>
                <a:srgbClr val="009AA6"/>
              </a:buClr>
              <a:buFont typeface="Arial" charset="0"/>
              <a:buChar char="˗"/>
            </a:pPr>
            <a:r>
              <a:rPr lang="fi-FI" altLang="fi-FI" smtClean="0">
                <a:solidFill>
                  <a:srgbClr val="616365"/>
                </a:solidFill>
              </a:rPr>
              <a:t>familjerehabilitering</a:t>
            </a:r>
          </a:p>
          <a:p>
            <a:pPr lvl="1">
              <a:buClr>
                <a:srgbClr val="009AA6"/>
              </a:buClr>
              <a:buFont typeface="Arial" charset="0"/>
              <a:buChar char="˗"/>
            </a:pPr>
            <a:r>
              <a:rPr lang="fi-FI" altLang="fi-FI" smtClean="0">
                <a:solidFill>
                  <a:srgbClr val="616365"/>
                </a:solidFill>
              </a:rPr>
              <a:t>placering av barnet utom hemmet </a:t>
            </a:r>
          </a:p>
          <a:p>
            <a:pPr lvl="1">
              <a:buClrTx/>
              <a:buFontTx/>
              <a:buNone/>
            </a:pPr>
            <a:endParaRPr lang="fi-FI" altLang="fi-FI" smtClean="0">
              <a:solidFill>
                <a:srgbClr val="616365"/>
              </a:solidFill>
            </a:endParaRPr>
          </a:p>
          <a:p>
            <a:pPr lvl="1">
              <a:buClr>
                <a:srgbClr val="009AA6"/>
              </a:buClr>
              <a:buFont typeface="Arial" charset="0"/>
              <a:buChar char="˗"/>
            </a:pPr>
            <a:endParaRPr lang="fi-FI" altLang="fi-FI" smtClean="0">
              <a:solidFill>
                <a:srgbClr val="616365"/>
              </a:solidFill>
            </a:endParaRPr>
          </a:p>
        </p:txBody>
      </p:sp>
      <p:sp>
        <p:nvSpPr>
          <p:cNvPr id="368644"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B8F29FDB-229E-45CB-A5EE-26AAC2AD7C70}" type="datetime1">
              <a:rPr lang="fi-FI" altLang="fi-FI" sz="900" smtClean="0">
                <a:solidFill>
                  <a:srgbClr val="616365"/>
                </a:solidFill>
                <a:cs typeface="Arial" charset="0"/>
              </a:rPr>
              <a:pPr>
                <a:spcAft>
                  <a:spcPct val="0"/>
                </a:spcAft>
                <a:buClrTx/>
                <a:buFont typeface="Microsoft Sans Serif" pitchFamily="34" charset="0"/>
                <a:buNone/>
              </a:pPr>
              <a:t>23.3.2015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414444426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Otsikko 1"/>
          <p:cNvSpPr>
            <a:spLocks noGrp="1"/>
          </p:cNvSpPr>
          <p:nvPr>
            <p:ph type="title"/>
          </p:nvPr>
        </p:nvSpPr>
        <p:spPr/>
        <p:txBody>
          <a:bodyPr/>
          <a:lstStyle/>
          <a:p>
            <a:r>
              <a:rPr lang="fi-FI" altLang="fi-FI" smtClean="0">
                <a:solidFill>
                  <a:srgbClr val="616365"/>
                </a:solidFill>
              </a:rPr>
              <a:t>Vilken annan service får man via barnskyddet?  </a:t>
            </a:r>
          </a:p>
        </p:txBody>
      </p:sp>
      <p:sp>
        <p:nvSpPr>
          <p:cNvPr id="369667" name="Sisällön paikkamerkki 2"/>
          <p:cNvSpPr>
            <a:spLocks noGrp="1"/>
          </p:cNvSpPr>
          <p:nvPr>
            <p:ph idx="1"/>
          </p:nvPr>
        </p:nvSpPr>
        <p:spPr/>
        <p:txBody>
          <a:bodyPr/>
          <a:lstStyle/>
          <a:p>
            <a:pPr>
              <a:buClr>
                <a:srgbClr val="009AA6"/>
              </a:buClr>
            </a:pPr>
            <a:r>
              <a:rPr lang="fi-FI" altLang="fi-FI" smtClean="0">
                <a:solidFill>
                  <a:srgbClr val="616365"/>
                </a:solidFill>
              </a:rPr>
              <a:t>Samma service som förut </a:t>
            </a:r>
          </a:p>
          <a:p>
            <a:pPr>
              <a:buClr>
                <a:srgbClr val="009AA6"/>
              </a:buClr>
            </a:pPr>
            <a:r>
              <a:rPr lang="fi-FI" altLang="fi-FI" smtClean="0">
                <a:solidFill>
                  <a:srgbClr val="616365"/>
                </a:solidFill>
              </a:rPr>
              <a:t>Med stöd av barnskyddslagen kan man bevilja bl.a.</a:t>
            </a:r>
          </a:p>
          <a:p>
            <a:pPr lvl="1">
              <a:buClr>
                <a:srgbClr val="009AA6"/>
              </a:buClr>
              <a:buFont typeface="Arial" charset="0"/>
              <a:buChar char="˗"/>
            </a:pPr>
            <a:r>
              <a:rPr lang="fi-FI" altLang="fi-FI" smtClean="0">
                <a:solidFill>
                  <a:srgbClr val="616365"/>
                </a:solidFill>
              </a:rPr>
              <a:t>stöd för utredning av en problemsituation hos barnet och familjen</a:t>
            </a:r>
          </a:p>
          <a:p>
            <a:pPr lvl="1">
              <a:buClr>
                <a:srgbClr val="009AA6"/>
              </a:buClr>
              <a:buFont typeface="Arial" charset="0"/>
              <a:buChar char="˗"/>
            </a:pPr>
            <a:r>
              <a:rPr lang="fi-FI" altLang="fi-FI" smtClean="0">
                <a:solidFill>
                  <a:srgbClr val="616365"/>
                </a:solidFill>
              </a:rPr>
              <a:t>vård och terapi som stöder barnets och familjemedlemmarnas rehabilitering</a:t>
            </a:r>
          </a:p>
          <a:p>
            <a:pPr lvl="1">
              <a:buClr>
                <a:srgbClr val="009AA6"/>
              </a:buClr>
              <a:buFont typeface="Wingdings" pitchFamily="2" charset="2"/>
              <a:buChar char="§"/>
            </a:pPr>
            <a:r>
              <a:rPr lang="fi-FI" altLang="fi-FI" sz="2400" smtClean="0">
                <a:solidFill>
                  <a:srgbClr val="616365"/>
                </a:solidFill>
              </a:rPr>
              <a:t>All service enligt socialvårdslagen</a:t>
            </a:r>
          </a:p>
          <a:p>
            <a:pPr lvl="1">
              <a:buClr>
                <a:srgbClr val="009AA6"/>
              </a:buClr>
              <a:buFont typeface="Wingdings" pitchFamily="2" charset="2"/>
              <a:buChar char="§"/>
            </a:pPr>
            <a:r>
              <a:rPr lang="fi-FI" altLang="fi-FI" sz="2400" smtClean="0">
                <a:solidFill>
                  <a:srgbClr val="616365"/>
                </a:solidFill>
              </a:rPr>
              <a:t>Obs! Hälso- och sjukvårdslagen har en egen bestämmelse som gäller hälsoservice för barnskyddsklienter och barn har också rätt till service enligt barndagvårdslagen osv.</a:t>
            </a:r>
          </a:p>
        </p:txBody>
      </p:sp>
      <p:sp>
        <p:nvSpPr>
          <p:cNvPr id="369668"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FBF0CF2A-CA6A-42D7-8B1A-E64941DCDC58}" type="datetime1">
              <a:rPr lang="fi-FI" altLang="fi-FI" sz="900" smtClean="0">
                <a:solidFill>
                  <a:srgbClr val="616365"/>
                </a:solidFill>
                <a:cs typeface="Arial" charset="0"/>
              </a:rPr>
              <a:pPr>
                <a:spcAft>
                  <a:spcPct val="0"/>
                </a:spcAft>
                <a:buClrTx/>
                <a:buFont typeface="Microsoft Sans Serif" pitchFamily="34" charset="0"/>
                <a:buNone/>
              </a:pPr>
              <a:t>23.3.2015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3593464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Otsikko 1"/>
          <p:cNvSpPr>
            <a:spLocks noGrp="1"/>
          </p:cNvSpPr>
          <p:nvPr>
            <p:ph type="title"/>
          </p:nvPr>
        </p:nvSpPr>
        <p:spPr/>
        <p:txBody>
          <a:bodyPr/>
          <a:lstStyle/>
          <a:p>
            <a:r>
              <a:rPr lang="fi-FI" altLang="fi-FI" smtClean="0">
                <a:solidFill>
                  <a:srgbClr val="616365"/>
                </a:solidFill>
              </a:rPr>
              <a:t>1 § Lagens syfte</a:t>
            </a:r>
          </a:p>
        </p:txBody>
      </p:sp>
      <p:sp>
        <p:nvSpPr>
          <p:cNvPr id="485379" name="Sisällön paikkamerkki 2"/>
          <p:cNvSpPr>
            <a:spLocks noGrp="1"/>
          </p:cNvSpPr>
          <p:nvPr>
            <p:ph idx="1"/>
          </p:nvPr>
        </p:nvSpPr>
        <p:spPr>
          <a:xfrm>
            <a:off x="755650" y="1557338"/>
            <a:ext cx="7704138" cy="4716462"/>
          </a:xfrm>
        </p:spPr>
        <p:txBody>
          <a:bodyPr/>
          <a:lstStyle/>
          <a:p>
            <a:pPr>
              <a:buClr>
                <a:srgbClr val="009AA6"/>
              </a:buClr>
            </a:pPr>
            <a:r>
              <a:rPr lang="fi-FI" altLang="fi-FI" smtClean="0">
                <a:solidFill>
                  <a:srgbClr val="616365"/>
                </a:solidFill>
              </a:rPr>
              <a:t>1) främja och upprätthålla välfärd och social trygghet,</a:t>
            </a:r>
          </a:p>
          <a:p>
            <a:pPr>
              <a:buClr>
                <a:srgbClr val="009AA6"/>
              </a:buClr>
            </a:pPr>
            <a:r>
              <a:rPr lang="fi-FI" altLang="fi-FI" smtClean="0">
                <a:solidFill>
                  <a:srgbClr val="616365"/>
                </a:solidFill>
              </a:rPr>
              <a:t>2) minska ojämlikhet och främja delaktighet,</a:t>
            </a:r>
          </a:p>
          <a:p>
            <a:pPr>
              <a:buClr>
                <a:srgbClr val="009AA6"/>
              </a:buClr>
            </a:pPr>
            <a:r>
              <a:rPr lang="fi-FI" altLang="fi-FI" smtClean="0">
                <a:solidFill>
                  <a:srgbClr val="616365"/>
                </a:solidFill>
              </a:rPr>
              <a:t>3) på lika grunder trygga behövlig, tillräcklig och högklassig social service samt andra åtgärder som främjar välfärden,</a:t>
            </a:r>
          </a:p>
          <a:p>
            <a:pPr>
              <a:buClr>
                <a:srgbClr val="009AA6"/>
              </a:buClr>
            </a:pPr>
            <a:r>
              <a:rPr lang="fi-FI" altLang="fi-FI" smtClean="0">
                <a:solidFill>
                  <a:srgbClr val="616365"/>
                </a:solidFill>
              </a:rPr>
              <a:t>4) främja klientorientering och klientens rätt till god service och gott bemötande inom socialvården, </a:t>
            </a:r>
          </a:p>
          <a:p>
            <a:pPr>
              <a:buClr>
                <a:srgbClr val="009AA6"/>
              </a:buClr>
            </a:pPr>
            <a:r>
              <a:rPr lang="fi-FI" altLang="fi-FI" smtClean="0">
                <a:solidFill>
                  <a:srgbClr val="616365"/>
                </a:solidFill>
              </a:rPr>
              <a:t>5) förbättra samarbetet mellan socialvården och kommunens olika sektorer samt övriga aktörer för att de mål som avses i 1–4 punkten ska nås. </a:t>
            </a:r>
          </a:p>
        </p:txBody>
      </p:sp>
      <p:sp>
        <p:nvSpPr>
          <p:cNvPr id="485380"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739854B7-3540-42E9-916E-8F20E4795CCE}" type="datetime1">
              <a:rPr lang="fi-FI" altLang="fi-FI" sz="900" smtClean="0">
                <a:solidFill>
                  <a:srgbClr val="616365"/>
                </a:solidFill>
                <a:latin typeface="Arial" charset="0"/>
              </a:rPr>
              <a:pPr>
                <a:buFont typeface="Microsoft Sans Serif" pitchFamily="34" charset="0"/>
                <a:buNone/>
                <a:defRPr/>
              </a:pPr>
              <a:t>23.3.2015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146278687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Otsikko 1"/>
          <p:cNvSpPr>
            <a:spLocks noGrp="1"/>
          </p:cNvSpPr>
          <p:nvPr>
            <p:ph type="title"/>
          </p:nvPr>
        </p:nvSpPr>
        <p:spPr/>
        <p:txBody>
          <a:bodyPr/>
          <a:lstStyle/>
          <a:p>
            <a:r>
              <a:rPr lang="fi-FI" altLang="fi-FI" smtClean="0">
                <a:solidFill>
                  <a:srgbClr val="616365"/>
                </a:solidFill>
              </a:rPr>
              <a:t>Vad annat består reformen av?</a:t>
            </a:r>
          </a:p>
        </p:txBody>
      </p:sp>
      <p:sp>
        <p:nvSpPr>
          <p:cNvPr id="370691" name="Sisällön paikkamerkki 2"/>
          <p:cNvSpPr>
            <a:spLocks noGrp="1"/>
          </p:cNvSpPr>
          <p:nvPr>
            <p:ph idx="1"/>
          </p:nvPr>
        </p:nvSpPr>
        <p:spPr/>
        <p:txBody>
          <a:bodyPr/>
          <a:lstStyle/>
          <a:p>
            <a:pPr>
              <a:buClr>
                <a:srgbClr val="009AA6"/>
              </a:buClr>
            </a:pPr>
            <a:r>
              <a:rPr lang="fi-FI" altLang="fi-FI" smtClean="0">
                <a:solidFill>
                  <a:srgbClr val="616365"/>
                </a:solidFill>
              </a:rPr>
              <a:t>Reformen stärker det förbyggande arbetet också i barnskyddet och banar väg för ett mer klientorienterat arbetssätt</a:t>
            </a:r>
          </a:p>
          <a:p>
            <a:pPr>
              <a:buClr>
                <a:srgbClr val="009AA6"/>
              </a:buClr>
            </a:pPr>
            <a:r>
              <a:rPr lang="fi-FI" altLang="fi-FI" smtClean="0">
                <a:solidFill>
                  <a:srgbClr val="616365"/>
                </a:solidFill>
              </a:rPr>
              <a:t>Ändringen av barnskyddslagen gör det möjligt att använda placering inom öppenvården också i situationer där den enda möjligheten nu är att göra en brådskande placering</a:t>
            </a:r>
          </a:p>
          <a:p>
            <a:pPr>
              <a:buClr>
                <a:srgbClr val="009AA6"/>
              </a:buClr>
            </a:pPr>
            <a:r>
              <a:rPr lang="fi-FI" altLang="fi-FI" smtClean="0">
                <a:solidFill>
                  <a:srgbClr val="616365"/>
                </a:solidFill>
              </a:rPr>
              <a:t>Brådskande stödåtgärd inom öppenvården införs</a:t>
            </a:r>
          </a:p>
          <a:p>
            <a:pPr>
              <a:buClr>
                <a:srgbClr val="009AA6"/>
              </a:buClr>
            </a:pPr>
            <a:r>
              <a:rPr lang="fi-FI" altLang="fi-FI" smtClean="0">
                <a:solidFill>
                  <a:srgbClr val="616365"/>
                </a:solidFill>
              </a:rPr>
              <a:t>Familjerehabilitering primär i förhållande till placering av barnet utom hemmet förutsatt att detta är för barnets bästa</a:t>
            </a:r>
          </a:p>
        </p:txBody>
      </p:sp>
      <p:sp>
        <p:nvSpPr>
          <p:cNvPr id="370692"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82532873-C462-41CB-AD90-EF05315A2B8B}" type="datetime1">
              <a:rPr lang="fi-FI" altLang="fi-FI" sz="900" smtClean="0">
                <a:solidFill>
                  <a:srgbClr val="616365"/>
                </a:solidFill>
                <a:cs typeface="Arial" charset="0"/>
              </a:rPr>
              <a:pPr>
                <a:spcAft>
                  <a:spcPct val="0"/>
                </a:spcAft>
                <a:buClrTx/>
                <a:buFont typeface="Microsoft Sans Serif" pitchFamily="34" charset="0"/>
                <a:buNone/>
              </a:pPr>
              <a:t>23.3.2015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291861752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Otsikko 1"/>
          <p:cNvSpPr>
            <a:spLocks noGrp="1"/>
          </p:cNvSpPr>
          <p:nvPr>
            <p:ph type="title"/>
          </p:nvPr>
        </p:nvSpPr>
        <p:spPr/>
        <p:txBody>
          <a:bodyPr/>
          <a:lstStyle/>
          <a:p>
            <a:r>
              <a:rPr lang="fi-FI" altLang="fi-FI" smtClean="0">
                <a:solidFill>
                  <a:srgbClr val="616365"/>
                </a:solidFill>
              </a:rPr>
              <a:t>Brådskande stödåtgärd inom öppenvården (37 b §)</a:t>
            </a:r>
          </a:p>
        </p:txBody>
      </p:sp>
      <p:sp>
        <p:nvSpPr>
          <p:cNvPr id="372739" name="Sisällön paikkamerkki 2"/>
          <p:cNvSpPr>
            <a:spLocks noGrp="1"/>
          </p:cNvSpPr>
          <p:nvPr>
            <p:ph idx="1"/>
          </p:nvPr>
        </p:nvSpPr>
        <p:spPr/>
        <p:txBody>
          <a:bodyPr/>
          <a:lstStyle/>
          <a:p>
            <a:pPr>
              <a:buClr>
                <a:srgbClr val="009AA6"/>
              </a:buClr>
            </a:pPr>
            <a:r>
              <a:rPr lang="fi-FI" altLang="fi-FI" smtClean="0">
                <a:solidFill>
                  <a:srgbClr val="616365"/>
                </a:solidFill>
              </a:rPr>
              <a:t>Om barnet på grund av orsaker nämnda i 40 § behöver brådskande hjälp kan man brådskande ordna stödåtgärder inom öppenvården enligt kap. 7, förutsatt att stödåtgärderna är lämpliga, möjliga och tillräckliga för omsorg i enlighet med barnets bästa.</a:t>
            </a:r>
          </a:p>
        </p:txBody>
      </p:sp>
      <p:sp>
        <p:nvSpPr>
          <p:cNvPr id="372740"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6D1FFA1A-6321-4A88-9284-A3F51B0D1518}" type="datetime1">
              <a:rPr lang="fi-FI" altLang="fi-FI" sz="900" smtClean="0">
                <a:solidFill>
                  <a:srgbClr val="616365"/>
                </a:solidFill>
                <a:cs typeface="Arial" charset="0"/>
              </a:rPr>
              <a:pPr>
                <a:spcAft>
                  <a:spcPct val="0"/>
                </a:spcAft>
                <a:buClrTx/>
                <a:buFont typeface="Microsoft Sans Serif" pitchFamily="34" charset="0"/>
                <a:buNone/>
              </a:pPr>
              <a:t>23.3.2015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52491797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Otsikko 1"/>
          <p:cNvSpPr>
            <a:spLocks noGrp="1"/>
          </p:cNvSpPr>
          <p:nvPr>
            <p:ph type="title"/>
          </p:nvPr>
        </p:nvSpPr>
        <p:spPr>
          <a:xfrm>
            <a:off x="503238" y="274638"/>
            <a:ext cx="7885112" cy="1138237"/>
          </a:xfrm>
        </p:spPr>
        <p:txBody>
          <a:bodyPr/>
          <a:lstStyle/>
          <a:p>
            <a:r>
              <a:rPr lang="fi-FI" altLang="fi-FI" smtClean="0">
                <a:solidFill>
                  <a:srgbClr val="616365"/>
                </a:solidFill>
              </a:rPr>
              <a:t>Ändringar i brådskande placering</a:t>
            </a:r>
          </a:p>
        </p:txBody>
      </p:sp>
      <p:sp>
        <p:nvSpPr>
          <p:cNvPr id="373763" name="Sisällön paikkamerkki 2"/>
          <p:cNvSpPr>
            <a:spLocks noGrp="1"/>
          </p:cNvSpPr>
          <p:nvPr>
            <p:ph idx="1"/>
          </p:nvPr>
        </p:nvSpPr>
        <p:spPr>
          <a:xfrm>
            <a:off x="3101975" y="1557338"/>
            <a:ext cx="5761038" cy="4392612"/>
          </a:xfrm>
        </p:spPr>
        <p:txBody>
          <a:bodyPr/>
          <a:lstStyle/>
          <a:p>
            <a:pPr marL="0" indent="0">
              <a:buClrTx/>
              <a:buFont typeface="Microsoft Sans Serif" pitchFamily="34" charset="0"/>
              <a:buNone/>
            </a:pPr>
            <a:r>
              <a:rPr lang="fi-FI" altLang="fi-FI" smtClean="0">
                <a:solidFill>
                  <a:srgbClr val="6C6F73"/>
                </a:solidFill>
              </a:rPr>
              <a:t>En brådskande placering kan göras när barnet är i </a:t>
            </a:r>
            <a:r>
              <a:rPr lang="fi-FI" altLang="fi-FI" b="1" smtClean="0">
                <a:solidFill>
                  <a:srgbClr val="6C6F73"/>
                </a:solidFill>
              </a:rPr>
              <a:t>omedelbar fara</a:t>
            </a:r>
            <a:r>
              <a:rPr lang="fi-FI" altLang="fi-FI" smtClean="0">
                <a:solidFill>
                  <a:srgbClr val="6C6F73"/>
                </a:solidFill>
              </a:rPr>
              <a:t>, eftersom:</a:t>
            </a:r>
          </a:p>
          <a:p>
            <a:pPr marL="0" indent="0">
              <a:buClrTx/>
              <a:buFont typeface="Microsoft Sans Serif" pitchFamily="34" charset="0"/>
              <a:buNone/>
            </a:pPr>
            <a:endParaRPr lang="fi-FI" altLang="fi-FI" smtClean="0">
              <a:solidFill>
                <a:srgbClr val="6C6F73"/>
              </a:solidFill>
            </a:endParaRPr>
          </a:p>
          <a:p>
            <a:pPr marL="717550" lvl="1" indent="-457200">
              <a:buClr>
                <a:srgbClr val="009AA6"/>
              </a:buClr>
              <a:buFontTx/>
              <a:buAutoNum type="arabicParenR"/>
            </a:pPr>
            <a:r>
              <a:rPr lang="fi-FI" altLang="fi-FI" smtClean="0">
                <a:solidFill>
                  <a:srgbClr val="6C6F73"/>
                </a:solidFill>
              </a:rPr>
              <a:t>brister i omsorgen om barnet eller andra uppväxtförhållanden hotar att allvarligt äventyra barnets hälsa eller utveckling</a:t>
            </a:r>
          </a:p>
          <a:p>
            <a:pPr marL="717550" lvl="1" indent="-457200">
              <a:buClr>
                <a:srgbClr val="009AA6"/>
              </a:buClr>
              <a:buFontTx/>
              <a:buAutoNum type="arabicParenR"/>
            </a:pPr>
            <a:endParaRPr lang="fi-FI" altLang="fi-FI" smtClean="0">
              <a:solidFill>
                <a:srgbClr val="6C6F73"/>
              </a:solidFill>
            </a:endParaRPr>
          </a:p>
          <a:p>
            <a:pPr marL="717550" lvl="1" indent="-457200">
              <a:buClr>
                <a:srgbClr val="009AA6"/>
              </a:buClr>
              <a:buFontTx/>
              <a:buAutoNum type="arabicParenR"/>
            </a:pPr>
            <a:r>
              <a:rPr lang="fi-FI" altLang="fi-FI" smtClean="0">
                <a:solidFill>
                  <a:srgbClr val="6C6F73"/>
                </a:solidFill>
              </a:rPr>
              <a:t>barnet själv allvarligt äventyrar sin hälsa eller utveckling genom att använda rusmedel, begå en brottslig gärning som inte kan anses ringa eller genom annat därmed jämförbart beteende</a:t>
            </a:r>
          </a:p>
          <a:p>
            <a:pPr marL="717550" lvl="1" indent="-457200">
              <a:buClrTx/>
              <a:buFontTx/>
              <a:buNone/>
            </a:pPr>
            <a:endParaRPr lang="fi-FI" altLang="fi-FI" smtClean="0">
              <a:solidFill>
                <a:srgbClr val="6C6F73"/>
              </a:solidFill>
            </a:endParaRPr>
          </a:p>
        </p:txBody>
      </p:sp>
      <p:sp>
        <p:nvSpPr>
          <p:cNvPr id="373764"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82C9C8B5-869D-48C5-BC43-E7181B0A32C0}" type="datetime1">
              <a:rPr lang="fi-FI" altLang="fi-FI" sz="900" smtClean="0">
                <a:solidFill>
                  <a:srgbClr val="616365"/>
                </a:solidFill>
                <a:cs typeface="Arial" charset="0"/>
              </a:rPr>
              <a:pPr>
                <a:spcAft>
                  <a:spcPct val="0"/>
                </a:spcAft>
                <a:buClrTx/>
                <a:buFont typeface="Microsoft Sans Serif" pitchFamily="34" charset="0"/>
                <a:buNone/>
              </a:pPr>
              <a:t>23.3.2015</a:t>
            </a:fld>
            <a:endParaRPr lang="fi-FI" altLang="fi-FI" sz="900" smtClean="0">
              <a:solidFill>
                <a:srgbClr val="616365"/>
              </a:solidFill>
              <a:cs typeface="Arial" charset="0"/>
            </a:endParaRPr>
          </a:p>
        </p:txBody>
      </p:sp>
      <p:pic>
        <p:nvPicPr>
          <p:cNvPr id="373765" name="Picture 5" descr="C:\Users\stmslei\Desktop\SHL-kuvia\IMG_9138_760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1700213"/>
            <a:ext cx="2373313"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3766" name="Picture 6" descr="C:\Users\stmslei\Desktop\SHL-kuvia\IMG_9008_751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 y="4184650"/>
            <a:ext cx="2376488"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288338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Otsikko 1"/>
          <p:cNvSpPr>
            <a:spLocks noGrp="1"/>
          </p:cNvSpPr>
          <p:nvPr>
            <p:ph type="title"/>
          </p:nvPr>
        </p:nvSpPr>
        <p:spPr>
          <a:xfrm>
            <a:off x="755650" y="274638"/>
            <a:ext cx="7632700" cy="922337"/>
          </a:xfrm>
        </p:spPr>
        <p:txBody>
          <a:bodyPr/>
          <a:lstStyle/>
          <a:p>
            <a:r>
              <a:rPr lang="fi-FI" altLang="fi-FI" i="1" smtClean="0">
                <a:solidFill>
                  <a:srgbClr val="616365"/>
                </a:solidFill>
              </a:rPr>
              <a:t>Utredning av de delaktigas åsikt (39 a §)</a:t>
            </a:r>
          </a:p>
        </p:txBody>
      </p:sp>
      <p:sp>
        <p:nvSpPr>
          <p:cNvPr id="375811" name="Sisällön paikkamerkki 2"/>
          <p:cNvSpPr>
            <a:spLocks noGrp="1"/>
          </p:cNvSpPr>
          <p:nvPr>
            <p:ph idx="1"/>
          </p:nvPr>
        </p:nvSpPr>
        <p:spPr>
          <a:xfrm>
            <a:off x="755650" y="1376363"/>
            <a:ext cx="7848600" cy="5365750"/>
          </a:xfrm>
        </p:spPr>
        <p:txBody>
          <a:bodyPr/>
          <a:lstStyle/>
          <a:p>
            <a:pPr>
              <a:buClr>
                <a:srgbClr val="009AA6"/>
              </a:buClr>
            </a:pPr>
            <a:r>
              <a:rPr lang="fi-FI" altLang="fi-FI" smtClean="0">
                <a:solidFill>
                  <a:srgbClr val="616365"/>
                </a:solidFill>
              </a:rPr>
              <a:t>Om man inte har utrett vilken åsikt barnet, föräldrarna och vårdnadshavarna samt andra personer som svarar för barnets vård och fostran har före en brådskande placering, </a:t>
            </a:r>
          </a:p>
          <a:p>
            <a:pPr>
              <a:buClr>
                <a:srgbClr val="009AA6"/>
              </a:buClr>
            </a:pPr>
            <a:r>
              <a:rPr lang="fi-FI" altLang="fi-FI" smtClean="0">
                <a:solidFill>
                  <a:srgbClr val="616365"/>
                </a:solidFill>
              </a:rPr>
              <a:t>(eftersom dröjsmål i ärendets behandling på grund av utredningen orsakar men för barnets hälsa, utveckling eller säkerhet)</a:t>
            </a:r>
          </a:p>
          <a:p>
            <a:pPr>
              <a:buClr>
                <a:srgbClr val="009AA6"/>
              </a:buClr>
            </a:pPr>
            <a:r>
              <a:rPr lang="fi-FI" altLang="fi-FI" b="1" smtClean="0">
                <a:solidFill>
                  <a:srgbClr val="616365"/>
                </a:solidFill>
              </a:rPr>
              <a:t>ska personen underrättas om den brådskande placeringen så snart som möjligt efter händelsen. </a:t>
            </a:r>
          </a:p>
          <a:p>
            <a:pPr>
              <a:buClr>
                <a:srgbClr val="009AA6"/>
              </a:buClr>
            </a:pPr>
            <a:r>
              <a:rPr lang="fi-FI" altLang="fi-FI" b="1" smtClean="0">
                <a:solidFill>
                  <a:srgbClr val="616365"/>
                </a:solidFill>
              </a:rPr>
              <a:t>I samband med detta ska personen ges möjlighet att lägga fram sin åsikt om ärendet och få information om rätten att få hjälp enligt vad som föreskrivs i denna eller någon annan lag. </a:t>
            </a:r>
          </a:p>
        </p:txBody>
      </p:sp>
      <p:sp>
        <p:nvSpPr>
          <p:cNvPr id="375812"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7ECD2EBB-EA7A-4248-9EBF-A4D794F7F45F}" type="datetime1">
              <a:rPr lang="fi-FI" altLang="fi-FI" sz="900" smtClean="0">
                <a:solidFill>
                  <a:srgbClr val="616365"/>
                </a:solidFill>
                <a:cs typeface="Arial" charset="0"/>
              </a:rPr>
              <a:pPr>
                <a:spcAft>
                  <a:spcPct val="0"/>
                </a:spcAft>
                <a:buClrTx/>
                <a:buFont typeface="Microsoft Sans Serif" pitchFamily="34" charset="0"/>
                <a:buNone/>
              </a:pPr>
              <a:t>23.3.2015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48537120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Otsikko 1"/>
          <p:cNvSpPr>
            <a:spLocks noGrp="1"/>
          </p:cNvSpPr>
          <p:nvPr>
            <p:ph type="title"/>
          </p:nvPr>
        </p:nvSpPr>
        <p:spPr/>
        <p:txBody>
          <a:bodyPr/>
          <a:lstStyle/>
          <a:p>
            <a:r>
              <a:rPr lang="fi-FI" altLang="fi-FI" smtClean="0">
                <a:solidFill>
                  <a:srgbClr val="6C6F73"/>
                </a:solidFill>
              </a:rPr>
              <a:t>Anmälningsskyldigheten som gäller barn utvidgas  </a:t>
            </a:r>
          </a:p>
        </p:txBody>
      </p:sp>
      <p:sp>
        <p:nvSpPr>
          <p:cNvPr id="376835" name="Sisällön paikkamerkki 2"/>
          <p:cNvSpPr>
            <a:spLocks noGrp="1"/>
          </p:cNvSpPr>
          <p:nvPr>
            <p:ph idx="1"/>
          </p:nvPr>
        </p:nvSpPr>
        <p:spPr>
          <a:xfrm>
            <a:off x="2519363" y="1557338"/>
            <a:ext cx="6121400" cy="4819650"/>
          </a:xfrm>
        </p:spPr>
        <p:txBody>
          <a:bodyPr/>
          <a:lstStyle/>
          <a:p>
            <a:pPr>
              <a:buClr>
                <a:srgbClr val="009AA6"/>
              </a:buClr>
            </a:pPr>
            <a:r>
              <a:rPr lang="fi-FI" altLang="fi-FI" smtClean="0">
                <a:solidFill>
                  <a:srgbClr val="6C6F73"/>
                </a:solidFill>
              </a:rPr>
              <a:t>Skyldighet att göra barnskyddsanmälan också för tullen, gränsbevakningsväsendet och utsökningsmyndigheten</a:t>
            </a:r>
          </a:p>
          <a:p>
            <a:pPr>
              <a:buClr>
                <a:srgbClr val="009AA6"/>
              </a:buClr>
            </a:pPr>
            <a:r>
              <a:rPr lang="fi-FI" altLang="fi-FI" smtClean="0">
                <a:solidFill>
                  <a:srgbClr val="6C6F73"/>
                </a:solidFill>
              </a:rPr>
              <a:t>Skyldighet för anmälningsskyldiga myndigheter och yrkespersoner inom barnskyddet att anmäla till polisen när det finns skäl att misstänka att ett barn har blivit offer för brott som riktar sig mot dess liv eller hälsa. </a:t>
            </a:r>
            <a:br>
              <a:rPr lang="fi-FI" altLang="fi-FI" smtClean="0">
                <a:solidFill>
                  <a:srgbClr val="6C6F73"/>
                </a:solidFill>
              </a:rPr>
            </a:br>
            <a:r>
              <a:rPr lang="fi-FI" altLang="fi-FI" sz="2000" smtClean="0">
                <a:solidFill>
                  <a:srgbClr val="6C6F73"/>
                </a:solidFill>
              </a:rPr>
              <a:t>(Gäller brott för vilka maximistraffet är minst 2 års fängelse)</a:t>
            </a:r>
          </a:p>
          <a:p>
            <a:pPr marL="260350" lvl="1" indent="0">
              <a:buClrTx/>
              <a:buFontTx/>
              <a:buNone/>
            </a:pPr>
            <a:endParaRPr lang="fi-FI" altLang="fi-FI" smtClean="0">
              <a:solidFill>
                <a:srgbClr val="6C6F73"/>
              </a:solidFill>
            </a:endParaRPr>
          </a:p>
          <a:p>
            <a:pPr marL="260350" lvl="1" indent="0">
              <a:buClrTx/>
              <a:buFontTx/>
              <a:buNone/>
            </a:pPr>
            <a:endParaRPr lang="fi-FI" altLang="fi-FI" smtClean="0">
              <a:solidFill>
                <a:srgbClr val="6C6F73"/>
              </a:solidFill>
            </a:endParaRPr>
          </a:p>
          <a:p>
            <a:pPr marL="260350" lvl="1" indent="0">
              <a:buClrTx/>
              <a:buFontTx/>
              <a:buNone/>
            </a:pPr>
            <a:endParaRPr lang="fi-FI" altLang="fi-FI" smtClean="0">
              <a:solidFill>
                <a:srgbClr val="6C6F73"/>
              </a:solidFill>
            </a:endParaRPr>
          </a:p>
          <a:p>
            <a:pPr>
              <a:buClrTx/>
              <a:buFont typeface="Microsoft Sans Serif" pitchFamily="34" charset="0"/>
              <a:buNone/>
            </a:pPr>
            <a:endParaRPr lang="fi-FI" altLang="fi-FI" sz="2000" smtClean="0">
              <a:solidFill>
                <a:srgbClr val="6C6F73"/>
              </a:solidFill>
            </a:endParaRPr>
          </a:p>
        </p:txBody>
      </p:sp>
    </p:spTree>
    <p:extLst>
      <p:ext uri="{BB962C8B-B14F-4D97-AF65-F5344CB8AC3E}">
        <p14:creationId xmlns:p14="http://schemas.microsoft.com/office/powerpoint/2010/main" val="415377086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Otsikko 1"/>
          <p:cNvSpPr>
            <a:spLocks noGrp="1"/>
          </p:cNvSpPr>
          <p:nvPr>
            <p:ph type="title"/>
          </p:nvPr>
        </p:nvSpPr>
        <p:spPr/>
        <p:txBody>
          <a:bodyPr/>
          <a:lstStyle/>
          <a:p>
            <a:r>
              <a:rPr lang="fi-FI" altLang="fi-FI" smtClean="0">
                <a:solidFill>
                  <a:srgbClr val="616365"/>
                </a:solidFill>
              </a:rPr>
              <a:t>SVL 35 § och barnskyddsanmälan</a:t>
            </a:r>
          </a:p>
        </p:txBody>
      </p:sp>
      <p:sp>
        <p:nvSpPr>
          <p:cNvPr id="314371" name="Sisällön paikkamerkki 2"/>
          <p:cNvSpPr>
            <a:spLocks noGrp="1"/>
          </p:cNvSpPr>
          <p:nvPr>
            <p:ph idx="1"/>
          </p:nvPr>
        </p:nvSpPr>
        <p:spPr/>
        <p:txBody>
          <a:bodyPr/>
          <a:lstStyle/>
          <a:p>
            <a:pPr>
              <a:buClr>
                <a:srgbClr val="009AA6"/>
              </a:buClr>
            </a:pPr>
            <a:r>
              <a:rPr lang="fi-FI" altLang="fi-FI" smtClean="0">
                <a:solidFill>
                  <a:srgbClr val="616365"/>
                </a:solidFill>
              </a:rPr>
              <a:t>I 25 ja 25 c § i barnskyddslagen finns bestämmelser om att göra barnskyddsanmälan och föregripande barnskyddsanmälan. Om den anmälningspliktiga personen i enlighet med SVL 35 § </a:t>
            </a:r>
            <a:r>
              <a:rPr lang="fi-FI" altLang="fi-FI" b="1" smtClean="0">
                <a:solidFill>
                  <a:srgbClr val="616365"/>
                </a:solidFill>
              </a:rPr>
              <a:t>utan dröjsmå</a:t>
            </a:r>
            <a:r>
              <a:rPr lang="fi-FI" altLang="fi-FI" smtClean="0">
                <a:solidFill>
                  <a:srgbClr val="616365"/>
                </a:solidFill>
              </a:rPr>
              <a:t>l har kontaktat den myndighet som ansvarar för socialvården och </a:t>
            </a:r>
            <a:r>
              <a:rPr lang="fi-FI" altLang="fi-FI" b="1" smtClean="0">
                <a:solidFill>
                  <a:srgbClr val="616365"/>
                </a:solidFill>
              </a:rPr>
              <a:t>uppgett orsakerna till kontakten</a:t>
            </a:r>
            <a:r>
              <a:rPr lang="fi-FI" altLang="fi-FI" smtClean="0">
                <a:solidFill>
                  <a:srgbClr val="616365"/>
                </a:solidFill>
              </a:rPr>
              <a:t>, behöver ingen barnskyddsanmälan göras på grundval av samma uppgifter. </a:t>
            </a:r>
          </a:p>
          <a:p>
            <a:pPr>
              <a:buClr>
                <a:srgbClr val="009AA6"/>
              </a:buClr>
            </a:pPr>
            <a:endParaRPr lang="fi-FI" altLang="fi-FI" smtClean="0">
              <a:solidFill>
                <a:srgbClr val="616365"/>
              </a:solidFill>
            </a:endParaRPr>
          </a:p>
          <a:p>
            <a:pPr>
              <a:buClr>
                <a:srgbClr val="009AA6"/>
              </a:buClr>
            </a:pPr>
            <a:r>
              <a:rPr lang="fi-FI" altLang="fi-FI" sz="2000" smtClean="0">
                <a:solidFill>
                  <a:srgbClr val="616365"/>
                </a:solidFill>
              </a:rPr>
              <a:t>OBS! För inledandet av ett barnskyddsärende har det ingen betydelse hur informationen har kommit. Ansvaret för hur man agerar på basis av informationen ligger hos socialvårdsmyndigheten</a:t>
            </a:r>
          </a:p>
        </p:txBody>
      </p:sp>
      <p:sp>
        <p:nvSpPr>
          <p:cNvPr id="314372"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3A18E844-EA64-44AC-A6EC-9423F38108D6}" type="datetime1">
              <a:rPr lang="fi-FI" altLang="fi-FI" sz="900" smtClean="0">
                <a:solidFill>
                  <a:srgbClr val="616365"/>
                </a:solidFill>
                <a:cs typeface="Arial" charset="0"/>
              </a:rPr>
              <a:pPr>
                <a:spcAft>
                  <a:spcPct val="0"/>
                </a:spcAft>
                <a:buClrTx/>
                <a:buFont typeface="Microsoft Sans Serif" pitchFamily="34" charset="0"/>
                <a:buNone/>
              </a:pPr>
              <a:t>23.3.2015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182291177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Otsikko 1"/>
          <p:cNvSpPr>
            <a:spLocks noGrp="1"/>
          </p:cNvSpPr>
          <p:nvPr>
            <p:ph type="title"/>
          </p:nvPr>
        </p:nvSpPr>
        <p:spPr/>
        <p:txBody>
          <a:bodyPr/>
          <a:lstStyle/>
          <a:p>
            <a:r>
              <a:rPr lang="fi-FI" altLang="fi-FI" smtClean="0">
                <a:solidFill>
                  <a:srgbClr val="616365"/>
                </a:solidFill>
              </a:rPr>
              <a:t>35 § forts.</a:t>
            </a:r>
          </a:p>
        </p:txBody>
      </p:sp>
      <p:sp>
        <p:nvSpPr>
          <p:cNvPr id="315395" name="Sisällön paikkamerkki 2"/>
          <p:cNvSpPr>
            <a:spLocks noGrp="1"/>
          </p:cNvSpPr>
          <p:nvPr>
            <p:ph idx="1"/>
          </p:nvPr>
        </p:nvSpPr>
        <p:spPr/>
        <p:txBody>
          <a:bodyPr/>
          <a:lstStyle/>
          <a:p>
            <a:pPr>
              <a:buClr>
                <a:srgbClr val="009AA6"/>
              </a:buClr>
            </a:pPr>
            <a:r>
              <a:rPr lang="fi-FI" altLang="fi-FI" smtClean="0">
                <a:solidFill>
                  <a:srgbClr val="616365"/>
                </a:solidFill>
              </a:rPr>
              <a:t>syftet är att öka kontakterna i tid och samarbetet med klienterna</a:t>
            </a:r>
          </a:p>
          <a:p>
            <a:pPr>
              <a:buClr>
                <a:srgbClr val="009AA6"/>
              </a:buClr>
            </a:pPr>
            <a:endParaRPr lang="fi-FI" altLang="fi-FI" smtClean="0">
              <a:solidFill>
                <a:srgbClr val="616365"/>
              </a:solidFill>
            </a:endParaRPr>
          </a:p>
          <a:p>
            <a:pPr>
              <a:buClr>
                <a:srgbClr val="009AA6"/>
              </a:buClr>
            </a:pPr>
            <a:r>
              <a:rPr lang="fi-FI" altLang="fi-FI" smtClean="0">
                <a:solidFill>
                  <a:srgbClr val="616365"/>
                </a:solidFill>
              </a:rPr>
              <a:t>OBS! En barnskyddsanmälan ska ändå göras utan dröjsmål om parterna inte samtycker till kontakt och kriterierna i BSL 25 § uppfylls</a:t>
            </a:r>
          </a:p>
        </p:txBody>
      </p:sp>
      <p:sp>
        <p:nvSpPr>
          <p:cNvPr id="315396"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EC5739B3-5C95-456D-A76E-9E0A328D570E}" type="datetime1">
              <a:rPr lang="fi-FI" altLang="fi-FI" sz="900" smtClean="0">
                <a:solidFill>
                  <a:srgbClr val="616365"/>
                </a:solidFill>
                <a:cs typeface="Arial" charset="0"/>
              </a:rPr>
              <a:pPr>
                <a:spcAft>
                  <a:spcPct val="0"/>
                </a:spcAft>
                <a:buClrTx/>
                <a:buFont typeface="Microsoft Sans Serif" pitchFamily="34" charset="0"/>
                <a:buNone/>
              </a:pPr>
              <a:t>23.3.2015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144829585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Otsikko 1"/>
          <p:cNvSpPr>
            <a:spLocks noGrp="1"/>
          </p:cNvSpPr>
          <p:nvPr>
            <p:ph type="ctrTitle"/>
          </p:nvPr>
        </p:nvSpPr>
        <p:spPr/>
        <p:txBody>
          <a:bodyPr/>
          <a:lstStyle/>
          <a:p>
            <a:r>
              <a:rPr lang="fi-FI" altLang="fi-FI" smtClean="0">
                <a:solidFill>
                  <a:srgbClr val="616365"/>
                </a:solidFill>
              </a:rPr>
              <a:t>SVL 14 §</a:t>
            </a:r>
          </a:p>
        </p:txBody>
      </p:sp>
      <p:sp>
        <p:nvSpPr>
          <p:cNvPr id="350211" name="Alaotsikko 2"/>
          <p:cNvSpPr>
            <a:spLocks noGrp="1"/>
          </p:cNvSpPr>
          <p:nvPr>
            <p:ph type="subTitle" idx="1"/>
          </p:nvPr>
        </p:nvSpPr>
        <p:spPr/>
        <p:txBody>
          <a:bodyPr/>
          <a:lstStyle/>
          <a:p>
            <a:pPr>
              <a:buClrTx/>
              <a:buFont typeface="Microsoft Sans Serif" pitchFamily="34" charset="0"/>
              <a:buNone/>
            </a:pPr>
            <a:r>
              <a:rPr lang="fi-FI" altLang="fi-FI" smtClean="0">
                <a:solidFill>
                  <a:srgbClr val="616365"/>
                </a:solidFill>
              </a:rPr>
              <a:t>Exempel på socialservice som bestäms i andra lagar</a:t>
            </a:r>
          </a:p>
        </p:txBody>
      </p:sp>
    </p:spTree>
    <p:extLst>
      <p:ext uri="{BB962C8B-B14F-4D97-AF65-F5344CB8AC3E}">
        <p14:creationId xmlns:p14="http://schemas.microsoft.com/office/powerpoint/2010/main" val="266903858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Otsikko 1"/>
          <p:cNvSpPr>
            <a:spLocks noGrp="1"/>
          </p:cNvSpPr>
          <p:nvPr>
            <p:ph type="title"/>
          </p:nvPr>
        </p:nvSpPr>
        <p:spPr>
          <a:xfrm>
            <a:off x="755650" y="274638"/>
            <a:ext cx="7632700" cy="777875"/>
          </a:xfrm>
        </p:spPr>
        <p:txBody>
          <a:bodyPr/>
          <a:lstStyle/>
          <a:p>
            <a:pPr algn="ctr"/>
            <a:r>
              <a:rPr lang="fi-FI" altLang="fi-FI" smtClean="0">
                <a:solidFill>
                  <a:srgbClr val="616365"/>
                </a:solidFill>
              </a:rPr>
              <a:t>Äldreomsorgen och socialvårdslagen</a:t>
            </a:r>
          </a:p>
        </p:txBody>
      </p:sp>
      <p:sp>
        <p:nvSpPr>
          <p:cNvPr id="560131" name="Sisällön paikkamerkki 2"/>
          <p:cNvSpPr>
            <a:spLocks noGrp="1"/>
          </p:cNvSpPr>
          <p:nvPr>
            <p:ph idx="1"/>
          </p:nvPr>
        </p:nvSpPr>
        <p:spPr>
          <a:xfrm>
            <a:off x="755650" y="1412875"/>
            <a:ext cx="7632700" cy="4537075"/>
          </a:xfrm>
        </p:spPr>
        <p:txBody>
          <a:bodyPr/>
          <a:lstStyle/>
          <a:p>
            <a:pPr>
              <a:buClr>
                <a:srgbClr val="009AA6"/>
              </a:buClr>
            </a:pPr>
            <a:r>
              <a:rPr lang="fi-FI" altLang="fi-FI" smtClean="0">
                <a:solidFill>
                  <a:srgbClr val="616365"/>
                </a:solidFill>
              </a:rPr>
              <a:t>Socialvårdslagen tillämpas </a:t>
            </a:r>
            <a:r>
              <a:rPr lang="fi-FI" altLang="fi-FI" b="1" smtClean="0">
                <a:solidFill>
                  <a:srgbClr val="616365"/>
                </a:solidFill>
              </a:rPr>
              <a:t>som allmän lag </a:t>
            </a:r>
            <a:r>
              <a:rPr lang="fi-FI" altLang="fi-FI" smtClean="0">
                <a:solidFill>
                  <a:srgbClr val="616365"/>
                </a:solidFill>
              </a:rPr>
              <a:t>också på äldre personer. Äldreomsorgslagen tillämpas i situationer där en äldre person har rätt till service enligt den och servicen tillgodoser klientens intresse bättre än socialvårdslagen.</a:t>
            </a:r>
          </a:p>
          <a:p>
            <a:pPr>
              <a:buClr>
                <a:srgbClr val="009AA6"/>
              </a:buClr>
            </a:pPr>
            <a:r>
              <a:rPr lang="fi-FI" altLang="fi-FI" smtClean="0">
                <a:solidFill>
                  <a:srgbClr val="616365"/>
                </a:solidFill>
              </a:rPr>
              <a:t>Utvidgning av stödet för rörligheten (23 §) från en ren transportservice till att gälla alla åtgärder som stöder rörligheten tryggar för sin del äldre personers förutsättningar att klara sig självständigt, delta och bo hemma. </a:t>
            </a:r>
          </a:p>
        </p:txBody>
      </p:sp>
      <p:sp>
        <p:nvSpPr>
          <p:cNvPr id="560132" name="Dian numeron paikkamerkki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defRPr>
            </a:lvl1pPr>
            <a:lvl2pPr marL="742950" indent="-285750" eaLnBrk="0" hangingPunct="0">
              <a:spcAft>
                <a:spcPct val="20000"/>
              </a:spcAft>
              <a:buClr>
                <a:schemeClr val="folHlink"/>
              </a:buClr>
              <a:buChar char="–"/>
              <a:defRPr sz="2000">
                <a:solidFill>
                  <a:schemeClr val="tx1"/>
                </a:solidFill>
                <a:latin typeface="Arial" charset="0"/>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defRPr>
            </a:lvl3pPr>
            <a:lvl4pPr marL="1600200" indent="-228600" eaLnBrk="0" hangingPunct="0">
              <a:spcAft>
                <a:spcPct val="20000"/>
              </a:spcAft>
              <a:buClr>
                <a:schemeClr val="folHlink"/>
              </a:buClr>
              <a:buChar char="–"/>
              <a:defRPr sz="1600">
                <a:solidFill>
                  <a:schemeClr val="tx1"/>
                </a:solidFill>
                <a:latin typeface="Arial" charset="0"/>
              </a:defRPr>
            </a:lvl4pPr>
            <a:lvl5pPr marL="2057400" indent="-228600" eaLnBrk="0" hangingPunct="0">
              <a:spcAft>
                <a:spcPct val="20000"/>
              </a:spcAft>
              <a:buClr>
                <a:schemeClr val="folHlink"/>
              </a:buClr>
              <a:buChar char="»"/>
              <a:defRPr sz="1600">
                <a:solidFill>
                  <a:schemeClr val="tx1"/>
                </a:solidFill>
                <a:latin typeface="Arial" charset="0"/>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defRPr>
            </a:lvl9pPr>
          </a:lstStyle>
          <a:p>
            <a:pPr>
              <a:spcAft>
                <a:spcPct val="0"/>
              </a:spcAft>
              <a:buClrTx/>
              <a:buFont typeface="Microsoft Sans Serif" pitchFamily="34" charset="0"/>
              <a:buNone/>
            </a:pPr>
            <a:fld id="{81767FB8-DFD5-418A-A828-7029137E6F4A}" type="slidenum">
              <a:rPr lang="fi-FI" altLang="fi-FI" sz="900" smtClean="0">
                <a:solidFill>
                  <a:srgbClr val="616365"/>
                </a:solidFill>
              </a:rPr>
              <a:pPr>
                <a:spcAft>
                  <a:spcPct val="0"/>
                </a:spcAft>
                <a:buClrTx/>
                <a:buFont typeface="Microsoft Sans Serif" pitchFamily="34" charset="0"/>
                <a:buNone/>
              </a:pPr>
              <a:t>88</a:t>
            </a:fld>
            <a:endParaRPr lang="fi-FI" altLang="fi-FI" sz="900" smtClean="0">
              <a:solidFill>
                <a:srgbClr val="616365"/>
              </a:solidFill>
            </a:endParaRPr>
          </a:p>
        </p:txBody>
      </p:sp>
      <p:sp>
        <p:nvSpPr>
          <p:cNvPr id="560133" name="Päivämäärän paikkamerkki 4"/>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defRPr>
            </a:lvl1pPr>
            <a:lvl2pPr marL="742950" indent="-285750" eaLnBrk="0" hangingPunct="0">
              <a:spcAft>
                <a:spcPct val="20000"/>
              </a:spcAft>
              <a:buClr>
                <a:schemeClr val="folHlink"/>
              </a:buClr>
              <a:buChar char="–"/>
              <a:defRPr sz="2000">
                <a:solidFill>
                  <a:schemeClr val="tx1"/>
                </a:solidFill>
                <a:latin typeface="Arial" charset="0"/>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defRPr>
            </a:lvl3pPr>
            <a:lvl4pPr marL="1600200" indent="-228600" eaLnBrk="0" hangingPunct="0">
              <a:spcAft>
                <a:spcPct val="20000"/>
              </a:spcAft>
              <a:buClr>
                <a:schemeClr val="folHlink"/>
              </a:buClr>
              <a:buChar char="–"/>
              <a:defRPr sz="1600">
                <a:solidFill>
                  <a:schemeClr val="tx1"/>
                </a:solidFill>
                <a:latin typeface="Arial" charset="0"/>
              </a:defRPr>
            </a:lvl4pPr>
            <a:lvl5pPr marL="2057400" indent="-228600" eaLnBrk="0" hangingPunct="0">
              <a:spcAft>
                <a:spcPct val="20000"/>
              </a:spcAft>
              <a:buClr>
                <a:schemeClr val="folHlink"/>
              </a:buClr>
              <a:buChar char="»"/>
              <a:defRPr sz="1600">
                <a:solidFill>
                  <a:schemeClr val="tx1"/>
                </a:solidFill>
                <a:latin typeface="Arial" charset="0"/>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defRPr>
            </a:lvl9pPr>
          </a:lstStyle>
          <a:p>
            <a:pPr>
              <a:spcAft>
                <a:spcPct val="0"/>
              </a:spcAft>
              <a:buClrTx/>
              <a:buFont typeface="Microsoft Sans Serif" pitchFamily="34" charset="0"/>
              <a:buNone/>
            </a:pPr>
            <a:fld id="{FE3DC80F-133D-480D-9242-40FCD9AA54C6}" type="datetime1">
              <a:rPr lang="fi-FI" altLang="fi-FI" sz="900" smtClean="0">
                <a:solidFill>
                  <a:srgbClr val="616365"/>
                </a:solidFill>
              </a:rPr>
              <a:pPr>
                <a:spcAft>
                  <a:spcPct val="0"/>
                </a:spcAft>
                <a:buClrTx/>
                <a:buFont typeface="Microsoft Sans Serif" pitchFamily="34" charset="0"/>
                <a:buNone/>
              </a:pPr>
              <a:t>23.3.2015</a:t>
            </a:fld>
            <a:endParaRPr lang="fi-FI" altLang="fi-FI" sz="900" smtClean="0">
              <a:solidFill>
                <a:srgbClr val="616365"/>
              </a:solidFill>
            </a:endParaRPr>
          </a:p>
        </p:txBody>
      </p:sp>
    </p:spTree>
    <p:extLst>
      <p:ext uri="{BB962C8B-B14F-4D97-AF65-F5344CB8AC3E}">
        <p14:creationId xmlns:p14="http://schemas.microsoft.com/office/powerpoint/2010/main" val="253177675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Otsikko 1"/>
          <p:cNvSpPr>
            <a:spLocks noGrp="1"/>
          </p:cNvSpPr>
          <p:nvPr>
            <p:ph type="title"/>
          </p:nvPr>
        </p:nvSpPr>
        <p:spPr>
          <a:xfrm>
            <a:off x="755650" y="274638"/>
            <a:ext cx="7632700" cy="777875"/>
          </a:xfrm>
        </p:spPr>
        <p:txBody>
          <a:bodyPr/>
          <a:lstStyle/>
          <a:p>
            <a:pPr algn="ctr"/>
            <a:r>
              <a:rPr lang="fi-FI" altLang="fi-FI" smtClean="0">
                <a:solidFill>
                  <a:srgbClr val="616365"/>
                </a:solidFill>
              </a:rPr>
              <a:t>Äldreomsorgen och socialvårdslagen</a:t>
            </a:r>
          </a:p>
        </p:txBody>
      </p:sp>
      <p:sp>
        <p:nvSpPr>
          <p:cNvPr id="561155" name="Sisällön paikkamerkki 2"/>
          <p:cNvSpPr>
            <a:spLocks noGrp="1"/>
          </p:cNvSpPr>
          <p:nvPr>
            <p:ph idx="1"/>
          </p:nvPr>
        </p:nvSpPr>
        <p:spPr>
          <a:xfrm>
            <a:off x="755650" y="1341438"/>
            <a:ext cx="7632700" cy="4608512"/>
          </a:xfrm>
        </p:spPr>
        <p:txBody>
          <a:bodyPr/>
          <a:lstStyle/>
          <a:p>
            <a:pPr>
              <a:buClr>
                <a:srgbClr val="009AA6"/>
              </a:buClr>
            </a:pPr>
            <a:r>
              <a:rPr lang="fi-FI" altLang="fi-FI" smtClean="0">
                <a:solidFill>
                  <a:srgbClr val="616365"/>
                </a:solidFill>
              </a:rPr>
              <a:t>Äldre klienter behöver ofta flera olika slags tjänster samtidigt. Därför har de nytta av paragraferna om anmälan om klientens stödbehov (40 §) och om sektorsövergripande samarbete (41 §)</a:t>
            </a:r>
          </a:p>
          <a:p>
            <a:pPr>
              <a:buClrTx/>
              <a:buFont typeface="Microsoft Sans Serif" pitchFamily="34" charset="0"/>
              <a:buNone/>
            </a:pPr>
            <a:endParaRPr lang="fi-FI" altLang="fi-FI" smtClean="0">
              <a:solidFill>
                <a:srgbClr val="616365"/>
              </a:solidFill>
            </a:endParaRPr>
          </a:p>
          <a:p>
            <a:pPr>
              <a:buClr>
                <a:srgbClr val="009AA6"/>
              </a:buClr>
            </a:pPr>
            <a:r>
              <a:rPr lang="fi-FI" altLang="fi-FI" smtClean="0">
                <a:solidFill>
                  <a:srgbClr val="616365"/>
                </a:solidFill>
              </a:rPr>
              <a:t>En kartläggning av närståendenätverket i samband med bedömningen av servicebehovet (43 §) tryggar behövlig hjälp och stöd också för de närstående som deltar i stödet av klienten men som inte officiellt är närståendevårdare.</a:t>
            </a:r>
          </a:p>
        </p:txBody>
      </p:sp>
      <p:sp>
        <p:nvSpPr>
          <p:cNvPr id="561156" name="Dian numeron paikkamerkki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defRPr>
            </a:lvl1pPr>
            <a:lvl2pPr marL="742950" indent="-285750" eaLnBrk="0" hangingPunct="0">
              <a:spcAft>
                <a:spcPct val="20000"/>
              </a:spcAft>
              <a:buClr>
                <a:schemeClr val="folHlink"/>
              </a:buClr>
              <a:buChar char="–"/>
              <a:defRPr sz="2000">
                <a:solidFill>
                  <a:schemeClr val="tx1"/>
                </a:solidFill>
                <a:latin typeface="Arial" charset="0"/>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defRPr>
            </a:lvl3pPr>
            <a:lvl4pPr marL="1600200" indent="-228600" eaLnBrk="0" hangingPunct="0">
              <a:spcAft>
                <a:spcPct val="20000"/>
              </a:spcAft>
              <a:buClr>
                <a:schemeClr val="folHlink"/>
              </a:buClr>
              <a:buChar char="–"/>
              <a:defRPr sz="1600">
                <a:solidFill>
                  <a:schemeClr val="tx1"/>
                </a:solidFill>
                <a:latin typeface="Arial" charset="0"/>
              </a:defRPr>
            </a:lvl4pPr>
            <a:lvl5pPr marL="2057400" indent="-228600" eaLnBrk="0" hangingPunct="0">
              <a:spcAft>
                <a:spcPct val="20000"/>
              </a:spcAft>
              <a:buClr>
                <a:schemeClr val="folHlink"/>
              </a:buClr>
              <a:buChar char="»"/>
              <a:defRPr sz="1600">
                <a:solidFill>
                  <a:schemeClr val="tx1"/>
                </a:solidFill>
                <a:latin typeface="Arial" charset="0"/>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defRPr>
            </a:lvl9pPr>
          </a:lstStyle>
          <a:p>
            <a:pPr>
              <a:spcAft>
                <a:spcPct val="0"/>
              </a:spcAft>
              <a:buClrTx/>
              <a:buFont typeface="Microsoft Sans Serif" pitchFamily="34" charset="0"/>
              <a:buNone/>
            </a:pPr>
            <a:fld id="{E6A94211-E294-4359-86D6-AB87BA45515B}" type="slidenum">
              <a:rPr lang="fi-FI" altLang="fi-FI" sz="900" smtClean="0">
                <a:solidFill>
                  <a:srgbClr val="616365"/>
                </a:solidFill>
              </a:rPr>
              <a:pPr>
                <a:spcAft>
                  <a:spcPct val="0"/>
                </a:spcAft>
                <a:buClrTx/>
                <a:buFont typeface="Microsoft Sans Serif" pitchFamily="34" charset="0"/>
                <a:buNone/>
              </a:pPr>
              <a:t>89</a:t>
            </a:fld>
            <a:endParaRPr lang="fi-FI" altLang="fi-FI" sz="900" smtClean="0">
              <a:solidFill>
                <a:srgbClr val="616365"/>
              </a:solidFill>
            </a:endParaRPr>
          </a:p>
        </p:txBody>
      </p:sp>
      <p:sp>
        <p:nvSpPr>
          <p:cNvPr id="561157" name="Päivämäärän paikkamerkki 4"/>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defRPr>
            </a:lvl1pPr>
            <a:lvl2pPr marL="742950" indent="-285750" eaLnBrk="0" hangingPunct="0">
              <a:spcAft>
                <a:spcPct val="20000"/>
              </a:spcAft>
              <a:buClr>
                <a:schemeClr val="folHlink"/>
              </a:buClr>
              <a:buChar char="–"/>
              <a:defRPr sz="2000">
                <a:solidFill>
                  <a:schemeClr val="tx1"/>
                </a:solidFill>
                <a:latin typeface="Arial" charset="0"/>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defRPr>
            </a:lvl3pPr>
            <a:lvl4pPr marL="1600200" indent="-228600" eaLnBrk="0" hangingPunct="0">
              <a:spcAft>
                <a:spcPct val="20000"/>
              </a:spcAft>
              <a:buClr>
                <a:schemeClr val="folHlink"/>
              </a:buClr>
              <a:buChar char="–"/>
              <a:defRPr sz="1600">
                <a:solidFill>
                  <a:schemeClr val="tx1"/>
                </a:solidFill>
                <a:latin typeface="Arial" charset="0"/>
              </a:defRPr>
            </a:lvl4pPr>
            <a:lvl5pPr marL="2057400" indent="-228600" eaLnBrk="0" hangingPunct="0">
              <a:spcAft>
                <a:spcPct val="20000"/>
              </a:spcAft>
              <a:buClr>
                <a:schemeClr val="folHlink"/>
              </a:buClr>
              <a:buChar char="»"/>
              <a:defRPr sz="1600">
                <a:solidFill>
                  <a:schemeClr val="tx1"/>
                </a:solidFill>
                <a:latin typeface="Arial" charset="0"/>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defRPr>
            </a:lvl9pPr>
          </a:lstStyle>
          <a:p>
            <a:pPr>
              <a:spcAft>
                <a:spcPct val="0"/>
              </a:spcAft>
              <a:buClrTx/>
              <a:buFont typeface="Microsoft Sans Serif" pitchFamily="34" charset="0"/>
              <a:buNone/>
            </a:pPr>
            <a:fld id="{4B94228B-1C04-40E4-B4D6-6D9ED7FC8083}" type="datetime1">
              <a:rPr lang="fi-FI" altLang="fi-FI" sz="900" smtClean="0">
                <a:solidFill>
                  <a:srgbClr val="616365"/>
                </a:solidFill>
              </a:rPr>
              <a:pPr>
                <a:spcAft>
                  <a:spcPct val="0"/>
                </a:spcAft>
                <a:buClrTx/>
                <a:buFont typeface="Microsoft Sans Serif" pitchFamily="34" charset="0"/>
                <a:buNone/>
              </a:pPr>
              <a:t>23.3.2015</a:t>
            </a:fld>
            <a:endParaRPr lang="fi-FI" altLang="fi-FI" sz="900" smtClean="0">
              <a:solidFill>
                <a:srgbClr val="616365"/>
              </a:solidFill>
            </a:endParaRPr>
          </a:p>
        </p:txBody>
      </p:sp>
    </p:spTree>
    <p:extLst>
      <p:ext uri="{BB962C8B-B14F-4D97-AF65-F5344CB8AC3E}">
        <p14:creationId xmlns:p14="http://schemas.microsoft.com/office/powerpoint/2010/main" val="570780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Otsikko 1"/>
          <p:cNvSpPr>
            <a:spLocks noGrp="1"/>
          </p:cNvSpPr>
          <p:nvPr>
            <p:ph type="title"/>
          </p:nvPr>
        </p:nvSpPr>
        <p:spPr/>
        <p:txBody>
          <a:bodyPr/>
          <a:lstStyle/>
          <a:p>
            <a:r>
              <a:rPr lang="fi-FI" altLang="fi-FI" smtClean="0">
                <a:solidFill>
                  <a:srgbClr val="616365"/>
                </a:solidFill>
              </a:rPr>
              <a:t>2 § Tillämpningsområde</a:t>
            </a:r>
          </a:p>
        </p:txBody>
      </p:sp>
      <p:sp>
        <p:nvSpPr>
          <p:cNvPr id="486403" name="Sisällön paikkamerkki 2"/>
          <p:cNvSpPr>
            <a:spLocks noGrp="1"/>
          </p:cNvSpPr>
          <p:nvPr>
            <p:ph idx="1"/>
          </p:nvPr>
        </p:nvSpPr>
        <p:spPr>
          <a:xfrm>
            <a:off x="755650" y="1557338"/>
            <a:ext cx="7704138" cy="4535487"/>
          </a:xfrm>
        </p:spPr>
        <p:txBody>
          <a:bodyPr/>
          <a:lstStyle/>
          <a:p>
            <a:pPr>
              <a:buClr>
                <a:srgbClr val="009AA6"/>
              </a:buClr>
            </a:pPr>
            <a:r>
              <a:rPr lang="fi-FI" altLang="fi-FI" smtClean="0">
                <a:solidFill>
                  <a:srgbClr val="616365"/>
                </a:solidFill>
              </a:rPr>
              <a:t>Denna lag tillämpas på kommunal socialvård, om inte något annat bestäms i denna eller någon annan lag. Socialvården omfattar social trygghet och främjande av välfärd samt uppgifter och service i enlighet med allmän lagstiftning och speciallagstiftning </a:t>
            </a:r>
          </a:p>
          <a:p>
            <a:pPr>
              <a:buClr>
                <a:srgbClr val="009AA6"/>
              </a:buClr>
            </a:pPr>
            <a:r>
              <a:rPr lang="fi-FI" altLang="fi-FI" smtClean="0">
                <a:solidFill>
                  <a:srgbClr val="616365"/>
                </a:solidFill>
              </a:rPr>
              <a:t>Om en person med stöd av en annan lag har rätt till socialvård ska de bestämmelser tillämpas som bäst tillgodoser klientens intresse såsom anges i 4 och 5 §. </a:t>
            </a:r>
          </a:p>
          <a:p>
            <a:pPr>
              <a:buClr>
                <a:srgbClr val="009AA6"/>
              </a:buClr>
            </a:pPr>
            <a:r>
              <a:rPr lang="fi-FI" altLang="fi-FI" smtClean="0">
                <a:solidFill>
                  <a:srgbClr val="616365"/>
                </a:solidFill>
              </a:rPr>
              <a:t>= klientens intresse, barnets intresse, personer som behöver särskilt stöd</a:t>
            </a:r>
          </a:p>
        </p:txBody>
      </p:sp>
      <p:sp>
        <p:nvSpPr>
          <p:cNvPr id="486404"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F6A8B013-1F42-4A39-B13C-403164CC5119}" type="datetime1">
              <a:rPr lang="fi-FI" altLang="fi-FI" sz="900" smtClean="0">
                <a:solidFill>
                  <a:srgbClr val="616365"/>
                </a:solidFill>
                <a:latin typeface="Arial" charset="0"/>
              </a:rPr>
              <a:pPr>
                <a:buFont typeface="Microsoft Sans Serif" pitchFamily="34" charset="0"/>
                <a:buNone/>
                <a:defRPr/>
              </a:pPr>
              <a:t>23.3.2015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375902851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Otsikko 1"/>
          <p:cNvSpPr>
            <a:spLocks noGrp="1"/>
          </p:cNvSpPr>
          <p:nvPr>
            <p:ph type="title"/>
          </p:nvPr>
        </p:nvSpPr>
        <p:spPr>
          <a:xfrm>
            <a:off x="755650" y="274638"/>
            <a:ext cx="7632700" cy="490537"/>
          </a:xfrm>
        </p:spPr>
        <p:txBody>
          <a:bodyPr/>
          <a:lstStyle/>
          <a:p>
            <a:pPr algn="ctr"/>
            <a:r>
              <a:rPr lang="fi-FI" altLang="fi-FI" smtClean="0">
                <a:solidFill>
                  <a:srgbClr val="616365"/>
                </a:solidFill>
              </a:rPr>
              <a:t>Ansvarig arbetstagare</a:t>
            </a:r>
          </a:p>
        </p:txBody>
      </p:sp>
      <p:sp>
        <p:nvSpPr>
          <p:cNvPr id="570371" name="Sisällön paikkamerkki 2"/>
          <p:cNvSpPr>
            <a:spLocks noGrp="1"/>
          </p:cNvSpPr>
          <p:nvPr>
            <p:ph idx="1"/>
          </p:nvPr>
        </p:nvSpPr>
        <p:spPr>
          <a:xfrm>
            <a:off x="755650" y="836613"/>
            <a:ext cx="7632700" cy="5113337"/>
          </a:xfrm>
        </p:spPr>
        <p:txBody>
          <a:bodyPr/>
          <a:lstStyle/>
          <a:p>
            <a:pPr>
              <a:buClr>
                <a:srgbClr val="009AA6"/>
              </a:buClr>
            </a:pPr>
            <a:r>
              <a:rPr lang="fi-FI" altLang="fi-FI" smtClean="0">
                <a:solidFill>
                  <a:srgbClr val="616365"/>
                </a:solidFill>
              </a:rPr>
              <a:t>ska tillämpas fr.o.m. 1.1.2015</a:t>
            </a:r>
          </a:p>
          <a:p>
            <a:pPr>
              <a:buClr>
                <a:srgbClr val="009AA6"/>
              </a:buClr>
            </a:pPr>
            <a:r>
              <a:rPr lang="fi-FI" altLang="fi-FI" smtClean="0">
                <a:solidFill>
                  <a:srgbClr val="616365"/>
                </a:solidFill>
              </a:rPr>
              <a:t>Ska utses om en äldre person behöver hjälp i frågor i samband med utförandet av tjänster t.ex.</a:t>
            </a:r>
          </a:p>
          <a:p>
            <a:pPr lvl="1">
              <a:buClr>
                <a:srgbClr val="009AA6"/>
              </a:buClr>
            </a:pPr>
            <a:r>
              <a:rPr lang="fi-FI" altLang="fi-FI" smtClean="0">
                <a:solidFill>
                  <a:srgbClr val="616365"/>
                </a:solidFill>
              </a:rPr>
              <a:t>när denna på grund av sjukdom, missbruk eller annan orsak inte kan ta hand om sig själv</a:t>
            </a:r>
          </a:p>
          <a:p>
            <a:pPr lvl="1">
              <a:buClr>
                <a:srgbClr val="009AA6"/>
              </a:buClr>
            </a:pPr>
            <a:r>
              <a:rPr lang="fi-FI" altLang="fi-FI" smtClean="0">
                <a:solidFill>
                  <a:srgbClr val="616365"/>
                </a:solidFill>
              </a:rPr>
              <a:t>svår livssituation eller förändring, såsom att bli änka/änkling, försvårad allvarlig sjukdom eller utskrivning från institutionsvård</a:t>
            </a:r>
          </a:p>
          <a:p>
            <a:pPr lvl="1">
              <a:buClr>
                <a:srgbClr val="009AA6"/>
              </a:buClr>
            </a:pPr>
            <a:r>
              <a:rPr lang="fi-FI" altLang="fi-FI" smtClean="0">
                <a:solidFill>
                  <a:srgbClr val="616365"/>
                </a:solidFill>
              </a:rPr>
              <a:t>klienter som behöver många tjänster och hjälp med att hantera den samlade servicen</a:t>
            </a:r>
          </a:p>
          <a:p>
            <a:pPr lvl="1">
              <a:buClr>
                <a:srgbClr val="009AA6"/>
              </a:buClr>
            </a:pPr>
            <a:r>
              <a:rPr lang="fi-FI" altLang="fi-FI" smtClean="0">
                <a:solidFill>
                  <a:srgbClr val="616365"/>
                </a:solidFill>
              </a:rPr>
              <a:t>otrygghet, exempelvis på grund av minnessjukdom</a:t>
            </a:r>
          </a:p>
          <a:p>
            <a:pPr lvl="1">
              <a:buClr>
                <a:srgbClr val="009AA6"/>
              </a:buClr>
            </a:pPr>
            <a:r>
              <a:rPr lang="fi-FI" altLang="fi-FI" smtClean="0">
                <a:solidFill>
                  <a:srgbClr val="616365"/>
                </a:solidFill>
              </a:rPr>
              <a:t>närståendevård när den närstående behöver hjälp och stöd för att sköta klientens ärenden.</a:t>
            </a:r>
          </a:p>
        </p:txBody>
      </p:sp>
      <p:sp>
        <p:nvSpPr>
          <p:cNvPr id="570372" name="Dian numeron paikkamerkki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defRPr>
            </a:lvl1pPr>
            <a:lvl2pPr marL="742950" indent="-285750" eaLnBrk="0" hangingPunct="0">
              <a:spcAft>
                <a:spcPct val="20000"/>
              </a:spcAft>
              <a:buClr>
                <a:schemeClr val="folHlink"/>
              </a:buClr>
              <a:buChar char="–"/>
              <a:defRPr sz="2000">
                <a:solidFill>
                  <a:schemeClr val="tx1"/>
                </a:solidFill>
                <a:latin typeface="Arial" charset="0"/>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defRPr>
            </a:lvl3pPr>
            <a:lvl4pPr marL="1600200" indent="-228600" eaLnBrk="0" hangingPunct="0">
              <a:spcAft>
                <a:spcPct val="20000"/>
              </a:spcAft>
              <a:buClr>
                <a:schemeClr val="folHlink"/>
              </a:buClr>
              <a:buChar char="–"/>
              <a:defRPr sz="1600">
                <a:solidFill>
                  <a:schemeClr val="tx1"/>
                </a:solidFill>
                <a:latin typeface="Arial" charset="0"/>
              </a:defRPr>
            </a:lvl4pPr>
            <a:lvl5pPr marL="2057400" indent="-228600" eaLnBrk="0" hangingPunct="0">
              <a:spcAft>
                <a:spcPct val="20000"/>
              </a:spcAft>
              <a:buClr>
                <a:schemeClr val="folHlink"/>
              </a:buClr>
              <a:buChar char="»"/>
              <a:defRPr sz="1600">
                <a:solidFill>
                  <a:schemeClr val="tx1"/>
                </a:solidFill>
                <a:latin typeface="Arial" charset="0"/>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defRPr>
            </a:lvl9pPr>
          </a:lstStyle>
          <a:p>
            <a:pPr>
              <a:spcAft>
                <a:spcPct val="0"/>
              </a:spcAft>
              <a:buClrTx/>
              <a:buFont typeface="Microsoft Sans Serif" pitchFamily="34" charset="0"/>
              <a:buNone/>
            </a:pPr>
            <a:fld id="{5941E7C5-1600-4E99-A53F-9EA7F090EC1E}" type="slidenum">
              <a:rPr lang="fi-FI" altLang="fi-FI" sz="900" smtClean="0">
                <a:solidFill>
                  <a:srgbClr val="616365"/>
                </a:solidFill>
              </a:rPr>
              <a:pPr>
                <a:spcAft>
                  <a:spcPct val="0"/>
                </a:spcAft>
                <a:buClrTx/>
                <a:buFont typeface="Microsoft Sans Serif" pitchFamily="34" charset="0"/>
                <a:buNone/>
              </a:pPr>
              <a:t>90</a:t>
            </a:fld>
            <a:endParaRPr lang="fi-FI" altLang="fi-FI" sz="900" smtClean="0">
              <a:solidFill>
                <a:srgbClr val="616365"/>
              </a:solidFill>
            </a:endParaRPr>
          </a:p>
        </p:txBody>
      </p:sp>
      <p:sp>
        <p:nvSpPr>
          <p:cNvPr id="570373" name="Päivämäärän paikkamerkki 5"/>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defRPr>
            </a:lvl1pPr>
            <a:lvl2pPr marL="742950" indent="-285750" eaLnBrk="0" hangingPunct="0">
              <a:spcAft>
                <a:spcPct val="20000"/>
              </a:spcAft>
              <a:buClr>
                <a:schemeClr val="folHlink"/>
              </a:buClr>
              <a:buChar char="–"/>
              <a:defRPr sz="2000">
                <a:solidFill>
                  <a:schemeClr val="tx1"/>
                </a:solidFill>
                <a:latin typeface="Arial" charset="0"/>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defRPr>
            </a:lvl3pPr>
            <a:lvl4pPr marL="1600200" indent="-228600" eaLnBrk="0" hangingPunct="0">
              <a:spcAft>
                <a:spcPct val="20000"/>
              </a:spcAft>
              <a:buClr>
                <a:schemeClr val="folHlink"/>
              </a:buClr>
              <a:buChar char="–"/>
              <a:defRPr sz="1600">
                <a:solidFill>
                  <a:schemeClr val="tx1"/>
                </a:solidFill>
                <a:latin typeface="Arial" charset="0"/>
              </a:defRPr>
            </a:lvl4pPr>
            <a:lvl5pPr marL="2057400" indent="-228600" eaLnBrk="0" hangingPunct="0">
              <a:spcAft>
                <a:spcPct val="20000"/>
              </a:spcAft>
              <a:buClr>
                <a:schemeClr val="folHlink"/>
              </a:buClr>
              <a:buChar char="»"/>
              <a:defRPr sz="1600">
                <a:solidFill>
                  <a:schemeClr val="tx1"/>
                </a:solidFill>
                <a:latin typeface="Arial" charset="0"/>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defRPr>
            </a:lvl9pPr>
          </a:lstStyle>
          <a:p>
            <a:pPr>
              <a:spcAft>
                <a:spcPct val="0"/>
              </a:spcAft>
              <a:buClrTx/>
              <a:buFont typeface="Microsoft Sans Serif" pitchFamily="34" charset="0"/>
              <a:buNone/>
            </a:pPr>
            <a:fld id="{77632AC2-B8FC-4C96-9EE3-1764D529BF5D}" type="datetime1">
              <a:rPr lang="fi-FI" altLang="fi-FI" sz="900" smtClean="0">
                <a:solidFill>
                  <a:srgbClr val="616365"/>
                </a:solidFill>
              </a:rPr>
              <a:pPr>
                <a:spcAft>
                  <a:spcPct val="0"/>
                </a:spcAft>
                <a:buClrTx/>
                <a:buFont typeface="Microsoft Sans Serif" pitchFamily="34" charset="0"/>
                <a:buNone/>
              </a:pPr>
              <a:t>23.3.2015</a:t>
            </a:fld>
            <a:endParaRPr lang="fi-FI" altLang="fi-FI" sz="900" smtClean="0">
              <a:solidFill>
                <a:srgbClr val="616365"/>
              </a:solidFill>
            </a:endParaRPr>
          </a:p>
        </p:txBody>
      </p:sp>
    </p:spTree>
    <p:extLst>
      <p:ext uri="{BB962C8B-B14F-4D97-AF65-F5344CB8AC3E}">
        <p14:creationId xmlns:p14="http://schemas.microsoft.com/office/powerpoint/2010/main" val="167397235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Otsikko 1"/>
          <p:cNvSpPr>
            <a:spLocks noGrp="1"/>
          </p:cNvSpPr>
          <p:nvPr>
            <p:ph type="title"/>
          </p:nvPr>
        </p:nvSpPr>
        <p:spPr>
          <a:xfrm>
            <a:off x="755650" y="274638"/>
            <a:ext cx="7632700" cy="561975"/>
          </a:xfrm>
        </p:spPr>
        <p:txBody>
          <a:bodyPr/>
          <a:lstStyle/>
          <a:p>
            <a:pPr algn="ctr"/>
            <a:r>
              <a:rPr lang="fi-FI" altLang="fi-FI" smtClean="0">
                <a:solidFill>
                  <a:srgbClr val="616365"/>
                </a:solidFill>
              </a:rPr>
              <a:t>Ansvarig arbetstagare</a:t>
            </a:r>
          </a:p>
        </p:txBody>
      </p:sp>
      <p:sp>
        <p:nvSpPr>
          <p:cNvPr id="572419" name="Sisällön paikkamerkki 2"/>
          <p:cNvSpPr>
            <a:spLocks noGrp="1"/>
          </p:cNvSpPr>
          <p:nvPr>
            <p:ph idx="1"/>
          </p:nvPr>
        </p:nvSpPr>
        <p:spPr>
          <a:xfrm>
            <a:off x="755650" y="908050"/>
            <a:ext cx="7632700" cy="5041900"/>
          </a:xfrm>
        </p:spPr>
        <p:txBody>
          <a:bodyPr/>
          <a:lstStyle/>
          <a:p>
            <a:pPr>
              <a:buClr>
                <a:srgbClr val="009AA6"/>
              </a:buClr>
            </a:pPr>
            <a:r>
              <a:rPr lang="fi-FI" altLang="fi-FI" smtClean="0">
                <a:solidFill>
                  <a:srgbClr val="616365"/>
                </a:solidFill>
              </a:rPr>
              <a:t>vem kan vara ansvarig arbetstagare:</a:t>
            </a:r>
          </a:p>
          <a:p>
            <a:pPr lvl="1">
              <a:buClr>
                <a:srgbClr val="009AA6"/>
              </a:buClr>
            </a:pPr>
            <a:r>
              <a:rPr lang="fi-FI" altLang="fi-FI" smtClean="0">
                <a:solidFill>
                  <a:srgbClr val="616365"/>
                </a:solidFill>
              </a:rPr>
              <a:t>yrkesbehörighet inom social- eller hälso- och sjukvård</a:t>
            </a:r>
          </a:p>
          <a:p>
            <a:pPr lvl="1">
              <a:buClr>
                <a:srgbClr val="009AA6"/>
              </a:buClr>
            </a:pPr>
            <a:r>
              <a:rPr lang="fi-FI" altLang="fi-FI" smtClean="0">
                <a:solidFill>
                  <a:srgbClr val="616365"/>
                </a:solidFill>
              </a:rPr>
              <a:t>tillräcklig kännedom om servicesystemet inom social-, hälso- och sjukvården och sakkunskap i fråga om åldrande med tanke på klientens behov</a:t>
            </a:r>
          </a:p>
          <a:p>
            <a:pPr lvl="1">
              <a:buClr>
                <a:srgbClr val="009AA6"/>
              </a:buClr>
            </a:pPr>
            <a:r>
              <a:rPr lang="fi-FI" altLang="fi-FI" smtClean="0">
                <a:solidFill>
                  <a:srgbClr val="616365"/>
                </a:solidFill>
              </a:rPr>
              <a:t>kommunen överväger det för omständigheterna lämpligaste sättet att sköta uppgiften t.ex.</a:t>
            </a:r>
          </a:p>
          <a:p>
            <a:pPr lvl="2">
              <a:buClr>
                <a:srgbClr val="009AA6"/>
              </a:buClr>
            </a:pPr>
            <a:r>
              <a:rPr lang="fi-FI" altLang="fi-FI" smtClean="0">
                <a:solidFill>
                  <a:srgbClr val="616365"/>
                </a:solidFill>
              </a:rPr>
              <a:t>en person som arbetar med klienten och som har tillräcklig kompetens med avseende på klientens behov</a:t>
            </a:r>
          </a:p>
          <a:p>
            <a:pPr lvl="2">
              <a:buClr>
                <a:srgbClr val="009AA6"/>
              </a:buClr>
            </a:pPr>
            <a:r>
              <a:rPr lang="fi-FI" altLang="fi-FI" smtClean="0">
                <a:solidFill>
                  <a:srgbClr val="616365"/>
                </a:solidFill>
              </a:rPr>
              <a:t>en separat uppgift, så att de ansvariga arbetstagarna huvudsakligen sköter uppgifterna som ansvarig arbetstagare för flera klienter, jfr. klientansvarig eller minneskoordinator</a:t>
            </a:r>
          </a:p>
          <a:p>
            <a:pPr>
              <a:buClr>
                <a:srgbClr val="009AA6"/>
              </a:buClr>
            </a:pPr>
            <a:r>
              <a:rPr lang="fi-FI" altLang="fi-FI" smtClean="0">
                <a:solidFill>
                  <a:srgbClr val="616365"/>
                </a:solidFill>
              </a:rPr>
              <a:t>verksamheten har testats i pilotprojekt där man har utvecklat modeller för att bedöma behovet av en ansvarig arbetstagare och ordna uppgifterna.</a:t>
            </a:r>
          </a:p>
        </p:txBody>
      </p:sp>
      <p:sp>
        <p:nvSpPr>
          <p:cNvPr id="572420" name="Dian numeron paikkamerkki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defRPr>
            </a:lvl1pPr>
            <a:lvl2pPr marL="742950" indent="-285750" eaLnBrk="0" hangingPunct="0">
              <a:spcAft>
                <a:spcPct val="20000"/>
              </a:spcAft>
              <a:buClr>
                <a:schemeClr val="folHlink"/>
              </a:buClr>
              <a:buChar char="–"/>
              <a:defRPr sz="2000">
                <a:solidFill>
                  <a:schemeClr val="tx1"/>
                </a:solidFill>
                <a:latin typeface="Arial" charset="0"/>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defRPr>
            </a:lvl3pPr>
            <a:lvl4pPr marL="1600200" indent="-228600" eaLnBrk="0" hangingPunct="0">
              <a:spcAft>
                <a:spcPct val="20000"/>
              </a:spcAft>
              <a:buClr>
                <a:schemeClr val="folHlink"/>
              </a:buClr>
              <a:buChar char="–"/>
              <a:defRPr sz="1600">
                <a:solidFill>
                  <a:schemeClr val="tx1"/>
                </a:solidFill>
                <a:latin typeface="Arial" charset="0"/>
              </a:defRPr>
            </a:lvl4pPr>
            <a:lvl5pPr marL="2057400" indent="-228600" eaLnBrk="0" hangingPunct="0">
              <a:spcAft>
                <a:spcPct val="20000"/>
              </a:spcAft>
              <a:buClr>
                <a:schemeClr val="folHlink"/>
              </a:buClr>
              <a:buChar char="»"/>
              <a:defRPr sz="1600">
                <a:solidFill>
                  <a:schemeClr val="tx1"/>
                </a:solidFill>
                <a:latin typeface="Arial" charset="0"/>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defRPr>
            </a:lvl9pPr>
          </a:lstStyle>
          <a:p>
            <a:pPr>
              <a:spcAft>
                <a:spcPct val="0"/>
              </a:spcAft>
              <a:buClrTx/>
              <a:buFont typeface="Microsoft Sans Serif" pitchFamily="34" charset="0"/>
              <a:buNone/>
            </a:pPr>
            <a:fld id="{7D4603B4-AA2E-4092-8405-650656D63BC5}" type="slidenum">
              <a:rPr lang="fi-FI" altLang="fi-FI" sz="900" smtClean="0">
                <a:solidFill>
                  <a:srgbClr val="616365"/>
                </a:solidFill>
              </a:rPr>
              <a:pPr>
                <a:spcAft>
                  <a:spcPct val="0"/>
                </a:spcAft>
                <a:buClrTx/>
                <a:buFont typeface="Microsoft Sans Serif" pitchFamily="34" charset="0"/>
                <a:buNone/>
              </a:pPr>
              <a:t>91</a:t>
            </a:fld>
            <a:endParaRPr lang="fi-FI" altLang="fi-FI" sz="900" smtClean="0">
              <a:solidFill>
                <a:srgbClr val="616365"/>
              </a:solidFill>
            </a:endParaRPr>
          </a:p>
        </p:txBody>
      </p:sp>
      <p:sp>
        <p:nvSpPr>
          <p:cNvPr id="572421" name="Päivämäärän paikkamerkki 4"/>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defRPr>
            </a:lvl1pPr>
            <a:lvl2pPr marL="742950" indent="-285750" eaLnBrk="0" hangingPunct="0">
              <a:spcAft>
                <a:spcPct val="20000"/>
              </a:spcAft>
              <a:buClr>
                <a:schemeClr val="folHlink"/>
              </a:buClr>
              <a:buChar char="–"/>
              <a:defRPr sz="2000">
                <a:solidFill>
                  <a:schemeClr val="tx1"/>
                </a:solidFill>
                <a:latin typeface="Arial" charset="0"/>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defRPr>
            </a:lvl3pPr>
            <a:lvl4pPr marL="1600200" indent="-228600" eaLnBrk="0" hangingPunct="0">
              <a:spcAft>
                <a:spcPct val="20000"/>
              </a:spcAft>
              <a:buClr>
                <a:schemeClr val="folHlink"/>
              </a:buClr>
              <a:buChar char="–"/>
              <a:defRPr sz="1600">
                <a:solidFill>
                  <a:schemeClr val="tx1"/>
                </a:solidFill>
                <a:latin typeface="Arial" charset="0"/>
              </a:defRPr>
            </a:lvl4pPr>
            <a:lvl5pPr marL="2057400" indent="-228600" eaLnBrk="0" hangingPunct="0">
              <a:spcAft>
                <a:spcPct val="20000"/>
              </a:spcAft>
              <a:buClr>
                <a:schemeClr val="folHlink"/>
              </a:buClr>
              <a:buChar char="»"/>
              <a:defRPr sz="1600">
                <a:solidFill>
                  <a:schemeClr val="tx1"/>
                </a:solidFill>
                <a:latin typeface="Arial" charset="0"/>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defRPr>
            </a:lvl9pPr>
          </a:lstStyle>
          <a:p>
            <a:pPr>
              <a:spcAft>
                <a:spcPct val="0"/>
              </a:spcAft>
              <a:buClrTx/>
              <a:buFont typeface="Microsoft Sans Serif" pitchFamily="34" charset="0"/>
              <a:buNone/>
            </a:pPr>
            <a:fld id="{E1AE5FAA-D37E-4F33-BD20-1A2643994A86}" type="datetime1">
              <a:rPr lang="fi-FI" altLang="fi-FI" sz="900" smtClean="0">
                <a:solidFill>
                  <a:srgbClr val="616365"/>
                </a:solidFill>
              </a:rPr>
              <a:pPr>
                <a:spcAft>
                  <a:spcPct val="0"/>
                </a:spcAft>
                <a:buClrTx/>
                <a:buFont typeface="Microsoft Sans Serif" pitchFamily="34" charset="0"/>
                <a:buNone/>
              </a:pPr>
              <a:t>23.3.2015</a:t>
            </a:fld>
            <a:endParaRPr lang="fi-FI" altLang="fi-FI" sz="900" smtClean="0">
              <a:solidFill>
                <a:srgbClr val="616365"/>
              </a:solidFill>
            </a:endParaRPr>
          </a:p>
        </p:txBody>
      </p:sp>
    </p:spTree>
    <p:extLst>
      <p:ext uri="{BB962C8B-B14F-4D97-AF65-F5344CB8AC3E}">
        <p14:creationId xmlns:p14="http://schemas.microsoft.com/office/powerpoint/2010/main" val="106270407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Otsikko 1"/>
          <p:cNvSpPr>
            <a:spLocks noGrp="1"/>
          </p:cNvSpPr>
          <p:nvPr>
            <p:ph type="title"/>
          </p:nvPr>
        </p:nvSpPr>
        <p:spPr/>
        <p:txBody>
          <a:bodyPr/>
          <a:lstStyle/>
          <a:p>
            <a:r>
              <a:rPr lang="fi-FI" altLang="fi-FI" smtClean="0">
                <a:solidFill>
                  <a:srgbClr val="616365"/>
                </a:solidFill>
              </a:rPr>
              <a:t>Handikappservice och SVL</a:t>
            </a:r>
          </a:p>
        </p:txBody>
      </p:sp>
      <p:sp>
        <p:nvSpPr>
          <p:cNvPr id="580611" name="Sisällön paikkamerkki 2"/>
          <p:cNvSpPr>
            <a:spLocks noGrp="1"/>
          </p:cNvSpPr>
          <p:nvPr>
            <p:ph idx="1"/>
          </p:nvPr>
        </p:nvSpPr>
        <p:spPr>
          <a:xfrm>
            <a:off x="755650" y="1557338"/>
            <a:ext cx="7777163" cy="4895850"/>
          </a:xfrm>
        </p:spPr>
        <p:txBody>
          <a:bodyPr/>
          <a:lstStyle/>
          <a:p>
            <a:pPr marL="273050" indent="-273050">
              <a:spcAft>
                <a:spcPts val="475"/>
              </a:spcAft>
              <a:buClr>
                <a:srgbClr val="009AA6"/>
              </a:buClr>
              <a:buSzPts val="2000"/>
            </a:pPr>
            <a:r>
              <a:rPr lang="fi-FI" altLang="fi-FI" sz="2000" smtClean="0">
                <a:solidFill>
                  <a:srgbClr val="616365"/>
                </a:solidFill>
              </a:rPr>
              <a:t>Speciallagen om handikappservice ska tillämpas om personen på grund av funktionsnedsättning orsakad av långvarig skada eller sjukdom oundvikligen och återkommande behöver hjälp eller stöd för att klara av de funktioner som hör till ett normalt liv </a:t>
            </a:r>
          </a:p>
          <a:p>
            <a:pPr marL="273050" indent="-273050">
              <a:spcAft>
                <a:spcPts val="475"/>
              </a:spcAft>
              <a:buClr>
                <a:srgbClr val="009AA6"/>
              </a:buClr>
              <a:buSzPts val="2000"/>
            </a:pPr>
            <a:endParaRPr lang="fi-FI" altLang="fi-FI" sz="2000" smtClean="0">
              <a:solidFill>
                <a:srgbClr val="616365"/>
              </a:solidFill>
            </a:endParaRPr>
          </a:p>
          <a:p>
            <a:pPr marL="273050" indent="-273050">
              <a:spcAft>
                <a:spcPts val="475"/>
              </a:spcAft>
              <a:buClr>
                <a:srgbClr val="009AA6"/>
              </a:buClr>
              <a:buSzPts val="2000"/>
            </a:pPr>
            <a:r>
              <a:rPr lang="fi-FI" altLang="fi-FI" sz="2000" smtClean="0">
                <a:solidFill>
                  <a:srgbClr val="616365"/>
                </a:solidFill>
              </a:rPr>
              <a:t>Socialvårdslagen förbättrar ställningen för de personer som inte har rätt att få service med stöd av handikapplagstiftningen.</a:t>
            </a:r>
          </a:p>
          <a:p>
            <a:pPr marL="273050" indent="-273050">
              <a:spcAft>
                <a:spcPts val="475"/>
              </a:spcAft>
              <a:buClr>
                <a:srgbClr val="009AA6"/>
              </a:buClr>
              <a:buSzPts val="2000"/>
            </a:pPr>
            <a:endParaRPr lang="fi-FI" altLang="fi-FI" sz="2000" smtClean="0">
              <a:solidFill>
                <a:srgbClr val="616365"/>
              </a:solidFill>
            </a:endParaRPr>
          </a:p>
          <a:p>
            <a:pPr marL="273050" indent="-273050">
              <a:spcAft>
                <a:spcPts val="475"/>
              </a:spcAft>
              <a:buClr>
                <a:srgbClr val="009AA6"/>
              </a:buClr>
              <a:buSzPts val="2000"/>
            </a:pPr>
            <a:r>
              <a:rPr lang="fi-FI" altLang="fi-FI" sz="2000" smtClean="0">
                <a:solidFill>
                  <a:srgbClr val="616365"/>
                </a:solidFill>
              </a:rPr>
              <a:t>Lagen påverkar också signifikant de familjer där det finns barn med handikapp. I fortsättningen är det möjligt att få förebyggande service med stöd av socialvårdslagen. En klientrelation inom barnskyddet behövs om familjen dessutom behöver stödåtgärder enligt barnskyddslagen.</a:t>
            </a:r>
          </a:p>
        </p:txBody>
      </p:sp>
      <p:sp>
        <p:nvSpPr>
          <p:cNvPr id="580612"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CAEF3E04-DA32-4DB9-8B66-2F9C4CC83C88}" type="datetime1">
              <a:rPr lang="fi-FI" altLang="fi-FI" sz="900" smtClean="0">
                <a:solidFill>
                  <a:srgbClr val="616365"/>
                </a:solidFill>
                <a:latin typeface="Arial" charset="0"/>
              </a:rPr>
              <a:pPr>
                <a:buFont typeface="Microsoft Sans Serif" pitchFamily="34" charset="0"/>
                <a:buNone/>
                <a:defRPr/>
              </a:pPr>
              <a:t>23.3.2015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52570636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Otsikko 1"/>
          <p:cNvSpPr>
            <a:spLocks noGrp="1"/>
          </p:cNvSpPr>
          <p:nvPr>
            <p:ph type="title"/>
          </p:nvPr>
        </p:nvSpPr>
        <p:spPr/>
        <p:txBody>
          <a:bodyPr/>
          <a:lstStyle/>
          <a:p>
            <a:r>
              <a:rPr lang="fi-FI" altLang="fi-FI" smtClean="0">
                <a:solidFill>
                  <a:srgbClr val="616365"/>
                </a:solidFill>
              </a:rPr>
              <a:t>Medling i familjeärenden</a:t>
            </a:r>
          </a:p>
        </p:txBody>
      </p:sp>
      <p:sp>
        <p:nvSpPr>
          <p:cNvPr id="351235" name="Sisällön paikkamerkki 2"/>
          <p:cNvSpPr>
            <a:spLocks noGrp="1"/>
          </p:cNvSpPr>
          <p:nvPr>
            <p:ph idx="1"/>
          </p:nvPr>
        </p:nvSpPr>
        <p:spPr>
          <a:xfrm>
            <a:off x="755650" y="1557338"/>
            <a:ext cx="7669213" cy="4608512"/>
          </a:xfrm>
        </p:spPr>
        <p:txBody>
          <a:bodyPr/>
          <a:lstStyle/>
          <a:p>
            <a:pPr>
              <a:buClr>
                <a:srgbClr val="009AA6"/>
              </a:buClr>
            </a:pPr>
            <a:r>
              <a:rPr lang="fi-FI" altLang="fi-FI" smtClean="0">
                <a:solidFill>
                  <a:srgbClr val="616365"/>
                </a:solidFill>
              </a:rPr>
              <a:t>Bestämmelser om medling i familjeärenden finns i äktenskapslagens 5 kap. och den nämns i 14 § 2 mom. i socialvårdslagen. </a:t>
            </a:r>
          </a:p>
          <a:p>
            <a:pPr>
              <a:buClr>
                <a:srgbClr val="009AA6"/>
              </a:buClr>
            </a:pPr>
            <a:r>
              <a:rPr lang="fi-FI" altLang="fi-FI" smtClean="0">
                <a:solidFill>
                  <a:srgbClr val="616365"/>
                </a:solidFill>
              </a:rPr>
              <a:t>Medling är avsedd för barnfamiljer där föräldrarna överväger skilsmässa, och för frånskilda som anpassar sig till sin nya livssituation.</a:t>
            </a:r>
          </a:p>
          <a:p>
            <a:pPr>
              <a:buClr>
                <a:srgbClr val="009AA6"/>
              </a:buClr>
            </a:pPr>
            <a:r>
              <a:rPr lang="fi-FI" altLang="fi-FI" smtClean="0">
                <a:solidFill>
                  <a:srgbClr val="616365"/>
                </a:solidFill>
              </a:rPr>
              <a:t>Medlingen ordnas på olika sätt och klienterna hänvisas till barnskyddets jour.</a:t>
            </a:r>
          </a:p>
          <a:p>
            <a:pPr>
              <a:buClr>
                <a:srgbClr val="009AA6"/>
              </a:buClr>
            </a:pPr>
            <a:r>
              <a:rPr lang="fi-FI" altLang="fi-FI" smtClean="0">
                <a:solidFill>
                  <a:srgbClr val="616365"/>
                </a:solidFill>
              </a:rPr>
              <a:t>SVL förutsätter att klienten hänvisas till rätt service genast när klientrelationen inleds, och då ska man utreda vilken service familjen behöver.</a:t>
            </a:r>
          </a:p>
        </p:txBody>
      </p:sp>
      <p:sp>
        <p:nvSpPr>
          <p:cNvPr id="351236"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7B3BDED4-5B3C-4697-A628-C3B496633647}" type="datetime1">
              <a:rPr lang="fi-FI" altLang="fi-FI" sz="900" smtClean="0">
                <a:solidFill>
                  <a:srgbClr val="616365"/>
                </a:solidFill>
                <a:cs typeface="Arial" charset="0"/>
              </a:rPr>
              <a:pPr>
                <a:spcAft>
                  <a:spcPct val="0"/>
                </a:spcAft>
                <a:buClrTx/>
                <a:buFont typeface="Microsoft Sans Serif" pitchFamily="34" charset="0"/>
                <a:buNone/>
              </a:pPr>
              <a:t>23.3.2015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343228041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Otsikko 1"/>
          <p:cNvSpPr>
            <a:spLocks noGrp="1"/>
          </p:cNvSpPr>
          <p:nvPr>
            <p:ph type="title"/>
          </p:nvPr>
        </p:nvSpPr>
        <p:spPr/>
        <p:txBody>
          <a:bodyPr/>
          <a:lstStyle/>
          <a:p>
            <a:r>
              <a:rPr lang="fi-FI" altLang="fi-FI" smtClean="0">
                <a:solidFill>
                  <a:srgbClr val="616365"/>
                </a:solidFill>
              </a:rPr>
              <a:t>Lagen om elev- och studerandevård (15 och 16 §)</a:t>
            </a:r>
          </a:p>
        </p:txBody>
      </p:sp>
      <p:sp>
        <p:nvSpPr>
          <p:cNvPr id="352259" name="Sisällön paikkamerkki 2"/>
          <p:cNvSpPr>
            <a:spLocks noGrp="1"/>
          </p:cNvSpPr>
          <p:nvPr>
            <p:ph idx="1"/>
          </p:nvPr>
        </p:nvSpPr>
        <p:spPr>
          <a:xfrm>
            <a:off x="755650" y="1557338"/>
            <a:ext cx="7632700" cy="5003800"/>
          </a:xfrm>
        </p:spPr>
        <p:txBody>
          <a:bodyPr/>
          <a:lstStyle/>
          <a:p>
            <a:pPr>
              <a:buClr>
                <a:srgbClr val="009AA6"/>
              </a:buClr>
            </a:pPr>
            <a:r>
              <a:rPr lang="fi-FI" altLang="fi-FI" smtClean="0">
                <a:solidFill>
                  <a:srgbClr val="616365"/>
                </a:solidFill>
              </a:rPr>
              <a:t>En instans som i sitt arbete har fått kännedom om en studerandes stödbehov kan kontakta en psykolog eller en kurator, man kan t.ex. ta kontakt med barnskyddet</a:t>
            </a:r>
          </a:p>
          <a:p>
            <a:pPr>
              <a:buClr>
                <a:srgbClr val="009AA6"/>
              </a:buClr>
            </a:pPr>
            <a:r>
              <a:rPr lang="fi-FI" altLang="fi-FI" smtClean="0">
                <a:solidFill>
                  <a:srgbClr val="616365"/>
                </a:solidFill>
              </a:rPr>
              <a:t>En studerande ska ges möjlighet till ett samtal med en psykolog eller en kurator inom sju arbetsdagar, i brådskande fall samma eller nästa arbetsdag.</a:t>
            </a:r>
          </a:p>
          <a:p>
            <a:pPr>
              <a:buClr>
                <a:srgbClr val="009AA6"/>
              </a:buClr>
            </a:pPr>
            <a:r>
              <a:rPr lang="fi-FI" altLang="fi-FI" smtClean="0">
                <a:solidFill>
                  <a:srgbClr val="616365"/>
                </a:solidFill>
              </a:rPr>
              <a:t>Utifrån psykologens eller kuratorns bedömning har den studerande rätt att få tillräckligt stöd och handledning för att problem i studierna och utvecklingen ska kunna förebyggas och övervinnas. Vid behov ska den studerande hänvisas till andra elevhälsotjänster och annan stödverksamhet.</a:t>
            </a:r>
          </a:p>
        </p:txBody>
      </p:sp>
      <p:sp>
        <p:nvSpPr>
          <p:cNvPr id="352260"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B662AE5E-A678-4ADE-B19F-C01380DFCC38}" type="datetime1">
              <a:rPr lang="fi-FI" altLang="fi-FI" sz="900" smtClean="0">
                <a:solidFill>
                  <a:srgbClr val="616365"/>
                </a:solidFill>
                <a:cs typeface="Arial" charset="0"/>
              </a:rPr>
              <a:pPr>
                <a:spcAft>
                  <a:spcPct val="0"/>
                </a:spcAft>
                <a:buClrTx/>
                <a:buFont typeface="Microsoft Sans Serif" pitchFamily="34" charset="0"/>
                <a:buNone/>
              </a:pPr>
              <a:t>23.3.2015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241243878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Otsikko 1"/>
          <p:cNvSpPr>
            <a:spLocks noGrp="1"/>
          </p:cNvSpPr>
          <p:nvPr>
            <p:ph type="title"/>
          </p:nvPr>
        </p:nvSpPr>
        <p:spPr/>
        <p:txBody>
          <a:bodyPr/>
          <a:lstStyle/>
          <a:p>
            <a:r>
              <a:rPr lang="fi-FI" altLang="fi-FI" smtClean="0">
                <a:solidFill>
                  <a:srgbClr val="616365"/>
                </a:solidFill>
              </a:rPr>
              <a:t>Familjevårdslagen (RP 256/2014)</a:t>
            </a:r>
          </a:p>
        </p:txBody>
      </p:sp>
      <p:sp>
        <p:nvSpPr>
          <p:cNvPr id="355331" name="Sisällön paikkamerkki 2"/>
          <p:cNvSpPr>
            <a:spLocks noGrp="1"/>
          </p:cNvSpPr>
          <p:nvPr>
            <p:ph idx="1"/>
          </p:nvPr>
        </p:nvSpPr>
        <p:spPr/>
        <p:txBody>
          <a:bodyPr/>
          <a:lstStyle/>
          <a:p>
            <a:pPr lvl="0">
              <a:buClr>
                <a:srgbClr val="009AA6"/>
              </a:buClr>
            </a:pPr>
            <a:r>
              <a:rPr lang="fi-FI" sz="2000" dirty="0" err="1">
                <a:solidFill>
                  <a:srgbClr val="616365"/>
                </a:solidFill>
              </a:rPr>
              <a:t>Riksdagen</a:t>
            </a:r>
            <a:r>
              <a:rPr lang="fi-FI" sz="2000" dirty="0">
                <a:solidFill>
                  <a:srgbClr val="616365"/>
                </a:solidFill>
              </a:rPr>
              <a:t> </a:t>
            </a:r>
            <a:r>
              <a:rPr lang="fi-FI" sz="2000" dirty="0" err="1">
                <a:solidFill>
                  <a:srgbClr val="616365"/>
                </a:solidFill>
              </a:rPr>
              <a:t>har</a:t>
            </a:r>
            <a:r>
              <a:rPr lang="fi-FI" sz="2000" dirty="0">
                <a:solidFill>
                  <a:srgbClr val="616365"/>
                </a:solidFill>
              </a:rPr>
              <a:t> i mars 2015 </a:t>
            </a:r>
            <a:r>
              <a:rPr lang="fi-FI" sz="2000" dirty="0" err="1">
                <a:solidFill>
                  <a:srgbClr val="616365"/>
                </a:solidFill>
              </a:rPr>
              <a:t>godkänt</a:t>
            </a:r>
            <a:r>
              <a:rPr lang="fi-FI" sz="2000" dirty="0">
                <a:solidFill>
                  <a:srgbClr val="616365"/>
                </a:solidFill>
              </a:rPr>
              <a:t> </a:t>
            </a:r>
            <a:r>
              <a:rPr lang="fi-FI" sz="2000" dirty="0" err="1">
                <a:solidFill>
                  <a:srgbClr val="616365"/>
                </a:solidFill>
              </a:rPr>
              <a:t>regeringens</a:t>
            </a:r>
            <a:r>
              <a:rPr lang="fi-FI" sz="2000" dirty="0">
                <a:solidFill>
                  <a:srgbClr val="616365"/>
                </a:solidFill>
              </a:rPr>
              <a:t> proposition </a:t>
            </a:r>
            <a:r>
              <a:rPr lang="fi-FI" sz="2000" dirty="0" err="1">
                <a:solidFill>
                  <a:srgbClr val="616365"/>
                </a:solidFill>
              </a:rPr>
              <a:t>och</a:t>
            </a:r>
            <a:r>
              <a:rPr lang="fi-FI" altLang="fi-FI" sz="2000" dirty="0">
                <a:solidFill>
                  <a:srgbClr val="616365"/>
                </a:solidFill>
              </a:rPr>
              <a:t> </a:t>
            </a:r>
            <a:r>
              <a:rPr lang="fi-FI" altLang="fi-FI" sz="2000" dirty="0" err="1">
                <a:solidFill>
                  <a:srgbClr val="616365"/>
                </a:solidFill>
              </a:rPr>
              <a:t>lagen</a:t>
            </a:r>
            <a:r>
              <a:rPr lang="fi-FI" altLang="fi-FI" sz="2000" dirty="0">
                <a:solidFill>
                  <a:srgbClr val="616365"/>
                </a:solidFill>
              </a:rPr>
              <a:t> </a:t>
            </a:r>
            <a:r>
              <a:rPr lang="fi-FI" altLang="fi-FI" sz="2000" dirty="0" err="1" smtClean="0">
                <a:solidFill>
                  <a:srgbClr val="616365"/>
                </a:solidFill>
              </a:rPr>
              <a:t>träder</a:t>
            </a:r>
            <a:r>
              <a:rPr lang="fi-FI" altLang="fi-FI" sz="2000" dirty="0" smtClean="0">
                <a:solidFill>
                  <a:srgbClr val="616365"/>
                </a:solidFill>
              </a:rPr>
              <a:t> </a:t>
            </a:r>
            <a:r>
              <a:rPr lang="fi-FI" altLang="fi-FI" sz="2000" dirty="0">
                <a:solidFill>
                  <a:srgbClr val="616365"/>
                </a:solidFill>
              </a:rPr>
              <a:t>i </a:t>
            </a:r>
            <a:r>
              <a:rPr lang="fi-FI" altLang="fi-FI" sz="2000" dirty="0" err="1">
                <a:solidFill>
                  <a:srgbClr val="616365"/>
                </a:solidFill>
              </a:rPr>
              <a:t>kraft</a:t>
            </a:r>
            <a:r>
              <a:rPr lang="fi-FI" altLang="fi-FI" sz="2000" dirty="0">
                <a:solidFill>
                  <a:srgbClr val="616365"/>
                </a:solidFill>
              </a:rPr>
              <a:t> </a:t>
            </a:r>
            <a:r>
              <a:rPr lang="fi-FI" altLang="fi-FI" sz="2000" dirty="0">
                <a:solidFill>
                  <a:srgbClr val="616365"/>
                </a:solidFill>
                <a:ea typeface="ＭＳ Ｐゴシック" pitchFamily="34" charset="-128"/>
              </a:rPr>
              <a:t> </a:t>
            </a:r>
            <a:r>
              <a:rPr lang="fi-FI" altLang="fi-FI" sz="2000" dirty="0" err="1" smtClean="0">
                <a:solidFill>
                  <a:srgbClr val="616365"/>
                </a:solidFill>
                <a:ea typeface="ＭＳ Ｐゴシック" pitchFamily="34" charset="-128"/>
              </a:rPr>
              <a:t>den</a:t>
            </a:r>
            <a:r>
              <a:rPr lang="fi-FI" altLang="fi-FI" sz="2000" dirty="0" smtClean="0">
                <a:solidFill>
                  <a:srgbClr val="616365"/>
                </a:solidFill>
                <a:ea typeface="ＭＳ Ｐゴシック" pitchFamily="34" charset="-128"/>
              </a:rPr>
              <a:t> 1.4.2015</a:t>
            </a:r>
            <a:r>
              <a:rPr lang="fi-FI" altLang="fi-FI" sz="2000" dirty="0">
                <a:solidFill>
                  <a:srgbClr val="616365"/>
                </a:solidFill>
                <a:ea typeface="ＭＳ Ｐゴシック" pitchFamily="34" charset="-128"/>
              </a:rPr>
              <a:t>.</a:t>
            </a:r>
            <a:endParaRPr lang="fi-FI" sz="2000" dirty="0">
              <a:solidFill>
                <a:srgbClr val="616365"/>
              </a:solidFill>
            </a:endParaRPr>
          </a:p>
          <a:p>
            <a:pPr marL="0" indent="0">
              <a:buClr>
                <a:srgbClr val="009AA6"/>
              </a:buClr>
              <a:buNone/>
            </a:pPr>
            <a:endParaRPr lang="fi-FI" altLang="fi-FI" sz="2000" dirty="0" smtClean="0"/>
          </a:p>
          <a:p>
            <a:pPr>
              <a:buClr>
                <a:srgbClr val="009AA6"/>
              </a:buClr>
            </a:pPr>
            <a:r>
              <a:rPr lang="fi-FI" altLang="fi-FI" sz="2000" dirty="0" err="1" smtClean="0"/>
              <a:t>Bakgrunden</a:t>
            </a:r>
            <a:r>
              <a:rPr lang="fi-FI" altLang="fi-FI" sz="2000" dirty="0" smtClean="0"/>
              <a:t> </a:t>
            </a:r>
            <a:r>
              <a:rPr lang="fi-FI" altLang="fi-FI" sz="2000" dirty="0" err="1" smtClean="0"/>
              <a:t>till</a:t>
            </a:r>
            <a:r>
              <a:rPr lang="fi-FI" altLang="fi-FI" sz="2000" dirty="0" smtClean="0"/>
              <a:t> </a:t>
            </a:r>
            <a:r>
              <a:rPr lang="fi-FI" altLang="fi-FI" sz="2000" dirty="0" err="1" smtClean="0"/>
              <a:t>beredningen</a:t>
            </a:r>
            <a:r>
              <a:rPr lang="fi-FI" altLang="fi-FI" sz="2000" dirty="0" smtClean="0"/>
              <a:t> av </a:t>
            </a:r>
            <a:r>
              <a:rPr lang="fi-FI" altLang="fi-FI" sz="2000" dirty="0" err="1" smtClean="0"/>
              <a:t>familjevårdslagen</a:t>
            </a:r>
            <a:r>
              <a:rPr lang="fi-FI" altLang="fi-FI" sz="2000" dirty="0" smtClean="0"/>
              <a:t> </a:t>
            </a:r>
            <a:r>
              <a:rPr lang="fi-FI" altLang="fi-FI" sz="2000" dirty="0" err="1" smtClean="0"/>
              <a:t>finns</a:t>
            </a:r>
            <a:r>
              <a:rPr lang="fi-FI" altLang="fi-FI" sz="2000" dirty="0" smtClean="0"/>
              <a:t> i </a:t>
            </a:r>
            <a:r>
              <a:rPr lang="fi-FI" altLang="fi-FI" sz="2000" dirty="0" err="1" smtClean="0"/>
              <a:t>regeringsprogrammet</a:t>
            </a:r>
            <a:r>
              <a:rPr lang="fi-FI" altLang="fi-FI" sz="2000" dirty="0" smtClean="0"/>
              <a:t>, </a:t>
            </a:r>
            <a:r>
              <a:rPr lang="fi-FI" altLang="fi-FI" sz="2000" dirty="0" err="1" smtClean="0"/>
              <a:t>enligt</a:t>
            </a:r>
            <a:r>
              <a:rPr lang="fi-FI" altLang="fi-FI" sz="2000" dirty="0" smtClean="0"/>
              <a:t> </a:t>
            </a:r>
            <a:r>
              <a:rPr lang="fi-FI" altLang="fi-FI" sz="2000" dirty="0" err="1" smtClean="0"/>
              <a:t>vilket</a:t>
            </a:r>
            <a:r>
              <a:rPr lang="fi-FI" altLang="fi-FI" sz="2000" dirty="0" smtClean="0"/>
              <a:t> </a:t>
            </a:r>
            <a:r>
              <a:rPr lang="fi-FI" altLang="fi-FI" sz="2000" dirty="0" err="1" smtClean="0"/>
              <a:t>familjevårdslagstiftningen</a:t>
            </a:r>
            <a:r>
              <a:rPr lang="fi-FI" altLang="fi-FI" sz="2000" dirty="0" smtClean="0"/>
              <a:t> </a:t>
            </a:r>
            <a:r>
              <a:rPr lang="fi-FI" altLang="fi-FI" sz="2000" dirty="0" err="1" smtClean="0"/>
              <a:t>utvecklas</a:t>
            </a:r>
            <a:r>
              <a:rPr lang="fi-FI" altLang="fi-FI" sz="2000" dirty="0" smtClean="0"/>
              <a:t>, </a:t>
            </a:r>
            <a:r>
              <a:rPr lang="fi-FI" altLang="fi-FI" sz="2000" dirty="0" err="1" smtClean="0"/>
              <a:t>och</a:t>
            </a:r>
            <a:r>
              <a:rPr lang="fi-FI" altLang="fi-FI" sz="2000" dirty="0" smtClean="0"/>
              <a:t> i </a:t>
            </a:r>
            <a:r>
              <a:rPr lang="fi-FI" altLang="fi-FI" sz="2000" dirty="0" err="1" smtClean="0"/>
              <a:t>den</a:t>
            </a:r>
            <a:r>
              <a:rPr lang="fi-FI" altLang="fi-FI" sz="2000" dirty="0" smtClean="0"/>
              <a:t> </a:t>
            </a:r>
            <a:r>
              <a:rPr lang="fi-FI" altLang="fi-FI" sz="2000" dirty="0" err="1" smtClean="0"/>
              <a:t>ska</a:t>
            </a:r>
            <a:r>
              <a:rPr lang="fi-FI" altLang="fi-FI" sz="2000" dirty="0" smtClean="0"/>
              <a:t> </a:t>
            </a:r>
            <a:r>
              <a:rPr lang="fi-FI" altLang="fi-FI" sz="2000" dirty="0" err="1" smtClean="0"/>
              <a:t>man</a:t>
            </a:r>
            <a:r>
              <a:rPr lang="fi-FI" altLang="fi-FI" sz="2000" dirty="0" smtClean="0"/>
              <a:t> </a:t>
            </a:r>
            <a:r>
              <a:rPr lang="fi-FI" altLang="fi-FI" sz="2000" dirty="0" err="1" smtClean="0"/>
              <a:t>också</a:t>
            </a:r>
            <a:r>
              <a:rPr lang="fi-FI" altLang="fi-FI" sz="2000" dirty="0" smtClean="0"/>
              <a:t> </a:t>
            </a:r>
            <a:r>
              <a:rPr lang="fi-FI" altLang="fi-FI" sz="2000" dirty="0" err="1" smtClean="0"/>
              <a:t>beakta</a:t>
            </a:r>
            <a:r>
              <a:rPr lang="fi-FI" altLang="fi-FI" sz="2000" dirty="0" smtClean="0"/>
              <a:t> de </a:t>
            </a:r>
            <a:r>
              <a:rPr lang="fi-FI" altLang="fi-FI" sz="2000" dirty="0" err="1" smtClean="0"/>
              <a:t>behov</a:t>
            </a:r>
            <a:r>
              <a:rPr lang="fi-FI" altLang="fi-FI" sz="2000" dirty="0" smtClean="0"/>
              <a:t> </a:t>
            </a:r>
            <a:r>
              <a:rPr lang="fi-FI" altLang="fi-FI" sz="2000" dirty="0" err="1" smtClean="0"/>
              <a:t>som</a:t>
            </a:r>
            <a:r>
              <a:rPr lang="fi-FI" altLang="fi-FI" sz="2000" dirty="0" smtClean="0"/>
              <a:t> </a:t>
            </a:r>
            <a:r>
              <a:rPr lang="fi-FI" altLang="fi-FI" sz="2000" dirty="0" err="1" smtClean="0"/>
              <a:t>uppstår</a:t>
            </a:r>
            <a:r>
              <a:rPr lang="fi-FI" altLang="fi-FI" sz="2000" dirty="0" smtClean="0"/>
              <a:t> </a:t>
            </a:r>
            <a:r>
              <a:rPr lang="fi-FI" altLang="fi-FI" sz="2000" dirty="0" err="1" smtClean="0"/>
              <a:t>på</a:t>
            </a:r>
            <a:r>
              <a:rPr lang="fi-FI" altLang="fi-FI" sz="2000" dirty="0" smtClean="0"/>
              <a:t> </a:t>
            </a:r>
            <a:r>
              <a:rPr lang="fi-FI" altLang="fi-FI" sz="2000" dirty="0" err="1" smtClean="0"/>
              <a:t>grund</a:t>
            </a:r>
            <a:r>
              <a:rPr lang="fi-FI" altLang="fi-FI" sz="2000" dirty="0" smtClean="0"/>
              <a:t> av </a:t>
            </a:r>
            <a:r>
              <a:rPr lang="fi-FI" altLang="fi-FI" sz="2000" dirty="0" err="1" smtClean="0"/>
              <a:t>den</a:t>
            </a:r>
            <a:r>
              <a:rPr lang="fi-FI" altLang="fi-FI" sz="2000" dirty="0" smtClean="0"/>
              <a:t> </a:t>
            </a:r>
            <a:r>
              <a:rPr lang="fi-FI" altLang="fi-FI" sz="2000" dirty="0" err="1" smtClean="0"/>
              <a:t>åldrande</a:t>
            </a:r>
            <a:r>
              <a:rPr lang="fi-FI" altLang="fi-FI" sz="2000" dirty="0" smtClean="0"/>
              <a:t> </a:t>
            </a:r>
            <a:r>
              <a:rPr lang="fi-FI" altLang="fi-FI" sz="2000" dirty="0" err="1" smtClean="0"/>
              <a:t>befolkningen</a:t>
            </a:r>
            <a:r>
              <a:rPr lang="fi-FI" altLang="fi-FI" sz="2000" dirty="0" smtClean="0"/>
              <a:t>.  </a:t>
            </a:r>
          </a:p>
          <a:p>
            <a:pPr marL="0" indent="0">
              <a:buClr>
                <a:srgbClr val="009AA6"/>
              </a:buClr>
              <a:buNone/>
            </a:pPr>
            <a:endParaRPr lang="fi-FI" altLang="fi-FI" sz="2000" dirty="0" smtClean="0"/>
          </a:p>
          <a:p>
            <a:pPr>
              <a:buClr>
                <a:srgbClr val="009AA6"/>
              </a:buClr>
            </a:pPr>
            <a:r>
              <a:rPr lang="fi-FI" altLang="fi-FI" sz="2000" b="1" dirty="0" err="1" smtClean="0"/>
              <a:t>Den</a:t>
            </a:r>
            <a:r>
              <a:rPr lang="fi-FI" altLang="fi-FI" sz="2000" b="1" dirty="0" smtClean="0"/>
              <a:t> </a:t>
            </a:r>
            <a:r>
              <a:rPr lang="fi-FI" altLang="fi-FI" sz="2000" b="1" dirty="0" err="1" smtClean="0"/>
              <a:t>nya</a:t>
            </a:r>
            <a:r>
              <a:rPr lang="fi-FI" altLang="fi-FI" sz="2000" b="1" dirty="0" smtClean="0"/>
              <a:t> </a:t>
            </a:r>
            <a:r>
              <a:rPr lang="fi-FI" altLang="fi-FI" sz="2000" b="1" dirty="0" err="1" smtClean="0"/>
              <a:t>familjevårdslagen</a:t>
            </a:r>
            <a:r>
              <a:rPr lang="fi-FI" altLang="fi-FI" sz="2000" b="1" dirty="0" smtClean="0"/>
              <a:t> </a:t>
            </a:r>
            <a:r>
              <a:rPr lang="fi-FI" altLang="fi-FI" sz="2000" b="1" dirty="0" err="1" smtClean="0"/>
              <a:t>samlar</a:t>
            </a:r>
            <a:r>
              <a:rPr lang="fi-FI" altLang="fi-FI" sz="2000" b="1" dirty="0" smtClean="0"/>
              <a:t> alla </a:t>
            </a:r>
            <a:r>
              <a:rPr lang="fi-FI" altLang="fi-FI" sz="2000" b="1" dirty="0" err="1" smtClean="0"/>
              <a:t>nuvarande</a:t>
            </a:r>
            <a:r>
              <a:rPr lang="fi-FI" altLang="fi-FI" sz="2000" b="1" dirty="0" smtClean="0"/>
              <a:t> </a:t>
            </a:r>
            <a:r>
              <a:rPr lang="fi-FI" altLang="fi-FI" sz="2000" b="1" dirty="0" err="1" smtClean="0"/>
              <a:t>bestämmelser</a:t>
            </a:r>
            <a:r>
              <a:rPr lang="fi-FI" altLang="fi-FI" sz="2000" b="1" dirty="0" smtClean="0"/>
              <a:t> </a:t>
            </a:r>
            <a:r>
              <a:rPr lang="fi-FI" altLang="fi-FI" sz="2000" b="1" dirty="0" err="1" smtClean="0"/>
              <a:t>om</a:t>
            </a:r>
            <a:r>
              <a:rPr lang="fi-FI" altLang="fi-FI" sz="2000" b="1" dirty="0" smtClean="0"/>
              <a:t> </a:t>
            </a:r>
            <a:r>
              <a:rPr lang="fi-FI" altLang="fi-FI" sz="2000" b="1" dirty="0" err="1" smtClean="0"/>
              <a:t>familjevård</a:t>
            </a:r>
            <a:r>
              <a:rPr lang="fi-FI" altLang="fi-FI" sz="2000" b="1" dirty="0" smtClean="0"/>
              <a:t> i </a:t>
            </a:r>
            <a:r>
              <a:rPr lang="fi-FI" altLang="fi-FI" sz="2000" b="1" dirty="0" err="1" smtClean="0"/>
              <a:t>socialvårdslagen</a:t>
            </a:r>
            <a:r>
              <a:rPr lang="fi-FI" altLang="fi-FI" sz="2000" b="1" dirty="0" smtClean="0"/>
              <a:t> </a:t>
            </a:r>
            <a:r>
              <a:rPr lang="fi-FI" altLang="fi-FI" sz="2000" b="1" dirty="0" err="1" smtClean="0"/>
              <a:t>och</a:t>
            </a:r>
            <a:r>
              <a:rPr lang="fi-FI" altLang="fi-FI" sz="2000" b="1" dirty="0" smtClean="0"/>
              <a:t> </a:t>
            </a:r>
            <a:r>
              <a:rPr lang="fi-FI" altLang="fi-FI" sz="2000" b="1" dirty="0" err="1" smtClean="0"/>
              <a:t>familjevårdarlagen</a:t>
            </a:r>
            <a:r>
              <a:rPr lang="fi-FI" altLang="fi-FI" sz="2000" b="1" dirty="0" smtClean="0"/>
              <a:t> i en lag. </a:t>
            </a:r>
            <a:r>
              <a:rPr lang="fi-FI" altLang="fi-FI" sz="2000" b="1" dirty="0" err="1" smtClean="0"/>
              <a:t>Särskilt</a:t>
            </a:r>
            <a:r>
              <a:rPr lang="fi-FI" altLang="fi-FI" sz="2000" b="1" dirty="0" smtClean="0"/>
              <a:t> </a:t>
            </a:r>
            <a:r>
              <a:rPr lang="fi-FI" altLang="fi-FI" sz="2000" b="1" dirty="0" err="1" smtClean="0"/>
              <a:t>förbättras</a:t>
            </a:r>
            <a:r>
              <a:rPr lang="fi-FI" altLang="fi-FI" sz="2000" b="1" dirty="0" smtClean="0"/>
              <a:t> </a:t>
            </a:r>
            <a:r>
              <a:rPr lang="fi-FI" altLang="fi-FI" sz="2000" b="1" dirty="0" err="1" smtClean="0"/>
              <a:t>ställningen</a:t>
            </a:r>
            <a:r>
              <a:rPr lang="fi-FI" altLang="fi-FI" sz="2000" b="1" dirty="0" smtClean="0"/>
              <a:t> för </a:t>
            </a:r>
            <a:r>
              <a:rPr lang="fi-FI" altLang="fi-FI" sz="2000" b="1" dirty="0" err="1" smtClean="0"/>
              <a:t>äldre</a:t>
            </a:r>
            <a:r>
              <a:rPr lang="fi-FI" altLang="fi-FI" sz="2000" b="1" dirty="0" smtClean="0"/>
              <a:t>  </a:t>
            </a:r>
            <a:r>
              <a:rPr lang="fi-FI" altLang="fi-FI" sz="2000" b="1" dirty="0" err="1" smtClean="0"/>
              <a:t>och</a:t>
            </a:r>
            <a:r>
              <a:rPr lang="fi-FI" altLang="fi-FI" sz="2000" b="1" dirty="0" smtClean="0"/>
              <a:t> </a:t>
            </a:r>
            <a:r>
              <a:rPr lang="fi-FI" altLang="fi-FI" sz="2000" b="1" dirty="0" err="1" smtClean="0"/>
              <a:t>funktionshindrade</a:t>
            </a:r>
            <a:r>
              <a:rPr lang="fi-FI" altLang="fi-FI" sz="2000" b="1" dirty="0" smtClean="0"/>
              <a:t> </a:t>
            </a:r>
            <a:r>
              <a:rPr lang="fi-FI" altLang="fi-FI" sz="2000" b="1" dirty="0" err="1" smtClean="0"/>
              <a:t>personers</a:t>
            </a:r>
            <a:r>
              <a:rPr lang="fi-FI" altLang="fi-FI" sz="2000" b="1" dirty="0" smtClean="0"/>
              <a:t> </a:t>
            </a:r>
            <a:r>
              <a:rPr lang="fi-FI" altLang="fi-FI" sz="2000" b="1" dirty="0" err="1" smtClean="0"/>
              <a:t>familjevård</a:t>
            </a:r>
            <a:r>
              <a:rPr lang="fi-FI" altLang="fi-FI" sz="2000" b="1" dirty="0" smtClean="0"/>
              <a:t>.</a:t>
            </a:r>
          </a:p>
          <a:p>
            <a:pPr marL="0" indent="0">
              <a:buClr>
                <a:srgbClr val="009AA6"/>
              </a:buClr>
              <a:buNone/>
            </a:pPr>
            <a:endParaRPr lang="fi-FI" altLang="fi-FI" sz="2000" b="1" dirty="0" smtClean="0"/>
          </a:p>
        </p:txBody>
      </p:sp>
      <p:sp>
        <p:nvSpPr>
          <p:cNvPr id="355333" name="Dian numeron paikkamerkki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defRPr>
            </a:lvl1pPr>
            <a:lvl2pPr marL="742950" indent="-285750" eaLnBrk="0" hangingPunct="0">
              <a:spcAft>
                <a:spcPct val="20000"/>
              </a:spcAft>
              <a:buClr>
                <a:schemeClr val="folHlink"/>
              </a:buClr>
              <a:buChar char="–"/>
              <a:defRPr sz="2000">
                <a:solidFill>
                  <a:schemeClr val="tx1"/>
                </a:solidFill>
                <a:latin typeface="Arial" charset="0"/>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defRPr>
            </a:lvl3pPr>
            <a:lvl4pPr marL="1600200" indent="-228600" eaLnBrk="0" hangingPunct="0">
              <a:spcAft>
                <a:spcPct val="20000"/>
              </a:spcAft>
              <a:buClr>
                <a:schemeClr val="folHlink"/>
              </a:buClr>
              <a:buChar char="–"/>
              <a:defRPr sz="1600">
                <a:solidFill>
                  <a:schemeClr val="tx1"/>
                </a:solidFill>
                <a:latin typeface="Arial" charset="0"/>
              </a:defRPr>
            </a:lvl4pPr>
            <a:lvl5pPr marL="2057400" indent="-228600" eaLnBrk="0" hangingPunct="0">
              <a:spcAft>
                <a:spcPct val="20000"/>
              </a:spcAft>
              <a:buClr>
                <a:schemeClr val="folHlink"/>
              </a:buClr>
              <a:buChar char="»"/>
              <a:defRPr sz="1600">
                <a:solidFill>
                  <a:schemeClr val="tx1"/>
                </a:solidFill>
                <a:latin typeface="Arial" charset="0"/>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defRPr>
            </a:lvl9pPr>
          </a:lstStyle>
          <a:p>
            <a:pPr>
              <a:spcAft>
                <a:spcPct val="0"/>
              </a:spcAft>
              <a:buClrTx/>
              <a:buFont typeface="Microsoft Sans Serif" pitchFamily="34" charset="0"/>
              <a:buNone/>
            </a:pPr>
            <a:fld id="{956F9ADB-30FB-4236-96F8-6BF8DD2C1510}" type="slidenum">
              <a:rPr lang="fi-FI" altLang="fi-FI" sz="900" smtClean="0">
                <a:solidFill>
                  <a:srgbClr val="616365"/>
                </a:solidFill>
                <a:cs typeface="Arial" charset="0"/>
              </a:rPr>
              <a:pPr>
                <a:spcAft>
                  <a:spcPct val="0"/>
                </a:spcAft>
                <a:buClrTx/>
                <a:buFont typeface="Microsoft Sans Serif" pitchFamily="34" charset="0"/>
                <a:buNone/>
              </a:pPr>
              <a:t>95</a:t>
            </a:fld>
            <a:endParaRPr lang="fi-FI" altLang="fi-FI" sz="900" smtClean="0">
              <a:solidFill>
                <a:srgbClr val="616365"/>
              </a:solidFill>
              <a:cs typeface="Arial" charset="0"/>
            </a:endParaRPr>
          </a:p>
        </p:txBody>
      </p:sp>
      <p:sp>
        <p:nvSpPr>
          <p:cNvPr id="355334" name="Päivämäärän paikkamerkki 5"/>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defRPr>
            </a:lvl1pPr>
            <a:lvl2pPr marL="742950" indent="-285750" eaLnBrk="0" hangingPunct="0">
              <a:spcAft>
                <a:spcPct val="20000"/>
              </a:spcAft>
              <a:buClr>
                <a:schemeClr val="folHlink"/>
              </a:buClr>
              <a:buChar char="–"/>
              <a:defRPr sz="2000">
                <a:solidFill>
                  <a:schemeClr val="tx1"/>
                </a:solidFill>
                <a:latin typeface="Arial" charset="0"/>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defRPr>
            </a:lvl3pPr>
            <a:lvl4pPr marL="1600200" indent="-228600" eaLnBrk="0" hangingPunct="0">
              <a:spcAft>
                <a:spcPct val="20000"/>
              </a:spcAft>
              <a:buClr>
                <a:schemeClr val="folHlink"/>
              </a:buClr>
              <a:buChar char="–"/>
              <a:defRPr sz="1600">
                <a:solidFill>
                  <a:schemeClr val="tx1"/>
                </a:solidFill>
                <a:latin typeface="Arial" charset="0"/>
              </a:defRPr>
            </a:lvl4pPr>
            <a:lvl5pPr marL="2057400" indent="-228600" eaLnBrk="0" hangingPunct="0">
              <a:spcAft>
                <a:spcPct val="20000"/>
              </a:spcAft>
              <a:buClr>
                <a:schemeClr val="folHlink"/>
              </a:buClr>
              <a:buChar char="»"/>
              <a:defRPr sz="1600">
                <a:solidFill>
                  <a:schemeClr val="tx1"/>
                </a:solidFill>
                <a:latin typeface="Arial" charset="0"/>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defRPr>
            </a:lvl9pPr>
          </a:lstStyle>
          <a:p>
            <a:pPr>
              <a:spcAft>
                <a:spcPct val="0"/>
              </a:spcAft>
              <a:buClrTx/>
              <a:buFont typeface="Microsoft Sans Serif" pitchFamily="34" charset="0"/>
              <a:buNone/>
            </a:pPr>
            <a:fld id="{17F06120-7C43-4FA2-AECF-A6471B7D1588}" type="datetime1">
              <a:rPr lang="fi-FI" altLang="fi-FI" sz="900" smtClean="0">
                <a:solidFill>
                  <a:srgbClr val="616365"/>
                </a:solidFill>
                <a:cs typeface="Arial" charset="0"/>
              </a:rPr>
              <a:pPr>
                <a:spcAft>
                  <a:spcPct val="0"/>
                </a:spcAft>
                <a:buClrTx/>
                <a:buFont typeface="Microsoft Sans Serif" pitchFamily="34" charset="0"/>
                <a:buNone/>
              </a:pPr>
              <a:t>23.3.2015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375652753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Otsikko 1"/>
          <p:cNvSpPr>
            <a:spLocks noGrp="1"/>
          </p:cNvSpPr>
          <p:nvPr>
            <p:ph type="title"/>
          </p:nvPr>
        </p:nvSpPr>
        <p:spPr/>
        <p:txBody>
          <a:bodyPr/>
          <a:lstStyle/>
          <a:p>
            <a:r>
              <a:rPr lang="fi-FI" altLang="fi-FI" smtClean="0">
                <a:solidFill>
                  <a:srgbClr val="616365"/>
                </a:solidFill>
              </a:rPr>
              <a:t>I den gamla sociallvårdslagen gäller fortfarande ...</a:t>
            </a:r>
          </a:p>
        </p:txBody>
      </p:sp>
      <p:sp>
        <p:nvSpPr>
          <p:cNvPr id="552963" name="Sisällön paikkamerkki 2"/>
          <p:cNvSpPr>
            <a:spLocks noGrp="1"/>
          </p:cNvSpPr>
          <p:nvPr>
            <p:ph idx="1"/>
          </p:nvPr>
        </p:nvSpPr>
        <p:spPr/>
        <p:txBody>
          <a:bodyPr/>
          <a:lstStyle/>
          <a:p>
            <a:pPr>
              <a:buClr>
                <a:srgbClr val="009AA6"/>
              </a:buClr>
            </a:pPr>
            <a:r>
              <a:rPr lang="fi-FI" altLang="fi-FI" dirty="0" smtClean="0">
                <a:solidFill>
                  <a:srgbClr val="616365"/>
                </a:solidFill>
              </a:rPr>
              <a:t>27 d § </a:t>
            </a:r>
            <a:r>
              <a:rPr lang="fi-FI" altLang="fi-FI" dirty="0" err="1" smtClean="0">
                <a:solidFill>
                  <a:srgbClr val="616365"/>
                </a:solidFill>
              </a:rPr>
              <a:t>verksamhet</a:t>
            </a:r>
            <a:r>
              <a:rPr lang="fi-FI" altLang="fi-FI" dirty="0" smtClean="0">
                <a:solidFill>
                  <a:srgbClr val="616365"/>
                </a:solidFill>
              </a:rPr>
              <a:t> i </a:t>
            </a:r>
            <a:r>
              <a:rPr lang="fi-FI" altLang="fi-FI" dirty="0" err="1" smtClean="0">
                <a:solidFill>
                  <a:srgbClr val="616365"/>
                </a:solidFill>
              </a:rPr>
              <a:t>sysselsättningssyfte</a:t>
            </a:r>
            <a:r>
              <a:rPr lang="fi-FI" altLang="fi-FI" dirty="0" smtClean="0">
                <a:solidFill>
                  <a:srgbClr val="616365"/>
                </a:solidFill>
              </a:rPr>
              <a:t> för </a:t>
            </a:r>
            <a:r>
              <a:rPr lang="fi-FI" altLang="fi-FI" dirty="0" err="1" smtClean="0">
                <a:solidFill>
                  <a:srgbClr val="616365"/>
                </a:solidFill>
              </a:rPr>
              <a:t>handikappade</a:t>
            </a:r>
            <a:r>
              <a:rPr lang="fi-FI" altLang="fi-FI" dirty="0" smtClean="0">
                <a:solidFill>
                  <a:srgbClr val="616365"/>
                </a:solidFill>
              </a:rPr>
              <a:t> </a:t>
            </a:r>
            <a:r>
              <a:rPr lang="fi-FI" altLang="fi-FI" dirty="0" err="1" smtClean="0">
                <a:solidFill>
                  <a:srgbClr val="616365"/>
                </a:solidFill>
              </a:rPr>
              <a:t>och</a:t>
            </a:r>
            <a:r>
              <a:rPr lang="fi-FI" altLang="fi-FI" dirty="0" smtClean="0">
                <a:solidFill>
                  <a:srgbClr val="616365"/>
                </a:solidFill>
              </a:rPr>
              <a:t> </a:t>
            </a:r>
          </a:p>
          <a:p>
            <a:pPr>
              <a:buClr>
                <a:srgbClr val="009AA6"/>
              </a:buClr>
            </a:pPr>
            <a:r>
              <a:rPr lang="fi-FI" altLang="fi-FI" dirty="0" smtClean="0">
                <a:solidFill>
                  <a:srgbClr val="616365"/>
                </a:solidFill>
              </a:rPr>
              <a:t>27 e § </a:t>
            </a:r>
            <a:r>
              <a:rPr lang="fi-FI" altLang="fi-FI" dirty="0" err="1" smtClean="0">
                <a:solidFill>
                  <a:srgbClr val="616365"/>
                </a:solidFill>
              </a:rPr>
              <a:t>arbetsverksamhet</a:t>
            </a:r>
            <a:r>
              <a:rPr lang="fi-FI" altLang="fi-FI" dirty="0" smtClean="0">
                <a:solidFill>
                  <a:srgbClr val="616365"/>
                </a:solidFill>
              </a:rPr>
              <a:t> för </a:t>
            </a:r>
            <a:r>
              <a:rPr lang="fi-FI" altLang="fi-FI" dirty="0" err="1" smtClean="0">
                <a:solidFill>
                  <a:srgbClr val="616365"/>
                </a:solidFill>
              </a:rPr>
              <a:t>handikappade</a:t>
            </a:r>
            <a:r>
              <a:rPr lang="fi-FI" altLang="fi-FI" dirty="0" smtClean="0">
                <a:solidFill>
                  <a:srgbClr val="616365"/>
                </a:solidFill>
              </a:rPr>
              <a:t>, </a:t>
            </a:r>
            <a:r>
              <a:rPr lang="fi-FI" altLang="fi-FI" dirty="0" err="1" smtClean="0">
                <a:solidFill>
                  <a:srgbClr val="616365"/>
                </a:solidFill>
              </a:rPr>
              <a:t>eftersom</a:t>
            </a:r>
            <a:r>
              <a:rPr lang="fi-FI" altLang="fi-FI" dirty="0" smtClean="0">
                <a:solidFill>
                  <a:srgbClr val="616365"/>
                </a:solidFill>
              </a:rPr>
              <a:t> en </a:t>
            </a:r>
            <a:r>
              <a:rPr lang="fi-FI" altLang="fi-FI" dirty="0" err="1" smtClean="0">
                <a:solidFill>
                  <a:srgbClr val="616365"/>
                </a:solidFill>
              </a:rPr>
              <a:t>bearbetning</a:t>
            </a:r>
            <a:r>
              <a:rPr lang="fi-FI" altLang="fi-FI" dirty="0" smtClean="0">
                <a:solidFill>
                  <a:srgbClr val="616365"/>
                </a:solidFill>
              </a:rPr>
              <a:t> av </a:t>
            </a:r>
            <a:r>
              <a:rPr lang="fi-FI" altLang="fi-FI" dirty="0" err="1" smtClean="0">
                <a:solidFill>
                  <a:srgbClr val="616365"/>
                </a:solidFill>
              </a:rPr>
              <a:t>lagstiftningen</a:t>
            </a:r>
            <a:r>
              <a:rPr lang="fi-FI" altLang="fi-FI" dirty="0" smtClean="0">
                <a:solidFill>
                  <a:srgbClr val="616365"/>
                </a:solidFill>
              </a:rPr>
              <a:t> </a:t>
            </a:r>
            <a:r>
              <a:rPr lang="fi-FI" altLang="fi-FI" dirty="0" err="1" smtClean="0">
                <a:solidFill>
                  <a:srgbClr val="616365"/>
                </a:solidFill>
              </a:rPr>
              <a:t>kring</a:t>
            </a:r>
            <a:r>
              <a:rPr lang="fi-FI" altLang="fi-FI" dirty="0" smtClean="0">
                <a:solidFill>
                  <a:srgbClr val="616365"/>
                </a:solidFill>
              </a:rPr>
              <a:t> </a:t>
            </a:r>
            <a:r>
              <a:rPr lang="fi-FI" altLang="fi-FI" dirty="0" err="1" smtClean="0">
                <a:solidFill>
                  <a:srgbClr val="616365"/>
                </a:solidFill>
              </a:rPr>
              <a:t>servicen</a:t>
            </a:r>
            <a:r>
              <a:rPr lang="fi-FI" altLang="fi-FI" dirty="0" smtClean="0">
                <a:solidFill>
                  <a:srgbClr val="616365"/>
                </a:solidFill>
              </a:rPr>
              <a:t> </a:t>
            </a:r>
            <a:r>
              <a:rPr lang="fi-FI" altLang="fi-FI" dirty="0" err="1" smtClean="0">
                <a:solidFill>
                  <a:srgbClr val="616365"/>
                </a:solidFill>
              </a:rPr>
              <a:t>pågår</a:t>
            </a:r>
            <a:r>
              <a:rPr lang="fi-FI" altLang="fi-FI" dirty="0" smtClean="0">
                <a:solidFill>
                  <a:srgbClr val="616365"/>
                </a:solidFill>
              </a:rPr>
              <a:t>.  </a:t>
            </a:r>
          </a:p>
          <a:p>
            <a:pPr lvl="0">
              <a:buClr>
                <a:srgbClr val="009AA6"/>
              </a:buClr>
            </a:pPr>
            <a:r>
              <a:rPr lang="fi-FI" altLang="fi-FI" dirty="0" smtClean="0">
                <a:solidFill>
                  <a:srgbClr val="616365"/>
                </a:solidFill>
              </a:rPr>
              <a:t>En </a:t>
            </a:r>
            <a:r>
              <a:rPr lang="fi-FI" altLang="fi-FI" dirty="0" err="1" smtClean="0">
                <a:solidFill>
                  <a:srgbClr val="616365"/>
                </a:solidFill>
              </a:rPr>
              <a:t>arbetsgrupp</a:t>
            </a:r>
            <a:r>
              <a:rPr lang="fi-FI" altLang="fi-FI" dirty="0" smtClean="0">
                <a:solidFill>
                  <a:srgbClr val="616365"/>
                </a:solidFill>
              </a:rPr>
              <a:t> </a:t>
            </a:r>
            <a:r>
              <a:rPr lang="fi-FI" altLang="fi-FI" dirty="0" err="1" smtClean="0">
                <a:solidFill>
                  <a:srgbClr val="616365"/>
                </a:solidFill>
              </a:rPr>
              <a:t>som</a:t>
            </a:r>
            <a:r>
              <a:rPr lang="fi-FI" altLang="fi-FI" dirty="0" smtClean="0">
                <a:solidFill>
                  <a:srgbClr val="616365"/>
                </a:solidFill>
              </a:rPr>
              <a:t> </a:t>
            </a:r>
            <a:r>
              <a:rPr lang="fi-FI" altLang="fi-FI" dirty="0" err="1" smtClean="0">
                <a:solidFill>
                  <a:srgbClr val="616365"/>
                </a:solidFill>
              </a:rPr>
              <a:t>utreder</a:t>
            </a:r>
            <a:r>
              <a:rPr lang="fi-FI" altLang="fi-FI" dirty="0" smtClean="0">
                <a:solidFill>
                  <a:srgbClr val="616365"/>
                </a:solidFill>
              </a:rPr>
              <a:t> </a:t>
            </a:r>
            <a:r>
              <a:rPr lang="fi-FI" altLang="fi-FI" dirty="0" err="1" smtClean="0">
                <a:solidFill>
                  <a:srgbClr val="616365"/>
                </a:solidFill>
              </a:rPr>
              <a:t>behovet</a:t>
            </a:r>
            <a:r>
              <a:rPr lang="fi-FI" altLang="fi-FI" dirty="0" smtClean="0">
                <a:solidFill>
                  <a:srgbClr val="616365"/>
                </a:solidFill>
              </a:rPr>
              <a:t> </a:t>
            </a:r>
            <a:r>
              <a:rPr lang="fi-FI" altLang="fi-FI" dirty="0" err="1" smtClean="0">
                <a:solidFill>
                  <a:srgbClr val="616365"/>
                </a:solidFill>
              </a:rPr>
              <a:t>att</a:t>
            </a:r>
            <a:r>
              <a:rPr lang="fi-FI" altLang="fi-FI" dirty="0" smtClean="0">
                <a:solidFill>
                  <a:srgbClr val="616365"/>
                </a:solidFill>
              </a:rPr>
              <a:t> </a:t>
            </a:r>
            <a:r>
              <a:rPr lang="fi-FI" altLang="fi-FI" dirty="0" err="1" smtClean="0">
                <a:solidFill>
                  <a:srgbClr val="616365"/>
                </a:solidFill>
              </a:rPr>
              <a:t>reformera</a:t>
            </a:r>
            <a:r>
              <a:rPr lang="fi-FI" altLang="fi-FI" dirty="0" smtClean="0">
                <a:solidFill>
                  <a:srgbClr val="616365"/>
                </a:solidFill>
              </a:rPr>
              <a:t> </a:t>
            </a:r>
            <a:r>
              <a:rPr lang="fi-FI" altLang="fi-FI" dirty="0" err="1" smtClean="0">
                <a:solidFill>
                  <a:srgbClr val="616365"/>
                </a:solidFill>
              </a:rPr>
              <a:t>lagstiftningen</a:t>
            </a:r>
            <a:r>
              <a:rPr lang="fi-FI" altLang="fi-FI" dirty="0" smtClean="0">
                <a:solidFill>
                  <a:srgbClr val="616365"/>
                </a:solidFill>
              </a:rPr>
              <a:t> </a:t>
            </a:r>
            <a:r>
              <a:rPr lang="fi-FI" altLang="fi-FI" dirty="0" err="1" smtClean="0">
                <a:solidFill>
                  <a:srgbClr val="616365"/>
                </a:solidFill>
              </a:rPr>
              <a:t>och</a:t>
            </a:r>
            <a:r>
              <a:rPr lang="fi-FI" altLang="fi-FI" dirty="0" smtClean="0">
                <a:solidFill>
                  <a:srgbClr val="616365"/>
                </a:solidFill>
              </a:rPr>
              <a:t> </a:t>
            </a:r>
            <a:r>
              <a:rPr lang="fi-FI" altLang="fi-FI" dirty="0" err="1" smtClean="0">
                <a:solidFill>
                  <a:srgbClr val="616365"/>
                </a:solidFill>
              </a:rPr>
              <a:t>servicesystemet</a:t>
            </a:r>
            <a:r>
              <a:rPr lang="fi-FI" altLang="fi-FI" dirty="0" smtClean="0">
                <a:solidFill>
                  <a:srgbClr val="616365"/>
                </a:solidFill>
              </a:rPr>
              <a:t> </a:t>
            </a:r>
            <a:r>
              <a:rPr lang="fi-FI" altLang="fi-FI" dirty="0" err="1" smtClean="0">
                <a:solidFill>
                  <a:srgbClr val="616365"/>
                </a:solidFill>
              </a:rPr>
              <a:t>som</a:t>
            </a:r>
            <a:r>
              <a:rPr lang="fi-FI" altLang="fi-FI" dirty="0" smtClean="0">
                <a:solidFill>
                  <a:srgbClr val="616365"/>
                </a:solidFill>
              </a:rPr>
              <a:t> </a:t>
            </a:r>
            <a:r>
              <a:rPr lang="fi-FI" altLang="fi-FI" dirty="0" err="1" smtClean="0">
                <a:solidFill>
                  <a:srgbClr val="616365"/>
                </a:solidFill>
              </a:rPr>
              <a:t>stöder</a:t>
            </a:r>
            <a:r>
              <a:rPr lang="fi-FI" altLang="fi-FI" dirty="0" smtClean="0">
                <a:solidFill>
                  <a:srgbClr val="616365"/>
                </a:solidFill>
              </a:rPr>
              <a:t> </a:t>
            </a:r>
            <a:r>
              <a:rPr lang="fi-FI" altLang="fi-FI" dirty="0" err="1" smtClean="0">
                <a:solidFill>
                  <a:srgbClr val="616365"/>
                </a:solidFill>
              </a:rPr>
              <a:t>arbetslivsdelaktighet</a:t>
            </a:r>
            <a:r>
              <a:rPr lang="fi-FI" altLang="fi-FI" dirty="0" smtClean="0">
                <a:solidFill>
                  <a:srgbClr val="616365"/>
                </a:solidFill>
              </a:rPr>
              <a:t> </a:t>
            </a:r>
            <a:r>
              <a:rPr lang="fi-FI" altLang="fi-FI" dirty="0" err="1" smtClean="0">
                <a:solidFill>
                  <a:srgbClr val="616365"/>
                </a:solidFill>
              </a:rPr>
              <a:t>inom</a:t>
            </a:r>
            <a:r>
              <a:rPr lang="fi-FI" altLang="fi-FI" dirty="0" smtClean="0">
                <a:solidFill>
                  <a:srgbClr val="616365"/>
                </a:solidFill>
              </a:rPr>
              <a:t> </a:t>
            </a:r>
            <a:r>
              <a:rPr lang="fi-FI" altLang="fi-FI" dirty="0" err="1" smtClean="0">
                <a:solidFill>
                  <a:srgbClr val="616365"/>
                </a:solidFill>
              </a:rPr>
              <a:t>socialvården</a:t>
            </a:r>
            <a:r>
              <a:rPr lang="fi-FI" altLang="fi-FI" dirty="0" smtClean="0">
                <a:solidFill>
                  <a:srgbClr val="616365"/>
                </a:solidFill>
              </a:rPr>
              <a:t> (</a:t>
            </a:r>
            <a:r>
              <a:rPr lang="fi-FI" altLang="fi-FI" dirty="0" err="1" smtClean="0">
                <a:solidFill>
                  <a:srgbClr val="616365"/>
                </a:solidFill>
              </a:rPr>
              <a:t>den</a:t>
            </a:r>
            <a:r>
              <a:rPr lang="fi-FI" altLang="fi-FI" dirty="0" smtClean="0">
                <a:solidFill>
                  <a:srgbClr val="616365"/>
                </a:solidFill>
              </a:rPr>
              <a:t> </a:t>
            </a:r>
            <a:r>
              <a:rPr lang="fi-FI" altLang="fi-FI" dirty="0" err="1" smtClean="0">
                <a:solidFill>
                  <a:srgbClr val="616365"/>
                </a:solidFill>
              </a:rPr>
              <a:t>s.k</a:t>
            </a:r>
            <a:r>
              <a:rPr lang="fi-FI" altLang="fi-FI" dirty="0" smtClean="0">
                <a:solidFill>
                  <a:srgbClr val="616365"/>
                </a:solidFill>
              </a:rPr>
              <a:t>. </a:t>
            </a:r>
            <a:r>
              <a:rPr lang="fi-FI" altLang="fi-FI" dirty="0" err="1" smtClean="0">
                <a:solidFill>
                  <a:srgbClr val="616365"/>
                </a:solidFill>
              </a:rPr>
              <a:t>TEOS-gruppen</a:t>
            </a:r>
            <a:r>
              <a:rPr lang="fi-FI" altLang="fi-FI" dirty="0" smtClean="0">
                <a:solidFill>
                  <a:srgbClr val="616365"/>
                </a:solidFill>
              </a:rPr>
              <a:t>)</a:t>
            </a:r>
            <a:r>
              <a:rPr lang="fi-FI" altLang="fi-FI" sz="2200" dirty="0">
                <a:solidFill>
                  <a:srgbClr val="616365"/>
                </a:solidFill>
              </a:rPr>
              <a:t> </a:t>
            </a:r>
            <a:r>
              <a:rPr lang="fi-FI" altLang="fi-FI" sz="2200" dirty="0" err="1" smtClean="0">
                <a:solidFill>
                  <a:srgbClr val="616365"/>
                </a:solidFill>
              </a:rPr>
              <a:t>föreslår</a:t>
            </a:r>
            <a:r>
              <a:rPr lang="fi-FI" altLang="fi-FI" sz="2200" dirty="0" smtClean="0">
                <a:solidFill>
                  <a:srgbClr val="616365"/>
                </a:solidFill>
              </a:rPr>
              <a:t> </a:t>
            </a:r>
            <a:r>
              <a:rPr lang="fi-FI" altLang="fi-FI" sz="2200" dirty="0" err="1">
                <a:solidFill>
                  <a:srgbClr val="616365"/>
                </a:solidFill>
              </a:rPr>
              <a:t>nya</a:t>
            </a:r>
            <a:r>
              <a:rPr lang="fi-FI" altLang="fi-FI" sz="2200" dirty="0">
                <a:solidFill>
                  <a:srgbClr val="616365"/>
                </a:solidFill>
              </a:rPr>
              <a:t> </a:t>
            </a:r>
            <a:r>
              <a:rPr lang="fi-FI" altLang="fi-FI" sz="2200" dirty="0" err="1" smtClean="0">
                <a:solidFill>
                  <a:srgbClr val="616365"/>
                </a:solidFill>
              </a:rPr>
              <a:t>speciallagar</a:t>
            </a:r>
            <a:r>
              <a:rPr lang="fi-FI" altLang="fi-FI" sz="2200" dirty="0" smtClean="0">
                <a:solidFill>
                  <a:srgbClr val="616365"/>
                </a:solidFill>
              </a:rPr>
              <a:t>. </a:t>
            </a:r>
            <a:endParaRPr lang="fi-FI" altLang="fi-FI" sz="2200" dirty="0">
              <a:solidFill>
                <a:srgbClr val="616365"/>
              </a:solidFill>
            </a:endParaRPr>
          </a:p>
          <a:p>
            <a:pPr lvl="0">
              <a:buClr>
                <a:srgbClr val="009AA6"/>
              </a:buClr>
            </a:pPr>
            <a:r>
              <a:rPr lang="fi-FI" altLang="fi-FI" dirty="0" smtClean="0">
                <a:solidFill>
                  <a:srgbClr val="616365"/>
                </a:solidFill>
              </a:rPr>
              <a:t> </a:t>
            </a:r>
            <a:r>
              <a:rPr lang="fi-FI" altLang="fi-FI" sz="2200" dirty="0" err="1">
                <a:solidFill>
                  <a:srgbClr val="616365"/>
                </a:solidFill>
              </a:rPr>
              <a:t>SHM:s</a:t>
            </a:r>
            <a:r>
              <a:rPr lang="fi-FI" altLang="fi-FI" sz="2200" dirty="0">
                <a:solidFill>
                  <a:srgbClr val="616365"/>
                </a:solidFill>
              </a:rPr>
              <a:t> </a:t>
            </a:r>
            <a:r>
              <a:rPr lang="fi-FI" altLang="fi-FI" sz="2200" dirty="0" err="1">
                <a:solidFill>
                  <a:srgbClr val="616365"/>
                </a:solidFill>
              </a:rPr>
              <a:t>Rapporter</a:t>
            </a:r>
            <a:r>
              <a:rPr lang="fi-FI" altLang="fi-FI" sz="2200" dirty="0">
                <a:solidFill>
                  <a:srgbClr val="616365"/>
                </a:solidFill>
              </a:rPr>
              <a:t> </a:t>
            </a:r>
            <a:r>
              <a:rPr lang="fi-FI" altLang="fi-FI" sz="2200" dirty="0" err="1">
                <a:solidFill>
                  <a:srgbClr val="616365"/>
                </a:solidFill>
              </a:rPr>
              <a:t>och</a:t>
            </a:r>
            <a:r>
              <a:rPr lang="fi-FI" altLang="fi-FI" sz="2200" dirty="0">
                <a:solidFill>
                  <a:srgbClr val="616365"/>
                </a:solidFill>
              </a:rPr>
              <a:t> </a:t>
            </a:r>
            <a:r>
              <a:rPr lang="fi-FI" altLang="fi-FI" sz="2200" dirty="0" err="1">
                <a:solidFill>
                  <a:srgbClr val="616365"/>
                </a:solidFill>
              </a:rPr>
              <a:t>promemorior</a:t>
            </a:r>
            <a:r>
              <a:rPr lang="fi-FI" altLang="fi-FI" sz="2200" dirty="0">
                <a:solidFill>
                  <a:srgbClr val="616365"/>
                </a:solidFill>
              </a:rPr>
              <a:t> </a:t>
            </a:r>
            <a:r>
              <a:rPr lang="fi-FI" altLang="fi-FI" sz="2200" dirty="0" smtClean="0">
                <a:solidFill>
                  <a:srgbClr val="616365"/>
                </a:solidFill>
              </a:rPr>
              <a:t>2014:32</a:t>
            </a:r>
            <a:endParaRPr lang="fi-FI" altLang="fi-FI" sz="2200" dirty="0">
              <a:solidFill>
                <a:srgbClr val="616365"/>
              </a:solidFill>
            </a:endParaRPr>
          </a:p>
          <a:p>
            <a:pPr marL="0" indent="0">
              <a:buClr>
                <a:srgbClr val="009AA6"/>
              </a:buClr>
              <a:buNone/>
            </a:pPr>
            <a:endParaRPr lang="fi-FI" altLang="fi-FI" dirty="0" smtClean="0">
              <a:solidFill>
                <a:srgbClr val="616365"/>
              </a:solidFill>
            </a:endParaRPr>
          </a:p>
          <a:p>
            <a:pPr>
              <a:buClr>
                <a:srgbClr val="009AA6"/>
              </a:buClr>
            </a:pPr>
            <a:endParaRPr lang="fi-FI" altLang="fi-FI" dirty="0" smtClean="0">
              <a:solidFill>
                <a:srgbClr val="616365"/>
              </a:solidFill>
            </a:endParaRPr>
          </a:p>
          <a:p>
            <a:pPr>
              <a:buClrTx/>
              <a:buFont typeface="Microsoft Sans Serif" pitchFamily="34" charset="0"/>
              <a:buNone/>
            </a:pPr>
            <a:endParaRPr lang="fi-FI" altLang="fi-FI" dirty="0" smtClean="0">
              <a:solidFill>
                <a:srgbClr val="616365"/>
              </a:solidFill>
            </a:endParaRPr>
          </a:p>
          <a:p>
            <a:pPr>
              <a:buClrTx/>
              <a:buFont typeface="Microsoft Sans Serif" pitchFamily="34" charset="0"/>
              <a:buNone/>
            </a:pPr>
            <a:r>
              <a:rPr lang="fi-FI" altLang="fi-FI" dirty="0" smtClean="0">
                <a:solidFill>
                  <a:srgbClr val="616365"/>
                </a:solidFill>
              </a:rPr>
              <a:t> </a:t>
            </a:r>
          </a:p>
        </p:txBody>
      </p:sp>
      <p:sp>
        <p:nvSpPr>
          <p:cNvPr id="552964" name="Dian numeron paikkamerkki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defRPr>
            </a:lvl1pPr>
            <a:lvl2pPr marL="742950" indent="-285750" eaLnBrk="0" hangingPunct="0">
              <a:spcAft>
                <a:spcPct val="20000"/>
              </a:spcAft>
              <a:buClr>
                <a:schemeClr val="folHlink"/>
              </a:buClr>
              <a:buChar char="–"/>
              <a:defRPr sz="2000">
                <a:solidFill>
                  <a:schemeClr val="tx1"/>
                </a:solidFill>
                <a:latin typeface="Arial" charset="0"/>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defRPr>
            </a:lvl3pPr>
            <a:lvl4pPr marL="1600200" indent="-228600" eaLnBrk="0" hangingPunct="0">
              <a:spcAft>
                <a:spcPct val="20000"/>
              </a:spcAft>
              <a:buClr>
                <a:schemeClr val="folHlink"/>
              </a:buClr>
              <a:buChar char="–"/>
              <a:defRPr sz="1600">
                <a:solidFill>
                  <a:schemeClr val="tx1"/>
                </a:solidFill>
                <a:latin typeface="Arial" charset="0"/>
              </a:defRPr>
            </a:lvl4pPr>
            <a:lvl5pPr marL="2057400" indent="-228600" eaLnBrk="0" hangingPunct="0">
              <a:spcAft>
                <a:spcPct val="20000"/>
              </a:spcAft>
              <a:buClr>
                <a:schemeClr val="folHlink"/>
              </a:buClr>
              <a:buChar char="»"/>
              <a:defRPr sz="1600">
                <a:solidFill>
                  <a:schemeClr val="tx1"/>
                </a:solidFill>
                <a:latin typeface="Arial" charset="0"/>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defRPr>
            </a:lvl9pPr>
          </a:lstStyle>
          <a:p>
            <a:pPr>
              <a:spcAft>
                <a:spcPct val="0"/>
              </a:spcAft>
              <a:buClrTx/>
              <a:buFont typeface="Microsoft Sans Serif" pitchFamily="34" charset="0"/>
              <a:buNone/>
            </a:pPr>
            <a:fld id="{A7CDCFFA-DD1A-4EAF-B6E6-CBE0F1D039ED}" type="slidenum">
              <a:rPr lang="fi-FI" altLang="fi-FI" sz="900" smtClean="0">
                <a:solidFill>
                  <a:srgbClr val="616365"/>
                </a:solidFill>
              </a:rPr>
              <a:pPr>
                <a:spcAft>
                  <a:spcPct val="0"/>
                </a:spcAft>
                <a:buClrTx/>
                <a:buFont typeface="Microsoft Sans Serif" pitchFamily="34" charset="0"/>
                <a:buNone/>
              </a:pPr>
              <a:t>96</a:t>
            </a:fld>
            <a:endParaRPr lang="fi-FI" altLang="fi-FI" sz="900" smtClean="0">
              <a:solidFill>
                <a:srgbClr val="616365"/>
              </a:solidFill>
            </a:endParaRPr>
          </a:p>
        </p:txBody>
      </p:sp>
      <p:sp>
        <p:nvSpPr>
          <p:cNvPr id="552965" name="Päivämäärän paikkamerkki 4"/>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defRPr>
            </a:lvl1pPr>
            <a:lvl2pPr marL="742950" indent="-285750" eaLnBrk="0" hangingPunct="0">
              <a:spcAft>
                <a:spcPct val="20000"/>
              </a:spcAft>
              <a:buClr>
                <a:schemeClr val="folHlink"/>
              </a:buClr>
              <a:buChar char="–"/>
              <a:defRPr sz="2000">
                <a:solidFill>
                  <a:schemeClr val="tx1"/>
                </a:solidFill>
                <a:latin typeface="Arial" charset="0"/>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defRPr>
            </a:lvl3pPr>
            <a:lvl4pPr marL="1600200" indent="-228600" eaLnBrk="0" hangingPunct="0">
              <a:spcAft>
                <a:spcPct val="20000"/>
              </a:spcAft>
              <a:buClr>
                <a:schemeClr val="folHlink"/>
              </a:buClr>
              <a:buChar char="–"/>
              <a:defRPr sz="1600">
                <a:solidFill>
                  <a:schemeClr val="tx1"/>
                </a:solidFill>
                <a:latin typeface="Arial" charset="0"/>
              </a:defRPr>
            </a:lvl4pPr>
            <a:lvl5pPr marL="2057400" indent="-228600" eaLnBrk="0" hangingPunct="0">
              <a:spcAft>
                <a:spcPct val="20000"/>
              </a:spcAft>
              <a:buClr>
                <a:schemeClr val="folHlink"/>
              </a:buClr>
              <a:buChar char="»"/>
              <a:defRPr sz="1600">
                <a:solidFill>
                  <a:schemeClr val="tx1"/>
                </a:solidFill>
                <a:latin typeface="Arial" charset="0"/>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defRPr>
            </a:lvl9pPr>
          </a:lstStyle>
          <a:p>
            <a:pPr>
              <a:spcAft>
                <a:spcPct val="0"/>
              </a:spcAft>
              <a:buClrTx/>
              <a:buFont typeface="Microsoft Sans Serif" pitchFamily="34" charset="0"/>
              <a:buNone/>
            </a:pPr>
            <a:fld id="{E3527F1E-2625-4236-8A2D-9BED08A53FE0}" type="datetime1">
              <a:rPr lang="fi-FI" altLang="fi-FI" sz="900" smtClean="0">
                <a:solidFill>
                  <a:srgbClr val="616365"/>
                </a:solidFill>
              </a:rPr>
              <a:pPr>
                <a:spcAft>
                  <a:spcPct val="0"/>
                </a:spcAft>
                <a:buClrTx/>
                <a:buFont typeface="Microsoft Sans Serif" pitchFamily="34" charset="0"/>
                <a:buNone/>
              </a:pPr>
              <a:t>23.3.2015</a:t>
            </a:fld>
            <a:endParaRPr lang="fi-FI" altLang="fi-FI" sz="900" smtClean="0">
              <a:solidFill>
                <a:srgbClr val="616365"/>
              </a:solidFill>
            </a:endParaRPr>
          </a:p>
        </p:txBody>
      </p:sp>
    </p:spTree>
    <p:extLst>
      <p:ext uri="{BB962C8B-B14F-4D97-AF65-F5344CB8AC3E}">
        <p14:creationId xmlns:p14="http://schemas.microsoft.com/office/powerpoint/2010/main" val="402768968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Otsikko 1"/>
          <p:cNvSpPr>
            <a:spLocks noGrp="1"/>
          </p:cNvSpPr>
          <p:nvPr>
            <p:ph type="title"/>
          </p:nvPr>
        </p:nvSpPr>
        <p:spPr/>
        <p:txBody>
          <a:bodyPr/>
          <a:lstStyle/>
          <a:p>
            <a:r>
              <a:rPr lang="fi-FI" altLang="fi-FI" smtClean="0">
                <a:solidFill>
                  <a:srgbClr val="616365"/>
                </a:solidFill>
              </a:rPr>
              <a:t>Reform av utkomststödet</a:t>
            </a:r>
          </a:p>
        </p:txBody>
      </p:sp>
      <p:sp>
        <p:nvSpPr>
          <p:cNvPr id="557059" name="Sisällön paikkamerkki 2"/>
          <p:cNvSpPr>
            <a:spLocks noGrp="1"/>
          </p:cNvSpPr>
          <p:nvPr>
            <p:ph idx="1"/>
          </p:nvPr>
        </p:nvSpPr>
        <p:spPr/>
        <p:txBody>
          <a:bodyPr/>
          <a:lstStyle/>
          <a:p>
            <a:pPr>
              <a:buClr>
                <a:srgbClr val="009AA6"/>
              </a:buClr>
            </a:pPr>
            <a:r>
              <a:rPr lang="fi-FI" altLang="fi-FI" dirty="0" err="1" smtClean="0">
                <a:solidFill>
                  <a:srgbClr val="616365"/>
                </a:solidFill>
              </a:rPr>
              <a:t>Överföringen</a:t>
            </a:r>
            <a:r>
              <a:rPr lang="fi-FI" altLang="fi-FI" dirty="0" smtClean="0">
                <a:solidFill>
                  <a:srgbClr val="616365"/>
                </a:solidFill>
              </a:rPr>
              <a:t> av </a:t>
            </a:r>
            <a:r>
              <a:rPr lang="fi-FI" altLang="fi-FI" dirty="0" err="1" smtClean="0">
                <a:solidFill>
                  <a:srgbClr val="616365"/>
                </a:solidFill>
              </a:rPr>
              <a:t>basutkomststödet</a:t>
            </a:r>
            <a:r>
              <a:rPr lang="fi-FI" altLang="fi-FI" dirty="0" smtClean="0">
                <a:solidFill>
                  <a:srgbClr val="616365"/>
                </a:solidFill>
              </a:rPr>
              <a:t> </a:t>
            </a:r>
            <a:r>
              <a:rPr lang="fi-FI" altLang="fi-FI" dirty="0" err="1" smtClean="0">
                <a:solidFill>
                  <a:srgbClr val="616365"/>
                </a:solidFill>
              </a:rPr>
              <a:t>till</a:t>
            </a:r>
            <a:r>
              <a:rPr lang="fi-FI" altLang="fi-FI" dirty="0" smtClean="0">
                <a:solidFill>
                  <a:srgbClr val="616365"/>
                </a:solidFill>
              </a:rPr>
              <a:t> FPA </a:t>
            </a:r>
            <a:r>
              <a:rPr lang="fi-FI" altLang="fi-FI" dirty="0" err="1" smtClean="0">
                <a:solidFill>
                  <a:srgbClr val="616365"/>
                </a:solidFill>
              </a:rPr>
              <a:t>har</a:t>
            </a:r>
            <a:r>
              <a:rPr lang="fi-FI" altLang="fi-FI" dirty="0" smtClean="0">
                <a:solidFill>
                  <a:srgbClr val="616365"/>
                </a:solidFill>
              </a:rPr>
              <a:t> </a:t>
            </a:r>
            <a:r>
              <a:rPr lang="fi-FI" altLang="fi-FI" dirty="0" err="1" smtClean="0">
                <a:solidFill>
                  <a:srgbClr val="616365"/>
                </a:solidFill>
              </a:rPr>
              <a:t>inletts</a:t>
            </a:r>
            <a:r>
              <a:rPr lang="fi-FI" altLang="fi-FI" dirty="0" smtClean="0">
                <a:solidFill>
                  <a:srgbClr val="616365"/>
                </a:solidFill>
              </a:rPr>
              <a:t> (RP 358/2014), </a:t>
            </a:r>
            <a:r>
              <a:rPr lang="fi-FI" altLang="fi-FI" dirty="0" err="1" smtClean="0">
                <a:solidFill>
                  <a:srgbClr val="616365"/>
                </a:solidFill>
              </a:rPr>
              <a:t>lagen</a:t>
            </a:r>
            <a:r>
              <a:rPr lang="fi-FI" altLang="fi-FI" dirty="0" smtClean="0">
                <a:solidFill>
                  <a:srgbClr val="616365"/>
                </a:solidFill>
              </a:rPr>
              <a:t> </a:t>
            </a:r>
            <a:r>
              <a:rPr lang="fi-FI" altLang="fi-FI" dirty="0" err="1" smtClean="0">
                <a:solidFill>
                  <a:srgbClr val="616365"/>
                </a:solidFill>
              </a:rPr>
              <a:t>kommer</a:t>
            </a:r>
            <a:r>
              <a:rPr lang="fi-FI" altLang="fi-FI" dirty="0" smtClean="0">
                <a:solidFill>
                  <a:srgbClr val="616365"/>
                </a:solidFill>
              </a:rPr>
              <a:t> i </a:t>
            </a:r>
            <a:r>
              <a:rPr lang="fi-FI" altLang="fi-FI" dirty="0" err="1" smtClean="0">
                <a:solidFill>
                  <a:srgbClr val="616365"/>
                </a:solidFill>
              </a:rPr>
              <a:t>kraft</a:t>
            </a:r>
            <a:r>
              <a:rPr lang="fi-FI" altLang="fi-FI" dirty="0" smtClean="0">
                <a:solidFill>
                  <a:srgbClr val="616365"/>
                </a:solidFill>
              </a:rPr>
              <a:t> 1.1.2017</a:t>
            </a:r>
          </a:p>
          <a:p>
            <a:pPr>
              <a:buClr>
                <a:srgbClr val="009AA6"/>
              </a:buClr>
            </a:pPr>
            <a:r>
              <a:rPr lang="fi-FI" altLang="fi-FI" dirty="0" err="1" smtClean="0">
                <a:solidFill>
                  <a:srgbClr val="616365"/>
                </a:solidFill>
              </a:rPr>
              <a:t>Reformen</a:t>
            </a:r>
            <a:r>
              <a:rPr lang="fi-FI" altLang="fi-FI" dirty="0" smtClean="0">
                <a:solidFill>
                  <a:srgbClr val="616365"/>
                </a:solidFill>
              </a:rPr>
              <a:t> </a:t>
            </a:r>
            <a:r>
              <a:rPr lang="fi-FI" altLang="fi-FI" dirty="0" err="1" smtClean="0">
                <a:solidFill>
                  <a:srgbClr val="616365"/>
                </a:solidFill>
              </a:rPr>
              <a:t>ingår</a:t>
            </a:r>
            <a:r>
              <a:rPr lang="fi-FI" altLang="fi-FI" dirty="0" smtClean="0">
                <a:solidFill>
                  <a:srgbClr val="616365"/>
                </a:solidFill>
              </a:rPr>
              <a:t> i </a:t>
            </a:r>
            <a:r>
              <a:rPr lang="fi-FI" altLang="fi-FI" dirty="0" err="1" smtClean="0">
                <a:solidFill>
                  <a:srgbClr val="616365"/>
                </a:solidFill>
              </a:rPr>
              <a:t>regeringens</a:t>
            </a:r>
            <a:r>
              <a:rPr lang="fi-FI" altLang="fi-FI" dirty="0" smtClean="0">
                <a:solidFill>
                  <a:srgbClr val="616365"/>
                </a:solidFill>
              </a:rPr>
              <a:t> </a:t>
            </a:r>
            <a:r>
              <a:rPr lang="fi-FI" altLang="fi-FI" dirty="0" err="1" smtClean="0">
                <a:solidFill>
                  <a:srgbClr val="616365"/>
                </a:solidFill>
              </a:rPr>
              <a:t>strukturreformprogram</a:t>
            </a:r>
            <a:r>
              <a:rPr lang="fi-FI" altLang="fi-FI" dirty="0" smtClean="0">
                <a:solidFill>
                  <a:srgbClr val="616365"/>
                </a:solidFill>
              </a:rPr>
              <a:t> </a:t>
            </a:r>
          </a:p>
          <a:p>
            <a:pPr>
              <a:buClr>
                <a:srgbClr val="009AA6"/>
              </a:buClr>
            </a:pPr>
            <a:r>
              <a:rPr lang="fi-FI" altLang="fi-FI" dirty="0" err="1" smtClean="0">
                <a:solidFill>
                  <a:srgbClr val="616365"/>
                </a:solidFill>
              </a:rPr>
              <a:t>Syftet</a:t>
            </a:r>
            <a:r>
              <a:rPr lang="fi-FI" altLang="fi-FI" dirty="0" smtClean="0">
                <a:solidFill>
                  <a:srgbClr val="616365"/>
                </a:solidFill>
              </a:rPr>
              <a:t> </a:t>
            </a:r>
            <a:r>
              <a:rPr lang="fi-FI" altLang="fi-FI" dirty="0" err="1" smtClean="0">
                <a:solidFill>
                  <a:srgbClr val="616365"/>
                </a:solidFill>
              </a:rPr>
              <a:t>är</a:t>
            </a:r>
            <a:r>
              <a:rPr lang="fi-FI" altLang="fi-FI" dirty="0" smtClean="0">
                <a:solidFill>
                  <a:srgbClr val="616365"/>
                </a:solidFill>
              </a:rPr>
              <a:t> </a:t>
            </a:r>
            <a:r>
              <a:rPr lang="fi-FI" altLang="fi-FI" dirty="0" err="1" smtClean="0">
                <a:solidFill>
                  <a:srgbClr val="616365"/>
                </a:solidFill>
              </a:rPr>
              <a:t>att</a:t>
            </a:r>
            <a:r>
              <a:rPr lang="fi-FI" altLang="fi-FI" dirty="0" smtClean="0">
                <a:solidFill>
                  <a:srgbClr val="616365"/>
                </a:solidFill>
              </a:rPr>
              <a:t> </a:t>
            </a:r>
            <a:r>
              <a:rPr lang="fi-FI" altLang="fi-FI" dirty="0" err="1" smtClean="0">
                <a:solidFill>
                  <a:srgbClr val="616365"/>
                </a:solidFill>
              </a:rPr>
              <a:t>göra</a:t>
            </a:r>
            <a:r>
              <a:rPr lang="fi-FI" altLang="fi-FI" dirty="0" smtClean="0">
                <a:solidFill>
                  <a:srgbClr val="616365"/>
                </a:solidFill>
              </a:rPr>
              <a:t> </a:t>
            </a:r>
            <a:r>
              <a:rPr lang="fi-FI" altLang="fi-FI" dirty="0" err="1" smtClean="0">
                <a:solidFill>
                  <a:srgbClr val="616365"/>
                </a:solidFill>
              </a:rPr>
              <a:t>tillgången</a:t>
            </a:r>
            <a:r>
              <a:rPr lang="fi-FI" altLang="fi-FI" dirty="0" smtClean="0">
                <a:solidFill>
                  <a:srgbClr val="616365"/>
                </a:solidFill>
              </a:rPr>
              <a:t> </a:t>
            </a:r>
            <a:r>
              <a:rPr lang="fi-FI" altLang="fi-FI" dirty="0" err="1" smtClean="0">
                <a:solidFill>
                  <a:srgbClr val="616365"/>
                </a:solidFill>
              </a:rPr>
              <a:t>till</a:t>
            </a:r>
            <a:r>
              <a:rPr lang="fi-FI" altLang="fi-FI" dirty="0" smtClean="0">
                <a:solidFill>
                  <a:srgbClr val="616365"/>
                </a:solidFill>
              </a:rPr>
              <a:t> </a:t>
            </a:r>
            <a:r>
              <a:rPr lang="fi-FI" altLang="fi-FI" dirty="0" err="1" smtClean="0">
                <a:solidFill>
                  <a:srgbClr val="616365"/>
                </a:solidFill>
              </a:rPr>
              <a:t>stödet</a:t>
            </a:r>
            <a:r>
              <a:rPr lang="fi-FI" altLang="fi-FI" dirty="0" smtClean="0">
                <a:solidFill>
                  <a:srgbClr val="616365"/>
                </a:solidFill>
              </a:rPr>
              <a:t> </a:t>
            </a:r>
            <a:r>
              <a:rPr lang="fi-FI" altLang="fi-FI" dirty="0" err="1" smtClean="0">
                <a:solidFill>
                  <a:srgbClr val="616365"/>
                </a:solidFill>
              </a:rPr>
              <a:t>jämlikare</a:t>
            </a:r>
            <a:r>
              <a:rPr lang="fi-FI" altLang="fi-FI" dirty="0" smtClean="0">
                <a:solidFill>
                  <a:srgbClr val="616365"/>
                </a:solidFill>
              </a:rPr>
              <a:t>, </a:t>
            </a:r>
            <a:r>
              <a:rPr lang="fi-FI" altLang="fi-FI" dirty="0" err="1" smtClean="0">
                <a:solidFill>
                  <a:srgbClr val="616365"/>
                </a:solidFill>
              </a:rPr>
              <a:t>förbättra</a:t>
            </a:r>
            <a:r>
              <a:rPr lang="fi-FI" altLang="fi-FI" dirty="0" smtClean="0">
                <a:solidFill>
                  <a:srgbClr val="616365"/>
                </a:solidFill>
              </a:rPr>
              <a:t> </a:t>
            </a:r>
            <a:r>
              <a:rPr lang="fi-FI" altLang="fi-FI" dirty="0" err="1" smtClean="0">
                <a:solidFill>
                  <a:srgbClr val="616365"/>
                </a:solidFill>
              </a:rPr>
              <a:t>effektiviteten</a:t>
            </a:r>
            <a:r>
              <a:rPr lang="fi-FI" altLang="fi-FI" dirty="0" smtClean="0">
                <a:solidFill>
                  <a:srgbClr val="616365"/>
                </a:solidFill>
              </a:rPr>
              <a:t> </a:t>
            </a:r>
            <a:r>
              <a:rPr lang="fi-FI" altLang="fi-FI" dirty="0" err="1" smtClean="0">
                <a:solidFill>
                  <a:srgbClr val="616365"/>
                </a:solidFill>
              </a:rPr>
              <a:t>och</a:t>
            </a:r>
            <a:r>
              <a:rPr lang="fi-FI" altLang="fi-FI" dirty="0" smtClean="0">
                <a:solidFill>
                  <a:srgbClr val="616365"/>
                </a:solidFill>
              </a:rPr>
              <a:t> </a:t>
            </a:r>
            <a:r>
              <a:rPr lang="fi-FI" altLang="fi-FI" dirty="0" err="1" smtClean="0">
                <a:solidFill>
                  <a:srgbClr val="616365"/>
                </a:solidFill>
              </a:rPr>
              <a:t>minska</a:t>
            </a:r>
            <a:r>
              <a:rPr lang="fi-FI" altLang="fi-FI" dirty="0" smtClean="0">
                <a:solidFill>
                  <a:srgbClr val="616365"/>
                </a:solidFill>
              </a:rPr>
              <a:t> </a:t>
            </a:r>
            <a:r>
              <a:rPr lang="fi-FI" altLang="fi-FI" dirty="0" err="1" smtClean="0">
                <a:solidFill>
                  <a:srgbClr val="616365"/>
                </a:solidFill>
              </a:rPr>
              <a:t>kommunernas</a:t>
            </a:r>
            <a:r>
              <a:rPr lang="fi-FI" altLang="fi-FI" dirty="0" smtClean="0">
                <a:solidFill>
                  <a:srgbClr val="616365"/>
                </a:solidFill>
              </a:rPr>
              <a:t> </a:t>
            </a:r>
            <a:r>
              <a:rPr lang="fi-FI" altLang="fi-FI" dirty="0" err="1" smtClean="0">
                <a:solidFill>
                  <a:srgbClr val="616365"/>
                </a:solidFill>
              </a:rPr>
              <a:t>uppgifter</a:t>
            </a:r>
            <a:r>
              <a:rPr lang="fi-FI" altLang="fi-FI" dirty="0" smtClean="0">
                <a:solidFill>
                  <a:srgbClr val="616365"/>
                </a:solidFill>
              </a:rPr>
              <a:t> i det </a:t>
            </a:r>
            <a:r>
              <a:rPr lang="fi-FI" altLang="fi-FI" dirty="0" err="1" smtClean="0">
                <a:solidFill>
                  <a:srgbClr val="616365"/>
                </a:solidFill>
              </a:rPr>
              <a:t>strama</a:t>
            </a:r>
            <a:r>
              <a:rPr lang="fi-FI" altLang="fi-FI" dirty="0" smtClean="0">
                <a:solidFill>
                  <a:srgbClr val="616365"/>
                </a:solidFill>
              </a:rPr>
              <a:t> </a:t>
            </a:r>
            <a:r>
              <a:rPr lang="fi-FI" altLang="fi-FI" dirty="0" err="1" smtClean="0">
                <a:solidFill>
                  <a:srgbClr val="616365"/>
                </a:solidFill>
              </a:rPr>
              <a:t>ekonomiska</a:t>
            </a:r>
            <a:r>
              <a:rPr lang="fi-FI" altLang="fi-FI" dirty="0" smtClean="0">
                <a:solidFill>
                  <a:srgbClr val="616365"/>
                </a:solidFill>
              </a:rPr>
              <a:t> </a:t>
            </a:r>
            <a:r>
              <a:rPr lang="fi-FI" altLang="fi-FI" dirty="0" err="1" smtClean="0">
                <a:solidFill>
                  <a:srgbClr val="616365"/>
                </a:solidFill>
              </a:rPr>
              <a:t>läget</a:t>
            </a:r>
            <a:endParaRPr lang="fi-FI" altLang="fi-FI" dirty="0" smtClean="0">
              <a:solidFill>
                <a:srgbClr val="616365"/>
              </a:solidFill>
            </a:endParaRPr>
          </a:p>
          <a:p>
            <a:pPr>
              <a:buClr>
                <a:srgbClr val="009AA6"/>
              </a:buClr>
            </a:pPr>
            <a:r>
              <a:rPr lang="fi-FI" altLang="fi-FI" dirty="0" smtClean="0">
                <a:solidFill>
                  <a:srgbClr val="616365"/>
                </a:solidFill>
              </a:rPr>
              <a:t>Det </a:t>
            </a:r>
            <a:r>
              <a:rPr lang="fi-FI" altLang="fi-FI" dirty="0" err="1" smtClean="0">
                <a:solidFill>
                  <a:srgbClr val="616365"/>
                </a:solidFill>
              </a:rPr>
              <a:t>kompletterande</a:t>
            </a:r>
            <a:r>
              <a:rPr lang="fi-FI" altLang="fi-FI" dirty="0" smtClean="0">
                <a:solidFill>
                  <a:srgbClr val="616365"/>
                </a:solidFill>
              </a:rPr>
              <a:t> </a:t>
            </a:r>
            <a:r>
              <a:rPr lang="fi-FI" altLang="fi-FI" dirty="0" err="1" smtClean="0">
                <a:solidFill>
                  <a:srgbClr val="616365"/>
                </a:solidFill>
              </a:rPr>
              <a:t>och</a:t>
            </a:r>
            <a:r>
              <a:rPr lang="fi-FI" altLang="fi-FI" dirty="0" smtClean="0">
                <a:solidFill>
                  <a:srgbClr val="616365"/>
                </a:solidFill>
              </a:rPr>
              <a:t> </a:t>
            </a:r>
            <a:r>
              <a:rPr lang="fi-FI" altLang="fi-FI" dirty="0" err="1" smtClean="0">
                <a:solidFill>
                  <a:srgbClr val="616365"/>
                </a:solidFill>
              </a:rPr>
              <a:t>förebyggande</a:t>
            </a:r>
            <a:r>
              <a:rPr lang="fi-FI" altLang="fi-FI" dirty="0" smtClean="0">
                <a:solidFill>
                  <a:srgbClr val="616365"/>
                </a:solidFill>
              </a:rPr>
              <a:t> </a:t>
            </a:r>
            <a:r>
              <a:rPr lang="fi-FI" altLang="fi-FI" dirty="0" err="1" smtClean="0">
                <a:solidFill>
                  <a:srgbClr val="616365"/>
                </a:solidFill>
              </a:rPr>
              <a:t>utkomststödet</a:t>
            </a:r>
            <a:r>
              <a:rPr lang="fi-FI" altLang="fi-FI" dirty="0" smtClean="0">
                <a:solidFill>
                  <a:srgbClr val="616365"/>
                </a:solidFill>
              </a:rPr>
              <a:t>, </a:t>
            </a:r>
            <a:r>
              <a:rPr lang="fi-FI" altLang="fi-FI" dirty="0" err="1" smtClean="0">
                <a:solidFill>
                  <a:srgbClr val="616365"/>
                </a:solidFill>
              </a:rPr>
              <a:t>som</a:t>
            </a:r>
            <a:r>
              <a:rPr lang="fi-FI" altLang="fi-FI" dirty="0" smtClean="0">
                <a:solidFill>
                  <a:srgbClr val="616365"/>
                </a:solidFill>
              </a:rPr>
              <a:t> </a:t>
            </a:r>
            <a:r>
              <a:rPr lang="fi-FI" altLang="fi-FI" dirty="0" err="1" smtClean="0">
                <a:solidFill>
                  <a:srgbClr val="616365"/>
                </a:solidFill>
              </a:rPr>
              <a:t>kräver</a:t>
            </a:r>
            <a:r>
              <a:rPr lang="fi-FI" altLang="fi-FI" dirty="0" smtClean="0">
                <a:solidFill>
                  <a:srgbClr val="616365"/>
                </a:solidFill>
              </a:rPr>
              <a:t> en </a:t>
            </a:r>
            <a:r>
              <a:rPr lang="fi-FI" altLang="fi-FI" dirty="0" err="1" smtClean="0">
                <a:solidFill>
                  <a:srgbClr val="616365"/>
                </a:solidFill>
              </a:rPr>
              <a:t>omfattande</a:t>
            </a:r>
            <a:r>
              <a:rPr lang="fi-FI" altLang="fi-FI" dirty="0" smtClean="0">
                <a:solidFill>
                  <a:srgbClr val="616365"/>
                </a:solidFill>
              </a:rPr>
              <a:t> </a:t>
            </a:r>
            <a:r>
              <a:rPr lang="fi-FI" altLang="fi-FI" dirty="0" err="1" smtClean="0">
                <a:solidFill>
                  <a:srgbClr val="616365"/>
                </a:solidFill>
              </a:rPr>
              <a:t>bedömning</a:t>
            </a:r>
            <a:r>
              <a:rPr lang="fi-FI" altLang="fi-FI" dirty="0" smtClean="0">
                <a:solidFill>
                  <a:srgbClr val="616365"/>
                </a:solidFill>
              </a:rPr>
              <a:t> </a:t>
            </a:r>
            <a:r>
              <a:rPr lang="fi-FI" altLang="fi-FI" dirty="0" err="1" smtClean="0">
                <a:solidFill>
                  <a:srgbClr val="616365"/>
                </a:solidFill>
              </a:rPr>
              <a:t>stannar</a:t>
            </a:r>
            <a:r>
              <a:rPr lang="fi-FI" altLang="fi-FI" dirty="0" smtClean="0">
                <a:solidFill>
                  <a:srgbClr val="616365"/>
                </a:solidFill>
              </a:rPr>
              <a:t> i </a:t>
            </a:r>
            <a:r>
              <a:rPr lang="fi-FI" altLang="fi-FI" dirty="0" err="1" smtClean="0">
                <a:solidFill>
                  <a:srgbClr val="616365"/>
                </a:solidFill>
              </a:rPr>
              <a:t>kommunerna</a:t>
            </a:r>
            <a:r>
              <a:rPr lang="fi-FI" altLang="fi-FI" dirty="0" smtClean="0">
                <a:solidFill>
                  <a:srgbClr val="616365"/>
                </a:solidFill>
              </a:rPr>
              <a:t> </a:t>
            </a:r>
            <a:r>
              <a:rPr lang="fi-FI" altLang="fi-FI" dirty="0" err="1" smtClean="0">
                <a:solidFill>
                  <a:srgbClr val="616365"/>
                </a:solidFill>
              </a:rPr>
              <a:t>som</a:t>
            </a:r>
            <a:r>
              <a:rPr lang="fi-FI" altLang="fi-FI" dirty="0" smtClean="0">
                <a:solidFill>
                  <a:srgbClr val="616365"/>
                </a:solidFill>
              </a:rPr>
              <a:t> </a:t>
            </a:r>
            <a:r>
              <a:rPr lang="fi-FI" altLang="fi-FI" dirty="0" err="1" smtClean="0">
                <a:solidFill>
                  <a:srgbClr val="616365"/>
                </a:solidFill>
              </a:rPr>
              <a:t>uppgift</a:t>
            </a:r>
            <a:r>
              <a:rPr lang="fi-FI" altLang="fi-FI" dirty="0" smtClean="0">
                <a:solidFill>
                  <a:srgbClr val="616365"/>
                </a:solidFill>
              </a:rPr>
              <a:t> för </a:t>
            </a:r>
            <a:r>
              <a:rPr lang="fi-FI" altLang="fi-FI" dirty="0" err="1" smtClean="0">
                <a:solidFill>
                  <a:srgbClr val="616365"/>
                </a:solidFill>
              </a:rPr>
              <a:t>socialväsendet</a:t>
            </a:r>
            <a:r>
              <a:rPr lang="fi-FI" altLang="fi-FI" dirty="0" smtClean="0">
                <a:solidFill>
                  <a:srgbClr val="616365"/>
                </a:solidFill>
              </a:rPr>
              <a:t> </a:t>
            </a:r>
          </a:p>
        </p:txBody>
      </p:sp>
      <p:sp>
        <p:nvSpPr>
          <p:cNvPr id="557060"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defRPr>
            </a:lvl1pPr>
            <a:lvl2pPr marL="742950" indent="-285750" eaLnBrk="0" hangingPunct="0">
              <a:spcAft>
                <a:spcPct val="20000"/>
              </a:spcAft>
              <a:buClr>
                <a:schemeClr val="folHlink"/>
              </a:buClr>
              <a:buChar char="–"/>
              <a:defRPr sz="2000">
                <a:solidFill>
                  <a:schemeClr val="tx1"/>
                </a:solidFill>
                <a:latin typeface="Arial" charset="0"/>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defRPr>
            </a:lvl3pPr>
            <a:lvl4pPr marL="1600200" indent="-228600" eaLnBrk="0" hangingPunct="0">
              <a:spcAft>
                <a:spcPct val="20000"/>
              </a:spcAft>
              <a:buClr>
                <a:schemeClr val="folHlink"/>
              </a:buClr>
              <a:buChar char="–"/>
              <a:defRPr sz="1600">
                <a:solidFill>
                  <a:schemeClr val="tx1"/>
                </a:solidFill>
                <a:latin typeface="Arial" charset="0"/>
              </a:defRPr>
            </a:lvl4pPr>
            <a:lvl5pPr marL="2057400" indent="-228600" eaLnBrk="0" hangingPunct="0">
              <a:spcAft>
                <a:spcPct val="20000"/>
              </a:spcAft>
              <a:buClr>
                <a:schemeClr val="folHlink"/>
              </a:buClr>
              <a:buChar char="»"/>
              <a:defRPr sz="1600">
                <a:solidFill>
                  <a:schemeClr val="tx1"/>
                </a:solidFill>
                <a:latin typeface="Arial" charset="0"/>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defRPr>
            </a:lvl9pPr>
          </a:lstStyle>
          <a:p>
            <a:pPr>
              <a:spcAft>
                <a:spcPct val="0"/>
              </a:spcAft>
              <a:buClrTx/>
              <a:buFont typeface="Microsoft Sans Serif" pitchFamily="34" charset="0"/>
              <a:buNone/>
            </a:pPr>
            <a:r>
              <a:rPr lang="fi-FI" altLang="fi-FI" sz="900" smtClean="0">
                <a:solidFill>
                  <a:srgbClr val="616365"/>
                </a:solidFill>
                <a:latin typeface="Microsoft Sans Serif" pitchFamily="34" charset="0"/>
              </a:rPr>
              <a:t>28.1.2015</a:t>
            </a:r>
          </a:p>
        </p:txBody>
      </p:sp>
    </p:spTree>
    <p:extLst>
      <p:ext uri="{BB962C8B-B14F-4D97-AF65-F5344CB8AC3E}">
        <p14:creationId xmlns:p14="http://schemas.microsoft.com/office/powerpoint/2010/main" val="147905864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Otsikko 1"/>
          <p:cNvSpPr>
            <a:spLocks noGrp="1"/>
          </p:cNvSpPr>
          <p:nvPr>
            <p:ph type="title"/>
          </p:nvPr>
        </p:nvSpPr>
        <p:spPr/>
        <p:txBody>
          <a:bodyPr/>
          <a:lstStyle/>
          <a:p>
            <a:r>
              <a:rPr lang="fi-FI" altLang="fi-FI" smtClean="0">
                <a:solidFill>
                  <a:srgbClr val="616365"/>
                </a:solidFill>
              </a:rPr>
              <a:t>Reform av utkomststödet forts.</a:t>
            </a:r>
          </a:p>
        </p:txBody>
      </p:sp>
      <p:sp>
        <p:nvSpPr>
          <p:cNvPr id="558083" name="Sisällön paikkamerkki 2"/>
          <p:cNvSpPr>
            <a:spLocks noGrp="1"/>
          </p:cNvSpPr>
          <p:nvPr>
            <p:ph idx="1"/>
          </p:nvPr>
        </p:nvSpPr>
        <p:spPr/>
        <p:txBody>
          <a:bodyPr/>
          <a:lstStyle/>
          <a:p>
            <a:pPr>
              <a:buClr>
                <a:srgbClr val="009AA6"/>
              </a:buClr>
            </a:pPr>
            <a:r>
              <a:rPr lang="fi-FI" altLang="fi-FI" smtClean="0">
                <a:solidFill>
                  <a:srgbClr val="616365"/>
                </a:solidFill>
              </a:rPr>
              <a:t>I FPA:s förmånsbehandling säkerställs att klienterna hänvisas till det sociala arbetet på gemensamt överenskomna grunder</a:t>
            </a:r>
          </a:p>
          <a:p>
            <a:pPr>
              <a:buClr>
                <a:srgbClr val="009AA6"/>
              </a:buClr>
            </a:pPr>
            <a:r>
              <a:rPr lang="fi-FI" altLang="fi-FI" smtClean="0">
                <a:solidFill>
                  <a:srgbClr val="616365"/>
                </a:solidFill>
              </a:rPr>
              <a:t>Till följd av överföringen har ett fungerande myndighetssamarbete och hänvisning av klienterna till behövlig service bättre beaktats i socialvårdslagen. </a:t>
            </a:r>
          </a:p>
          <a:p>
            <a:pPr>
              <a:buClr>
                <a:srgbClr val="009AA6"/>
              </a:buClr>
            </a:pPr>
            <a:r>
              <a:rPr lang="fi-FI" altLang="fi-FI" smtClean="0">
                <a:solidFill>
                  <a:srgbClr val="616365"/>
                </a:solidFill>
              </a:rPr>
              <a:t>Klientorientering och öppet agerande i samarbete med klienten är en hörnsten i reformen</a:t>
            </a:r>
          </a:p>
          <a:p>
            <a:pPr>
              <a:buClr>
                <a:srgbClr val="009AA6"/>
              </a:buClr>
            </a:pPr>
            <a:r>
              <a:rPr lang="fi-FI" altLang="fi-FI" b="1" smtClean="0">
                <a:solidFill>
                  <a:srgbClr val="616365"/>
                </a:solidFill>
              </a:rPr>
              <a:t>Ändringen gör det möjligt att flytta fokus i det sociala arbetet med vuxna mot förebyggande socialt arbete</a:t>
            </a:r>
          </a:p>
        </p:txBody>
      </p:sp>
      <p:sp>
        <p:nvSpPr>
          <p:cNvPr id="558084"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defRPr>
            </a:lvl1pPr>
            <a:lvl2pPr marL="742950" indent="-285750" eaLnBrk="0" hangingPunct="0">
              <a:spcAft>
                <a:spcPct val="20000"/>
              </a:spcAft>
              <a:buClr>
                <a:schemeClr val="folHlink"/>
              </a:buClr>
              <a:buChar char="–"/>
              <a:defRPr sz="2000">
                <a:solidFill>
                  <a:schemeClr val="tx1"/>
                </a:solidFill>
                <a:latin typeface="Arial" charset="0"/>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defRPr>
            </a:lvl3pPr>
            <a:lvl4pPr marL="1600200" indent="-228600" eaLnBrk="0" hangingPunct="0">
              <a:spcAft>
                <a:spcPct val="20000"/>
              </a:spcAft>
              <a:buClr>
                <a:schemeClr val="folHlink"/>
              </a:buClr>
              <a:buChar char="–"/>
              <a:defRPr sz="1600">
                <a:solidFill>
                  <a:schemeClr val="tx1"/>
                </a:solidFill>
                <a:latin typeface="Arial" charset="0"/>
              </a:defRPr>
            </a:lvl4pPr>
            <a:lvl5pPr marL="2057400" indent="-228600" eaLnBrk="0" hangingPunct="0">
              <a:spcAft>
                <a:spcPct val="20000"/>
              </a:spcAft>
              <a:buClr>
                <a:schemeClr val="folHlink"/>
              </a:buClr>
              <a:buChar char="»"/>
              <a:defRPr sz="1600">
                <a:solidFill>
                  <a:schemeClr val="tx1"/>
                </a:solidFill>
                <a:latin typeface="Arial" charset="0"/>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defRPr>
            </a:lvl9pPr>
          </a:lstStyle>
          <a:p>
            <a:pPr>
              <a:spcAft>
                <a:spcPct val="0"/>
              </a:spcAft>
              <a:buClrTx/>
              <a:buFont typeface="Microsoft Sans Serif" pitchFamily="34" charset="0"/>
              <a:buNone/>
            </a:pPr>
            <a:fld id="{6B8B383F-77A8-42FD-9AA9-E05A5FF70233}" type="slidenum">
              <a:rPr lang="fi-FI" altLang="fi-FI" sz="900" smtClean="0">
                <a:solidFill>
                  <a:srgbClr val="616365"/>
                </a:solidFill>
                <a:latin typeface="Microsoft Sans Serif" pitchFamily="34" charset="0"/>
              </a:rPr>
              <a:pPr>
                <a:spcAft>
                  <a:spcPct val="0"/>
                </a:spcAft>
                <a:buClrTx/>
                <a:buFont typeface="Microsoft Sans Serif" pitchFamily="34" charset="0"/>
                <a:buNone/>
              </a:pPr>
              <a:t>98</a:t>
            </a:fld>
            <a:r>
              <a:rPr lang="fi-FI" altLang="fi-FI" sz="900" smtClean="0">
                <a:solidFill>
                  <a:srgbClr val="616365"/>
                </a:solidFill>
                <a:latin typeface="Microsoft Sans Serif" pitchFamily="34" charset="0"/>
              </a:rPr>
              <a:t>   </a:t>
            </a:r>
            <a:fld id="{2096A7C0-3079-4706-B718-F53DEBDAD58B}" type="datetime1">
              <a:rPr lang="fi-FI" altLang="fi-FI" sz="900" smtClean="0">
                <a:solidFill>
                  <a:srgbClr val="616365"/>
                </a:solidFill>
                <a:latin typeface="Microsoft Sans Serif" pitchFamily="34" charset="0"/>
              </a:rPr>
              <a:pPr>
                <a:spcAft>
                  <a:spcPct val="0"/>
                </a:spcAft>
                <a:buClrTx/>
                <a:buFont typeface="Microsoft Sans Serif" pitchFamily="34" charset="0"/>
                <a:buNone/>
              </a:pPr>
              <a:t>23.3.2015</a:t>
            </a:fld>
            <a:r>
              <a:rPr lang="fi-FI" altLang="fi-FI" sz="900" smtClean="0">
                <a:solidFill>
                  <a:srgbClr val="616365"/>
                </a:solidFill>
                <a:latin typeface="Microsoft Sans Serif" pitchFamily="34" charset="0"/>
              </a:rPr>
              <a:t>   </a:t>
            </a:r>
          </a:p>
        </p:txBody>
      </p:sp>
    </p:spTree>
    <p:extLst>
      <p:ext uri="{BB962C8B-B14F-4D97-AF65-F5344CB8AC3E}">
        <p14:creationId xmlns:p14="http://schemas.microsoft.com/office/powerpoint/2010/main" val="361808022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8146" name="Kuvan paikkamerkki 5"/>
          <p:cNvPicPr>
            <a:picLocks noGrp="1" noChangeAspect="1"/>
          </p:cNvPicPr>
          <p:nvPr>
            <p:ph type="pic" idx="1"/>
          </p:nvPr>
        </p:nvPicPr>
        <p:blipFill>
          <a:blip r:embed="rId2">
            <a:extLst>
              <a:ext uri="{28A0092B-C50C-407E-A947-70E740481C1C}">
                <a14:useLocalDpi xmlns:a14="http://schemas.microsoft.com/office/drawing/2010/main" val="0"/>
              </a:ext>
            </a:extLst>
          </a:blip>
          <a:srcRect t="4373" b="4373"/>
          <a:stretch>
            <a:fillRect/>
          </a:stretch>
        </p:blipFill>
        <p:spPr/>
      </p:pic>
      <p:sp>
        <p:nvSpPr>
          <p:cNvPr id="518147" name="Tekstin paikkamerkki 3"/>
          <p:cNvSpPr>
            <a:spLocks noGrp="1"/>
          </p:cNvSpPr>
          <p:nvPr>
            <p:ph type="body" sz="half" idx="2"/>
          </p:nvPr>
        </p:nvSpPr>
        <p:spPr/>
        <p:txBody>
          <a:bodyPr/>
          <a:lstStyle/>
          <a:p>
            <a:pPr>
              <a:buClrTx/>
              <a:buFont typeface="Microsoft Sans Serif" pitchFamily="34" charset="0"/>
              <a:buNone/>
            </a:pPr>
            <a:r>
              <a:rPr lang="fi-FI" altLang="fi-FI" sz="2800" b="1" smtClean="0">
                <a:solidFill>
                  <a:srgbClr val="616365"/>
                </a:solidFill>
              </a:rPr>
              <a:t>Övriga ändringar</a:t>
            </a:r>
          </a:p>
        </p:txBody>
      </p:sp>
      <p:sp>
        <p:nvSpPr>
          <p:cNvPr id="518148" name="Päivämäärän paikkamerkki 4"/>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4FD64A20-A819-4066-962F-90DCD5D22F43}" type="datetime1">
              <a:rPr lang="fi-FI" altLang="fi-FI" sz="900" smtClean="0">
                <a:solidFill>
                  <a:srgbClr val="616365"/>
                </a:solidFill>
                <a:latin typeface="Arial" charset="0"/>
              </a:rPr>
              <a:pPr>
                <a:buFont typeface="Microsoft Sans Serif" pitchFamily="34" charset="0"/>
                <a:buNone/>
                <a:defRPr/>
              </a:pPr>
              <a:t>23.3.2015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1696874890"/>
      </p:ext>
    </p:extLst>
  </p:cSld>
  <p:clrMapOvr>
    <a:masterClrMapping/>
  </p:clrMapOvr>
  <p:timing>
    <p:tnLst>
      <p:par>
        <p:cTn id="1" dur="indefinite" restart="never" nodeType="tmRoot"/>
      </p:par>
    </p:tnLst>
  </p:timing>
</p:sld>
</file>

<file path=ppt/theme/theme1.xml><?xml version="1.0" encoding="utf-8"?>
<a:theme xmlns:a="http://schemas.openxmlformats.org/drawingml/2006/main" name="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100.xml><?xml version="1.0" encoding="utf-8"?>
<a:theme xmlns:a="http://schemas.openxmlformats.org/drawingml/2006/main" name="93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94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95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0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1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2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3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4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5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6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7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8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9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0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1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2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3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4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5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6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7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8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39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40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41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42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43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4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5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46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7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8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49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50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51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52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53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54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55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56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57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58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59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60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61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62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63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64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65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66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67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68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69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70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71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72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73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74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75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76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77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78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80.xml><?xml version="1.0" encoding="utf-8"?>
<a:theme xmlns:a="http://schemas.openxmlformats.org/drawingml/2006/main" name="79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80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81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82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83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84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85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86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1_stm_060310">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stm_060310">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90.xml><?xml version="1.0" encoding="utf-8"?>
<a:theme xmlns:a="http://schemas.openxmlformats.org/drawingml/2006/main" name="11_stm_060310">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13_stm_060310">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87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88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89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2_stm_060310">
  <a:themeElements>
    <a:clrScheme name="stm_060310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tm_0603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m_060310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3_stm_060310">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90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91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92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212</TotalTime>
  <Words>7181</Words>
  <Application>Microsoft Office PowerPoint</Application>
  <PresentationFormat>Näytössä katseltava diaesitys (4:3)</PresentationFormat>
  <Paragraphs>753</Paragraphs>
  <Slides>103</Slides>
  <Notes>7</Notes>
  <HiddenSlides>0</HiddenSlides>
  <MMClips>0</MMClips>
  <ScaleCrop>false</ScaleCrop>
  <HeadingPairs>
    <vt:vector size="4" baseType="variant">
      <vt:variant>
        <vt:lpstr>Teema</vt:lpstr>
      </vt:variant>
      <vt:variant>
        <vt:i4>102</vt:i4>
      </vt:variant>
      <vt:variant>
        <vt:lpstr>Dian otsikot</vt:lpstr>
      </vt:variant>
      <vt:variant>
        <vt:i4>103</vt:i4>
      </vt:variant>
    </vt:vector>
  </HeadingPairs>
  <TitlesOfParts>
    <vt:vector size="205" baseType="lpstr">
      <vt:lpstr>Sosiaali- ja Terveysministeriö</vt:lpstr>
      <vt:lpstr>1_Sosiaali- ja Terveysministeriö</vt:lpstr>
      <vt:lpstr>2_Sosiaali- ja Terveysministeriö</vt:lpstr>
      <vt:lpstr>3_Sosiaali- ja Terveysministeriö</vt:lpstr>
      <vt:lpstr>4_Sosiaali- ja Terveysministeriö</vt:lpstr>
      <vt:lpstr>5_Sosiaali- ja Terveysministeriö</vt:lpstr>
      <vt:lpstr>6_Sosiaali- ja Terveysministeriö</vt:lpstr>
      <vt:lpstr>7_Sosiaali- ja Terveysministeriö</vt:lpstr>
      <vt:lpstr>8_Sosiaali- ja Terveysministeriö</vt:lpstr>
      <vt:lpstr>9_Sosiaali- ja Terveysministeriö</vt:lpstr>
      <vt:lpstr>10_Sosiaali- ja Terveysministeriö</vt:lpstr>
      <vt:lpstr>11_Sosiaali- ja Terveysministeriö</vt:lpstr>
      <vt:lpstr>12_Sosiaali- ja Terveysministeriö</vt:lpstr>
      <vt:lpstr>13_Sosiaali- ja Terveysministeriö</vt:lpstr>
      <vt:lpstr>14_Sosiaali- ja Terveysministeriö</vt:lpstr>
      <vt:lpstr>15_Sosiaali- ja Terveysministeriö</vt:lpstr>
      <vt:lpstr>16_Sosiaali- ja Terveysministeriö</vt:lpstr>
      <vt:lpstr>17_Sosiaali- ja Terveysministeriö</vt:lpstr>
      <vt:lpstr>18_Sosiaali- ja Terveysministeriö</vt:lpstr>
      <vt:lpstr>19_Sosiaali- ja Terveysministeriö</vt:lpstr>
      <vt:lpstr>20_Sosiaali- ja Terveysministeriö</vt:lpstr>
      <vt:lpstr>21_Sosiaali- ja Terveysministeriö</vt:lpstr>
      <vt:lpstr>22_Sosiaali- ja Terveysministeriö</vt:lpstr>
      <vt:lpstr>23_Sosiaali- ja Terveysministeriö</vt:lpstr>
      <vt:lpstr>24_Sosiaali- ja Terveysministeriö</vt:lpstr>
      <vt:lpstr>25_Sosiaali- ja Terveysministeriö</vt:lpstr>
      <vt:lpstr>26_Sosiaali- ja Terveysministeriö</vt:lpstr>
      <vt:lpstr>27_Sosiaali- ja Terveysministeriö</vt:lpstr>
      <vt:lpstr>28_Sosiaali- ja Terveysministeriö</vt:lpstr>
      <vt:lpstr>29_Sosiaali- ja Terveysministeriö</vt:lpstr>
      <vt:lpstr>30_Sosiaali- ja Terveysministeriö</vt:lpstr>
      <vt:lpstr>31_Sosiaali- ja Terveysministeriö</vt:lpstr>
      <vt:lpstr>32_Sosiaali- ja Terveysministeriö</vt:lpstr>
      <vt:lpstr>33_Sosiaali- ja Terveysministeriö</vt:lpstr>
      <vt:lpstr>34_Sosiaali- ja Terveysministeriö</vt:lpstr>
      <vt:lpstr>35_Sosiaali- ja Terveysministeriö</vt:lpstr>
      <vt:lpstr>36_Sosiaali- ja Terveysministeriö</vt:lpstr>
      <vt:lpstr>37_Sosiaali- ja Terveysministeriö</vt:lpstr>
      <vt:lpstr>38_Sosiaali- ja Terveysministeriö</vt:lpstr>
      <vt:lpstr>39_Sosiaali- ja Terveysministeriö</vt:lpstr>
      <vt:lpstr>40_Sosiaali- ja Terveysministeriö</vt:lpstr>
      <vt:lpstr>41_Sosiaali- ja Terveysministeriö</vt:lpstr>
      <vt:lpstr>42_Sosiaali- ja Terveysministeriö</vt:lpstr>
      <vt:lpstr>43_Sosiaali- ja Terveysministeriö</vt:lpstr>
      <vt:lpstr>44_Sosiaali- ja Terveysministeriö</vt:lpstr>
      <vt:lpstr>45_Sosiaali- ja Terveysministeriö</vt:lpstr>
      <vt:lpstr>46_Sosiaali- ja Terveysministeriö</vt:lpstr>
      <vt:lpstr>47_Sosiaali- ja Terveysministeriö</vt:lpstr>
      <vt:lpstr>48_Sosiaali- ja Terveysministeriö</vt:lpstr>
      <vt:lpstr>49_Sosiaali- ja Terveysministeriö</vt:lpstr>
      <vt:lpstr>50_Sosiaali- ja Terveysministeriö</vt:lpstr>
      <vt:lpstr>51_Sosiaali- ja Terveysministeriö</vt:lpstr>
      <vt:lpstr>52_Sosiaali- ja Terveysministeriö</vt:lpstr>
      <vt:lpstr>53_Sosiaali- ja Terveysministeriö</vt:lpstr>
      <vt:lpstr>54_Sosiaali- ja Terveysministeriö</vt:lpstr>
      <vt:lpstr>55_Sosiaali- ja Terveysministeriö</vt:lpstr>
      <vt:lpstr>56_Sosiaali- ja Terveysministeriö</vt:lpstr>
      <vt:lpstr>57_Sosiaali- ja Terveysministeriö</vt:lpstr>
      <vt:lpstr>58_Sosiaali- ja Terveysministeriö</vt:lpstr>
      <vt:lpstr>59_Sosiaali- ja Terveysministeriö</vt:lpstr>
      <vt:lpstr>60_Sosiaali- ja Terveysministeriö</vt:lpstr>
      <vt:lpstr>61_Sosiaali- ja Terveysministeriö</vt:lpstr>
      <vt:lpstr>62_Sosiaali- ja Terveysministeriö</vt:lpstr>
      <vt:lpstr>63_Sosiaali- ja Terveysministeriö</vt:lpstr>
      <vt:lpstr>64_Sosiaali- ja Terveysministeriö</vt:lpstr>
      <vt:lpstr>65_Sosiaali- ja Terveysministeriö</vt:lpstr>
      <vt:lpstr>66_Sosiaali- ja Terveysministeriö</vt:lpstr>
      <vt:lpstr>67_Sosiaali- ja Terveysministeriö</vt:lpstr>
      <vt:lpstr>68_Sosiaali- ja Terveysministeriö</vt:lpstr>
      <vt:lpstr>69_Sosiaali- ja Terveysministeriö</vt:lpstr>
      <vt:lpstr>70_Sosiaali- ja Terveysministeriö</vt:lpstr>
      <vt:lpstr>71_Sosiaali- ja Terveysministeriö</vt:lpstr>
      <vt:lpstr>72_Sosiaali- ja Terveysministeriö</vt:lpstr>
      <vt:lpstr>73_Sosiaali- ja Terveysministeriö</vt:lpstr>
      <vt:lpstr>74_Sosiaali- ja Terveysministeriö</vt:lpstr>
      <vt:lpstr>75_Sosiaali- ja Terveysministeriö</vt:lpstr>
      <vt:lpstr>76_Sosiaali- ja Terveysministeriö</vt:lpstr>
      <vt:lpstr>77_Sosiaali- ja Terveysministeriö</vt:lpstr>
      <vt:lpstr>78_Sosiaali- ja Terveysministeriö</vt:lpstr>
      <vt:lpstr>79_Sosiaali- ja Terveysministeriö</vt:lpstr>
      <vt:lpstr>80_Sosiaali- ja Terveysministeriö</vt:lpstr>
      <vt:lpstr>81_Sosiaali- ja Terveysministeriö</vt:lpstr>
      <vt:lpstr>82_Sosiaali- ja Terveysministeriö</vt:lpstr>
      <vt:lpstr>83_Sosiaali- ja Terveysministeriö</vt:lpstr>
      <vt:lpstr>84_Sosiaali- ja Terveysministeriö</vt:lpstr>
      <vt:lpstr>85_Sosiaali- ja Terveysministeriö</vt:lpstr>
      <vt:lpstr>86_Sosiaali- ja Terveysministeriö</vt:lpstr>
      <vt:lpstr>1_stm_060310</vt:lpstr>
      <vt:lpstr>stm_060310</vt:lpstr>
      <vt:lpstr>11_stm_060310</vt:lpstr>
      <vt:lpstr>13_stm_060310</vt:lpstr>
      <vt:lpstr>87_Sosiaali- ja Terveysministeriö</vt:lpstr>
      <vt:lpstr>88_Sosiaali- ja Terveysministeriö</vt:lpstr>
      <vt:lpstr>89_Sosiaali- ja Terveysministeriö</vt:lpstr>
      <vt:lpstr>2_stm_060310</vt:lpstr>
      <vt:lpstr>3_stm_060310</vt:lpstr>
      <vt:lpstr>90_Sosiaali- ja Terveysministeriö</vt:lpstr>
      <vt:lpstr>91_Sosiaali- ja Terveysministeriö</vt:lpstr>
      <vt:lpstr>92_Sosiaali- ja Terveysministeriö</vt:lpstr>
      <vt:lpstr>93_Sosiaali- ja Terveysministeriö</vt:lpstr>
      <vt:lpstr>94_Sosiaali- ja Terveysministeriö</vt:lpstr>
      <vt:lpstr>95_Sosiaali- ja Terveysministeriö</vt:lpstr>
      <vt:lpstr>                        Socialvårdslagen revideras   Den nya socialvårdslagen (1301/2014) och övriga lagstiftningsreformer i samband med den Socialvårdslagen på turné i regionerna, våren 2015  </vt:lpstr>
      <vt:lpstr>Utbildningsdagens innehåll</vt:lpstr>
      <vt:lpstr>Tidtabell</vt:lpstr>
      <vt:lpstr>Socialvården är övergripande välfärdspolitik</vt:lpstr>
      <vt:lpstr>STARK ALLMÄN LAG </vt:lpstr>
      <vt:lpstr>Fokus i familjeservicen ändras</vt:lpstr>
      <vt:lpstr>Ändringen kräver:</vt:lpstr>
      <vt:lpstr>1 § Lagens syfte</vt:lpstr>
      <vt:lpstr>2 § Tillämpningsområde</vt:lpstr>
      <vt:lpstr>Lagen om privat socialservice, 2 §</vt:lpstr>
      <vt:lpstr>4 § Klientens intresse</vt:lpstr>
      <vt:lpstr>4 § Klientens intresse forts.</vt:lpstr>
      <vt:lpstr>5 § Barnets intresse</vt:lpstr>
      <vt:lpstr>Hur främjar socialvårdslagen välfärden?</vt:lpstr>
      <vt:lpstr>(7 §) Strukturellt socialt arbete inom socialvården:</vt:lpstr>
      <vt:lpstr>Att ge akt på och främja välfärd skyldighet för myndigheterna (8 §, 9 §)</vt:lpstr>
      <vt:lpstr>8 § Att främja välfärd hos personer som behöver särskilt stöd</vt:lpstr>
      <vt:lpstr>En person som behöver särskilt stöd</vt:lpstr>
      <vt:lpstr>(30 §) Centrala principer</vt:lpstr>
      <vt:lpstr>(30 §) Centrala principer forts. ...</vt:lpstr>
      <vt:lpstr>Klient i socialvården</vt:lpstr>
      <vt:lpstr>Effektiv klientprocess inom socialvården</vt:lpstr>
      <vt:lpstr>KLIENTRELATION I SOCIALSERVICEN</vt:lpstr>
      <vt:lpstr>    Central roll för handledning och rådgivning (6 §)</vt:lpstr>
      <vt:lpstr>Kontakt för bedömning av stödbehovet (35 §)</vt:lpstr>
      <vt:lpstr>Bedömning av servicebehovet i början av klientrelationen (36 §)</vt:lpstr>
      <vt:lpstr>Innehållet i bedömningen av servicebehovet (36 §, 37 § och 41 §): </vt:lpstr>
      <vt:lpstr>Vem gör bedömningen av servicebehovet?</vt:lpstr>
      <vt:lpstr>Barns och unga personers åsikt och önskemål (32 §)</vt:lpstr>
      <vt:lpstr>Barns och unga personers åsikt och önskemål forts.</vt:lpstr>
      <vt:lpstr>Klienter som behöver särskilt stöd (3 §)</vt:lpstr>
      <vt:lpstr>Barn som behöver särskilt stöd (3 §)</vt:lpstr>
      <vt:lpstr>Särskilt stöd enligt SVL</vt:lpstr>
      <vt:lpstr>En utsedd egen kontaktperson som stöd för klienten (42 §)</vt:lpstr>
      <vt:lpstr>Kontaktpersonens uppgifter </vt:lpstr>
      <vt:lpstr>Egen kontaktperson för en person som behöver särskilt stöd</vt:lpstr>
      <vt:lpstr>Sektorsövergripande samarbete</vt:lpstr>
      <vt:lpstr>Kartläggning av närståendenätverket (43 §)</vt:lpstr>
      <vt:lpstr>Ordnande av service enligt bedömningen av servicebehovet (38 §)</vt:lpstr>
      <vt:lpstr>Anmälan till andra myndigheter om klientens stödbehov (40 §)</vt:lpstr>
      <vt:lpstr>Klientplan (39 §)</vt:lpstr>
      <vt:lpstr>Beslutsfattande och verkställighet som gäller socialvården (45 §)</vt:lpstr>
      <vt:lpstr>Beslut som tryggar vård och omsorg (46 §)</vt:lpstr>
      <vt:lpstr>Beslut som tryggar vård och omsorg (46 §) forts.</vt:lpstr>
      <vt:lpstr>Beslut som tryggar vård och omsorg (46 §) forts.</vt:lpstr>
      <vt:lpstr>På basis av behovet av stöd ordnas   </vt:lpstr>
      <vt:lpstr>Stödbehoven bakom socialservicen</vt:lpstr>
      <vt:lpstr> Tryggande av nödvändig omsorg och försörjning (12 §)</vt:lpstr>
      <vt:lpstr>Socialservice som möter stödbehoven (14 §)</vt:lpstr>
      <vt:lpstr>Socialservice som möter stödbehoven (14 §) forts. ...</vt:lpstr>
      <vt:lpstr>Socialservice</vt:lpstr>
      <vt:lpstr>15 § Socialt arbete</vt:lpstr>
      <vt:lpstr>16 § Social handledning</vt:lpstr>
      <vt:lpstr>Social rehabilitering (17 §)</vt:lpstr>
      <vt:lpstr>Servicegaranti för ungdomar</vt:lpstr>
      <vt:lpstr>18 § Familjearbete</vt:lpstr>
      <vt:lpstr>Skyldighet att ordna hemservice för barnfamiljer när villkoren i lagen uppfylls (19 §)</vt:lpstr>
      <vt:lpstr>Hemservice forts.</vt:lpstr>
      <vt:lpstr>Innehållet i hemservicen </vt:lpstr>
      <vt:lpstr>Mer förebyggande familjeservice</vt:lpstr>
      <vt:lpstr>20 § Hemvård</vt:lpstr>
      <vt:lpstr>Hjälp eller stöd i boendet (21 §)</vt:lpstr>
      <vt:lpstr>23 § Service som stöder rörligheten</vt:lpstr>
      <vt:lpstr>Alkohol- och drogarbete (24 §) som kommunal socialservice</vt:lpstr>
      <vt:lpstr>Mentalvårdsarbete (25 §) i socialvården</vt:lpstr>
      <vt:lpstr>Rådgivning i uppfostrings- och familjefrågor (26 §)</vt:lpstr>
      <vt:lpstr>Gemensam service inom social- och hälsovården </vt:lpstr>
      <vt:lpstr>Personer i klientens vård (44 §)</vt:lpstr>
      <vt:lpstr>Övervakning av umgänge mellan barn och förälder (27 §)</vt:lpstr>
      <vt:lpstr>29 § Socialjour</vt:lpstr>
      <vt:lpstr>Socialvårdslagen förbättrar beredskapen</vt:lpstr>
      <vt:lpstr>Centrala ändringar i barnskyddet </vt:lpstr>
      <vt:lpstr>Reformen påverkar barnskyddet</vt:lpstr>
      <vt:lpstr>EN BARNFAMILJS KLIENTRELATION INOM BARNSKYDDET</vt:lpstr>
      <vt:lpstr>När behövs barnskydd? </vt:lpstr>
      <vt:lpstr>Klientrelation inom barnskyddet</vt:lpstr>
      <vt:lpstr>Vad ändras inte?</vt:lpstr>
      <vt:lpstr>Hurdan service och stödåtgärder får man via barnskyddet?</vt:lpstr>
      <vt:lpstr>Vilken annan service får man via barnskyddet?  </vt:lpstr>
      <vt:lpstr>Vad annat består reformen av?</vt:lpstr>
      <vt:lpstr>Brådskande stödåtgärd inom öppenvården (37 b §)</vt:lpstr>
      <vt:lpstr>Ändringar i brådskande placering</vt:lpstr>
      <vt:lpstr>Utredning av de delaktigas åsikt (39 a §)</vt:lpstr>
      <vt:lpstr>Anmälningsskyldigheten som gäller barn utvidgas  </vt:lpstr>
      <vt:lpstr>SVL 35 § och barnskyddsanmälan</vt:lpstr>
      <vt:lpstr>35 § forts.</vt:lpstr>
      <vt:lpstr>SVL 14 §</vt:lpstr>
      <vt:lpstr>Äldreomsorgen och socialvårdslagen</vt:lpstr>
      <vt:lpstr>Äldreomsorgen och socialvårdslagen</vt:lpstr>
      <vt:lpstr>Ansvarig arbetstagare</vt:lpstr>
      <vt:lpstr>Ansvarig arbetstagare</vt:lpstr>
      <vt:lpstr>Handikappservice och SVL</vt:lpstr>
      <vt:lpstr>Medling i familjeärenden</vt:lpstr>
      <vt:lpstr>Lagen om elev- och studerandevård (15 och 16 §)</vt:lpstr>
      <vt:lpstr>Familjevårdslagen (RP 256/2014)</vt:lpstr>
      <vt:lpstr>I den gamla sociallvårdslagen gäller fortfarande ...</vt:lpstr>
      <vt:lpstr>Reform av utkomststödet</vt:lpstr>
      <vt:lpstr>Reform av utkomststödet forts.</vt:lpstr>
      <vt:lpstr>PowerPoint-esitys</vt:lpstr>
      <vt:lpstr>Bestämmelser för att säkerställa servicekvaliteten</vt:lpstr>
      <vt:lpstr>Klientens rättsskydd förbättras  </vt:lpstr>
      <vt:lpstr>Verkställandet av SVL-reformen stöds</vt:lpstr>
      <vt:lpstr> TACK!</vt:lpstr>
    </vt:vector>
  </TitlesOfParts>
  <Company>VIP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Socialvårdslagenrevideras   Den nya socialvårdslagen (1301/2014) och övriga lagstiftningsreformer i samband med den Socialvårdslagen på turné i regionerna, våren 2015</dc:title>
  <dc:creator>Juurikkala Virva STM</dc:creator>
  <cp:lastModifiedBy>stmvarr</cp:lastModifiedBy>
  <cp:revision>19</cp:revision>
  <dcterms:created xsi:type="dcterms:W3CDTF">2015-03-16T08:35:00Z</dcterms:created>
  <dcterms:modified xsi:type="dcterms:W3CDTF">2015-03-23T13:28:40Z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-1618566969</vt:i4>
  </property>
  <property fmtid="{D5CDD505-2E9C-101B-9397-08002B2CF9AE}" pid="3" name="_NewReviewCycle">
    <vt:lpwstr/>
  </property>
  <property fmtid="{D5CDD505-2E9C-101B-9397-08002B2CF9AE}" pid="4" name="_EmailSubject">
    <vt:lpwstr>matsku</vt:lpwstr>
  </property>
  <property fmtid="{D5CDD505-2E9C-101B-9397-08002B2CF9AE}" pid="5" name="_AuthorEmail">
    <vt:lpwstr>virva.juurikkala@stm.fi</vt:lpwstr>
  </property>
  <property fmtid="{D5CDD505-2E9C-101B-9397-08002B2CF9AE}" pid="6" name="_AuthorEmailDisplayName">
    <vt:lpwstr>Juurikkala Virva (STM)</vt:lpwstr>
  </property>
</Properties>
</file>