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0" r:id="rId3"/>
    <p:sldId id="291" r:id="rId4"/>
    <p:sldId id="268" r:id="rId5"/>
    <p:sldId id="261" r:id="rId6"/>
    <p:sldId id="269" r:id="rId7"/>
    <p:sldId id="288" r:id="rId8"/>
    <p:sldId id="290" r:id="rId9"/>
    <p:sldId id="292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115" autoAdjust="0"/>
  </p:normalViewPr>
  <p:slideViewPr>
    <p:cSldViewPr>
      <p:cViewPr>
        <p:scale>
          <a:sx n="75" d="100"/>
          <a:sy n="75" d="100"/>
        </p:scale>
        <p:origin x="-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B022EE-F91B-40CA-AF5A-474D21CE8352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</dgm:pt>
    <dgm:pt modelId="{5781CAB0-4CBE-42C4-BD6A-3B0D3BC848F6}">
      <dgm:prSet phldrT="[Text]"/>
      <dgm:spPr>
        <a:noFill/>
      </dgm:spPr>
      <dgm:t>
        <a:bodyPr/>
        <a:lstStyle/>
        <a:p>
          <a:r>
            <a:rPr lang="fi-FI" dirty="0" smtClean="0"/>
            <a:t> </a:t>
          </a:r>
          <a:endParaRPr lang="fi-FI" dirty="0"/>
        </a:p>
      </dgm:t>
    </dgm:pt>
    <dgm:pt modelId="{7FF54119-AA4C-4497-80FC-EF2AE213E323}" type="parTrans" cxnId="{94BF7AC8-C849-4393-BF6E-CAC05AFC925B}">
      <dgm:prSet/>
      <dgm:spPr/>
      <dgm:t>
        <a:bodyPr/>
        <a:lstStyle/>
        <a:p>
          <a:endParaRPr lang="fi-FI"/>
        </a:p>
      </dgm:t>
    </dgm:pt>
    <dgm:pt modelId="{B047942F-023C-4B25-BD30-35125D9E8625}" type="sibTrans" cxnId="{94BF7AC8-C849-4393-BF6E-CAC05AFC925B}">
      <dgm:prSet/>
      <dgm:spPr/>
      <dgm:t>
        <a:bodyPr/>
        <a:lstStyle/>
        <a:p>
          <a:endParaRPr lang="fi-FI"/>
        </a:p>
      </dgm:t>
    </dgm:pt>
    <dgm:pt modelId="{1B044FBC-34ED-475B-AF9C-27FA75627837}">
      <dgm:prSet phldrT="[Text]"/>
      <dgm:spPr>
        <a:noFill/>
      </dgm:spPr>
      <dgm:t>
        <a:bodyPr/>
        <a:lstStyle/>
        <a:p>
          <a:r>
            <a:rPr lang="fi-FI" dirty="0" smtClean="0"/>
            <a:t> </a:t>
          </a:r>
          <a:endParaRPr lang="fi-FI" dirty="0"/>
        </a:p>
      </dgm:t>
    </dgm:pt>
    <dgm:pt modelId="{8087B2CD-EC98-4DBE-8A74-13B7AC14B9AE}" type="parTrans" cxnId="{F70B010F-F1C8-4614-BD44-2B636B5F9BCA}">
      <dgm:prSet/>
      <dgm:spPr/>
      <dgm:t>
        <a:bodyPr/>
        <a:lstStyle/>
        <a:p>
          <a:endParaRPr lang="fi-FI"/>
        </a:p>
      </dgm:t>
    </dgm:pt>
    <dgm:pt modelId="{B79F3993-2B13-4C6A-AA9E-6411576DE651}" type="sibTrans" cxnId="{F70B010F-F1C8-4614-BD44-2B636B5F9BCA}">
      <dgm:prSet/>
      <dgm:spPr/>
      <dgm:t>
        <a:bodyPr/>
        <a:lstStyle/>
        <a:p>
          <a:endParaRPr lang="fi-FI"/>
        </a:p>
      </dgm:t>
    </dgm:pt>
    <dgm:pt modelId="{5D4844BD-DBA9-48BD-BCB2-9B9EE5767107}">
      <dgm:prSet phldrT="[Text]"/>
      <dgm:spPr>
        <a:noFill/>
      </dgm:spPr>
      <dgm:t>
        <a:bodyPr/>
        <a:lstStyle/>
        <a:p>
          <a:r>
            <a:rPr lang="fi-FI" dirty="0" smtClean="0"/>
            <a:t> </a:t>
          </a:r>
          <a:endParaRPr lang="fi-FI" dirty="0"/>
        </a:p>
      </dgm:t>
    </dgm:pt>
    <dgm:pt modelId="{01D4DC91-BC51-41B1-9C51-19449E0D0E92}" type="parTrans" cxnId="{BDB781EF-81CA-48CF-9CE1-0E9E060A08F1}">
      <dgm:prSet/>
      <dgm:spPr/>
      <dgm:t>
        <a:bodyPr/>
        <a:lstStyle/>
        <a:p>
          <a:endParaRPr lang="fi-FI"/>
        </a:p>
      </dgm:t>
    </dgm:pt>
    <dgm:pt modelId="{0720ECBE-AAA3-441A-B04C-24B70791AE05}" type="sibTrans" cxnId="{BDB781EF-81CA-48CF-9CE1-0E9E060A08F1}">
      <dgm:prSet/>
      <dgm:spPr/>
      <dgm:t>
        <a:bodyPr/>
        <a:lstStyle/>
        <a:p>
          <a:endParaRPr lang="fi-FI"/>
        </a:p>
      </dgm:t>
    </dgm:pt>
    <dgm:pt modelId="{1DD508FD-ABD4-4989-AB1C-3C52DF14F95D}" type="pres">
      <dgm:prSet presAssocID="{C0B022EE-F91B-40CA-AF5A-474D21CE8352}" presName="compositeShape" presStyleCnt="0">
        <dgm:presLayoutVars>
          <dgm:chMax val="7"/>
          <dgm:dir/>
          <dgm:resizeHandles val="exact"/>
        </dgm:presLayoutVars>
      </dgm:prSet>
      <dgm:spPr/>
    </dgm:pt>
    <dgm:pt modelId="{46589DD4-7F98-4B97-A28D-592FC562CF8B}" type="pres">
      <dgm:prSet presAssocID="{C0B022EE-F91B-40CA-AF5A-474D21CE8352}" presName="wedge1" presStyleLbl="node1" presStyleIdx="0" presStyleCnt="3"/>
      <dgm:spPr/>
      <dgm:t>
        <a:bodyPr/>
        <a:lstStyle/>
        <a:p>
          <a:endParaRPr lang="fi-FI"/>
        </a:p>
      </dgm:t>
    </dgm:pt>
    <dgm:pt modelId="{908044AB-C982-4DFA-9BE4-DCB3581E0C47}" type="pres">
      <dgm:prSet presAssocID="{C0B022EE-F91B-40CA-AF5A-474D21CE8352}" presName="dummy1a" presStyleCnt="0"/>
      <dgm:spPr/>
    </dgm:pt>
    <dgm:pt modelId="{EAF2B432-7DB2-41F3-B2AC-DE6F9409073A}" type="pres">
      <dgm:prSet presAssocID="{C0B022EE-F91B-40CA-AF5A-474D21CE8352}" presName="dummy1b" presStyleCnt="0"/>
      <dgm:spPr/>
    </dgm:pt>
    <dgm:pt modelId="{78B79507-9AA7-4A17-B300-1D818C58903F}" type="pres">
      <dgm:prSet presAssocID="{C0B022EE-F91B-40CA-AF5A-474D21CE835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1819F2-727E-4ED3-9CD5-1A01AB93E73F}" type="pres">
      <dgm:prSet presAssocID="{C0B022EE-F91B-40CA-AF5A-474D21CE8352}" presName="wedge2" presStyleLbl="node1" presStyleIdx="1" presStyleCnt="3"/>
      <dgm:spPr/>
      <dgm:t>
        <a:bodyPr/>
        <a:lstStyle/>
        <a:p>
          <a:endParaRPr lang="fi-FI"/>
        </a:p>
      </dgm:t>
    </dgm:pt>
    <dgm:pt modelId="{1023209D-AC16-48E9-A12B-798BBEA9E358}" type="pres">
      <dgm:prSet presAssocID="{C0B022EE-F91B-40CA-AF5A-474D21CE8352}" presName="dummy2a" presStyleCnt="0"/>
      <dgm:spPr/>
    </dgm:pt>
    <dgm:pt modelId="{A1B52281-D8F6-4A30-8EE9-50D3116376E5}" type="pres">
      <dgm:prSet presAssocID="{C0B022EE-F91B-40CA-AF5A-474D21CE8352}" presName="dummy2b" presStyleCnt="0"/>
      <dgm:spPr/>
    </dgm:pt>
    <dgm:pt modelId="{A996BA51-EB1C-4A16-9A6E-F7D12AC9F608}" type="pres">
      <dgm:prSet presAssocID="{C0B022EE-F91B-40CA-AF5A-474D21CE835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D1A9A20-17E7-4464-AD35-54B09D0760B6}" type="pres">
      <dgm:prSet presAssocID="{C0B022EE-F91B-40CA-AF5A-474D21CE8352}" presName="wedge3" presStyleLbl="node1" presStyleIdx="2" presStyleCnt="3"/>
      <dgm:spPr/>
      <dgm:t>
        <a:bodyPr/>
        <a:lstStyle/>
        <a:p>
          <a:endParaRPr lang="fi-FI"/>
        </a:p>
      </dgm:t>
    </dgm:pt>
    <dgm:pt modelId="{CAA4263B-D6B6-47E1-B778-BEAF457DCBE3}" type="pres">
      <dgm:prSet presAssocID="{C0B022EE-F91B-40CA-AF5A-474D21CE8352}" presName="dummy3a" presStyleCnt="0"/>
      <dgm:spPr/>
    </dgm:pt>
    <dgm:pt modelId="{E36896AD-BE2C-47FB-A37D-7B0AD6CABCFC}" type="pres">
      <dgm:prSet presAssocID="{C0B022EE-F91B-40CA-AF5A-474D21CE8352}" presName="dummy3b" presStyleCnt="0"/>
      <dgm:spPr/>
    </dgm:pt>
    <dgm:pt modelId="{53E9BC5E-F7AD-480E-94B8-6E9BF892373D}" type="pres">
      <dgm:prSet presAssocID="{C0B022EE-F91B-40CA-AF5A-474D21CE835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F8E298F-70DF-4BC0-90AB-09700DD414C1}" type="pres">
      <dgm:prSet presAssocID="{B047942F-023C-4B25-BD30-35125D9E8625}" presName="arrowWedge1" presStyleLbl="fgSibTrans2D1" presStyleIdx="0" presStyleCnt="3"/>
      <dgm:spPr/>
    </dgm:pt>
    <dgm:pt modelId="{F3C32CBC-29ED-4BCE-BE33-DEE21EB3D734}" type="pres">
      <dgm:prSet presAssocID="{B79F3993-2B13-4C6A-AA9E-6411576DE651}" presName="arrowWedge2" presStyleLbl="fgSibTrans2D1" presStyleIdx="1" presStyleCnt="3"/>
      <dgm:spPr/>
    </dgm:pt>
    <dgm:pt modelId="{670E5E22-D888-49DA-9E72-F6FA2923F4F4}" type="pres">
      <dgm:prSet presAssocID="{0720ECBE-AAA3-441A-B04C-24B70791AE05}" presName="arrowWedge3" presStyleLbl="fgSibTrans2D1" presStyleIdx="2" presStyleCnt="3"/>
      <dgm:spPr/>
    </dgm:pt>
  </dgm:ptLst>
  <dgm:cxnLst>
    <dgm:cxn modelId="{5A1CD668-68C3-47C8-9F66-90086AD1A804}" type="presOf" srcId="{5781CAB0-4CBE-42C4-BD6A-3B0D3BC848F6}" destId="{78B79507-9AA7-4A17-B300-1D818C58903F}" srcOrd="1" destOrd="0" presId="urn:microsoft.com/office/officeart/2005/8/layout/cycle8"/>
    <dgm:cxn modelId="{D6AD8201-FD6D-4A90-B1A1-0E6F45F2EF52}" type="presOf" srcId="{1B044FBC-34ED-475B-AF9C-27FA75627837}" destId="{A31819F2-727E-4ED3-9CD5-1A01AB93E73F}" srcOrd="0" destOrd="0" presId="urn:microsoft.com/office/officeart/2005/8/layout/cycle8"/>
    <dgm:cxn modelId="{94BF7AC8-C849-4393-BF6E-CAC05AFC925B}" srcId="{C0B022EE-F91B-40CA-AF5A-474D21CE8352}" destId="{5781CAB0-4CBE-42C4-BD6A-3B0D3BC848F6}" srcOrd="0" destOrd="0" parTransId="{7FF54119-AA4C-4497-80FC-EF2AE213E323}" sibTransId="{B047942F-023C-4B25-BD30-35125D9E8625}"/>
    <dgm:cxn modelId="{BDB781EF-81CA-48CF-9CE1-0E9E060A08F1}" srcId="{C0B022EE-F91B-40CA-AF5A-474D21CE8352}" destId="{5D4844BD-DBA9-48BD-BCB2-9B9EE5767107}" srcOrd="2" destOrd="0" parTransId="{01D4DC91-BC51-41B1-9C51-19449E0D0E92}" sibTransId="{0720ECBE-AAA3-441A-B04C-24B70791AE05}"/>
    <dgm:cxn modelId="{70BB24C8-1C59-4EE9-9CCA-1F9A83C68668}" type="presOf" srcId="{5D4844BD-DBA9-48BD-BCB2-9B9EE5767107}" destId="{53E9BC5E-F7AD-480E-94B8-6E9BF892373D}" srcOrd="1" destOrd="0" presId="urn:microsoft.com/office/officeart/2005/8/layout/cycle8"/>
    <dgm:cxn modelId="{5BF44344-3C66-4F2C-BF1D-451B7721536C}" type="presOf" srcId="{5D4844BD-DBA9-48BD-BCB2-9B9EE5767107}" destId="{2D1A9A20-17E7-4464-AD35-54B09D0760B6}" srcOrd="0" destOrd="0" presId="urn:microsoft.com/office/officeart/2005/8/layout/cycle8"/>
    <dgm:cxn modelId="{6A554410-A5CE-4BDE-BF9A-7487BF07A1E3}" type="presOf" srcId="{5781CAB0-4CBE-42C4-BD6A-3B0D3BC848F6}" destId="{46589DD4-7F98-4B97-A28D-592FC562CF8B}" srcOrd="0" destOrd="0" presId="urn:microsoft.com/office/officeart/2005/8/layout/cycle8"/>
    <dgm:cxn modelId="{2B9E5E42-3081-4777-B3C2-0CCDD9E7C627}" type="presOf" srcId="{C0B022EE-F91B-40CA-AF5A-474D21CE8352}" destId="{1DD508FD-ABD4-4989-AB1C-3C52DF14F95D}" srcOrd="0" destOrd="0" presId="urn:microsoft.com/office/officeart/2005/8/layout/cycle8"/>
    <dgm:cxn modelId="{466B13ED-B5CA-4580-964E-2E53F0105610}" type="presOf" srcId="{1B044FBC-34ED-475B-AF9C-27FA75627837}" destId="{A996BA51-EB1C-4A16-9A6E-F7D12AC9F608}" srcOrd="1" destOrd="0" presId="urn:microsoft.com/office/officeart/2005/8/layout/cycle8"/>
    <dgm:cxn modelId="{F70B010F-F1C8-4614-BD44-2B636B5F9BCA}" srcId="{C0B022EE-F91B-40CA-AF5A-474D21CE8352}" destId="{1B044FBC-34ED-475B-AF9C-27FA75627837}" srcOrd="1" destOrd="0" parTransId="{8087B2CD-EC98-4DBE-8A74-13B7AC14B9AE}" sibTransId="{B79F3993-2B13-4C6A-AA9E-6411576DE651}"/>
    <dgm:cxn modelId="{FB69C987-0437-4292-A5A8-1CFB2FCE120A}" type="presParOf" srcId="{1DD508FD-ABD4-4989-AB1C-3C52DF14F95D}" destId="{46589DD4-7F98-4B97-A28D-592FC562CF8B}" srcOrd="0" destOrd="0" presId="urn:microsoft.com/office/officeart/2005/8/layout/cycle8"/>
    <dgm:cxn modelId="{B8F08968-C701-4C6E-B7B8-2DFAB350C6DD}" type="presParOf" srcId="{1DD508FD-ABD4-4989-AB1C-3C52DF14F95D}" destId="{908044AB-C982-4DFA-9BE4-DCB3581E0C47}" srcOrd="1" destOrd="0" presId="urn:microsoft.com/office/officeart/2005/8/layout/cycle8"/>
    <dgm:cxn modelId="{B830523D-EB5A-4533-B329-04309DDC308D}" type="presParOf" srcId="{1DD508FD-ABD4-4989-AB1C-3C52DF14F95D}" destId="{EAF2B432-7DB2-41F3-B2AC-DE6F9409073A}" srcOrd="2" destOrd="0" presId="urn:microsoft.com/office/officeart/2005/8/layout/cycle8"/>
    <dgm:cxn modelId="{563AC827-3C18-4BD8-95E8-6D5F41FDB33C}" type="presParOf" srcId="{1DD508FD-ABD4-4989-AB1C-3C52DF14F95D}" destId="{78B79507-9AA7-4A17-B300-1D818C58903F}" srcOrd="3" destOrd="0" presId="urn:microsoft.com/office/officeart/2005/8/layout/cycle8"/>
    <dgm:cxn modelId="{B1CCBDD6-73A5-4298-953E-961A51DAB1DC}" type="presParOf" srcId="{1DD508FD-ABD4-4989-AB1C-3C52DF14F95D}" destId="{A31819F2-727E-4ED3-9CD5-1A01AB93E73F}" srcOrd="4" destOrd="0" presId="urn:microsoft.com/office/officeart/2005/8/layout/cycle8"/>
    <dgm:cxn modelId="{A564D28C-718C-421C-9E87-7B8699AD8CA1}" type="presParOf" srcId="{1DD508FD-ABD4-4989-AB1C-3C52DF14F95D}" destId="{1023209D-AC16-48E9-A12B-798BBEA9E358}" srcOrd="5" destOrd="0" presId="urn:microsoft.com/office/officeart/2005/8/layout/cycle8"/>
    <dgm:cxn modelId="{035D900A-61A4-464D-8E11-2BF01B9D8840}" type="presParOf" srcId="{1DD508FD-ABD4-4989-AB1C-3C52DF14F95D}" destId="{A1B52281-D8F6-4A30-8EE9-50D3116376E5}" srcOrd="6" destOrd="0" presId="urn:microsoft.com/office/officeart/2005/8/layout/cycle8"/>
    <dgm:cxn modelId="{F21B14EC-B5C2-498B-BEC0-F717074A5820}" type="presParOf" srcId="{1DD508FD-ABD4-4989-AB1C-3C52DF14F95D}" destId="{A996BA51-EB1C-4A16-9A6E-F7D12AC9F608}" srcOrd="7" destOrd="0" presId="urn:microsoft.com/office/officeart/2005/8/layout/cycle8"/>
    <dgm:cxn modelId="{76A1C3D7-959A-4431-85F8-D08BB7AD7AFE}" type="presParOf" srcId="{1DD508FD-ABD4-4989-AB1C-3C52DF14F95D}" destId="{2D1A9A20-17E7-4464-AD35-54B09D0760B6}" srcOrd="8" destOrd="0" presId="urn:microsoft.com/office/officeart/2005/8/layout/cycle8"/>
    <dgm:cxn modelId="{AB7620C9-B7FE-44A8-A092-C1B2204D55DD}" type="presParOf" srcId="{1DD508FD-ABD4-4989-AB1C-3C52DF14F95D}" destId="{CAA4263B-D6B6-47E1-B778-BEAF457DCBE3}" srcOrd="9" destOrd="0" presId="urn:microsoft.com/office/officeart/2005/8/layout/cycle8"/>
    <dgm:cxn modelId="{89574CBF-18CF-4A16-B644-F8BA7DFEBA52}" type="presParOf" srcId="{1DD508FD-ABD4-4989-AB1C-3C52DF14F95D}" destId="{E36896AD-BE2C-47FB-A37D-7B0AD6CABCFC}" srcOrd="10" destOrd="0" presId="urn:microsoft.com/office/officeart/2005/8/layout/cycle8"/>
    <dgm:cxn modelId="{57764729-85B8-40F7-847C-5D6F6FD959EA}" type="presParOf" srcId="{1DD508FD-ABD4-4989-AB1C-3C52DF14F95D}" destId="{53E9BC5E-F7AD-480E-94B8-6E9BF892373D}" srcOrd="11" destOrd="0" presId="urn:microsoft.com/office/officeart/2005/8/layout/cycle8"/>
    <dgm:cxn modelId="{A3C6463C-4575-4A54-BFD7-8CA4DBEF99F8}" type="presParOf" srcId="{1DD508FD-ABD4-4989-AB1C-3C52DF14F95D}" destId="{9F8E298F-70DF-4BC0-90AB-09700DD414C1}" srcOrd="12" destOrd="0" presId="urn:microsoft.com/office/officeart/2005/8/layout/cycle8"/>
    <dgm:cxn modelId="{024CEA62-A1DE-4978-ADC3-1D2CB8911249}" type="presParOf" srcId="{1DD508FD-ABD4-4989-AB1C-3C52DF14F95D}" destId="{F3C32CBC-29ED-4BCE-BE33-DEE21EB3D734}" srcOrd="13" destOrd="0" presId="urn:microsoft.com/office/officeart/2005/8/layout/cycle8"/>
    <dgm:cxn modelId="{FEF8E7A3-6690-4A4A-BE2F-59A28B9D579B}" type="presParOf" srcId="{1DD508FD-ABD4-4989-AB1C-3C52DF14F95D}" destId="{670E5E22-D888-49DA-9E72-F6FA2923F4F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466E3E-BB5C-49FF-81C4-79BDDDE27DA0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6BE60EF-761D-49C5-A644-F30D77243235}">
      <dgm:prSet phldrT="[Text]"/>
      <dgm:spPr/>
      <dgm:t>
        <a:bodyPr/>
        <a:lstStyle/>
        <a:p>
          <a:pPr algn="ctr"/>
          <a:r>
            <a:rPr lang="fi-FI" dirty="0" smtClean="0"/>
            <a:t>Asiakas</a:t>
          </a:r>
          <a:endParaRPr lang="fi-FI" dirty="0"/>
        </a:p>
      </dgm:t>
    </dgm:pt>
    <dgm:pt modelId="{88D9E63B-8CA1-419C-AD2F-32DB4D786588}" type="parTrans" cxnId="{DA19E3CB-B256-43E3-8BE6-00B86B774160}">
      <dgm:prSet/>
      <dgm:spPr/>
      <dgm:t>
        <a:bodyPr/>
        <a:lstStyle/>
        <a:p>
          <a:endParaRPr lang="fi-FI"/>
        </a:p>
      </dgm:t>
    </dgm:pt>
    <dgm:pt modelId="{CAC09FA6-D04C-4492-BEFB-EC0CDD613549}" type="sibTrans" cxnId="{DA19E3CB-B256-43E3-8BE6-00B86B774160}">
      <dgm:prSet/>
      <dgm:spPr/>
      <dgm:t>
        <a:bodyPr/>
        <a:lstStyle/>
        <a:p>
          <a:endParaRPr lang="fi-FI"/>
        </a:p>
      </dgm:t>
    </dgm:pt>
    <dgm:pt modelId="{A9627B64-F51F-4380-9D60-34339A2047EC}">
      <dgm:prSet phldrT="[Text]"/>
      <dgm:spPr/>
      <dgm:t>
        <a:bodyPr anchor="t"/>
        <a:lstStyle/>
        <a:p>
          <a:pPr algn="ctr"/>
          <a:r>
            <a:rPr lang="fi-FI" dirty="0" smtClean="0"/>
            <a:t>Toiminnan kehitys</a:t>
          </a:r>
        </a:p>
      </dgm:t>
    </dgm:pt>
    <dgm:pt modelId="{E3E5F17A-505F-40BB-9F3D-09D2BEC14EC7}" type="parTrans" cxnId="{B0766137-3124-403E-AED4-7F4E949FCEDC}">
      <dgm:prSet/>
      <dgm:spPr/>
      <dgm:t>
        <a:bodyPr/>
        <a:lstStyle/>
        <a:p>
          <a:endParaRPr lang="fi-FI"/>
        </a:p>
      </dgm:t>
    </dgm:pt>
    <dgm:pt modelId="{EA56ACD3-176E-4910-88A8-3C48D64C2E12}" type="sibTrans" cxnId="{B0766137-3124-403E-AED4-7F4E949FCEDC}">
      <dgm:prSet/>
      <dgm:spPr/>
      <dgm:t>
        <a:bodyPr/>
        <a:lstStyle/>
        <a:p>
          <a:endParaRPr lang="fi-FI"/>
        </a:p>
      </dgm:t>
    </dgm:pt>
    <dgm:pt modelId="{A7A1E5D7-1E15-451F-98D2-BEBF2C225D83}">
      <dgm:prSet phldrT="[Text]"/>
      <dgm:spPr/>
      <dgm:t>
        <a:bodyPr anchor="t"/>
        <a:lstStyle/>
        <a:p>
          <a:pPr algn="ctr"/>
          <a:r>
            <a:rPr lang="fi-FI" dirty="0" smtClean="0"/>
            <a:t>Toiminnan tuki</a:t>
          </a:r>
        </a:p>
      </dgm:t>
    </dgm:pt>
    <dgm:pt modelId="{0EE9DA9D-DDC5-4767-9C03-8D7AFDC324CA}" type="parTrans" cxnId="{8304B13F-41D5-4D8A-B2B6-AE73ACDC3CCE}">
      <dgm:prSet/>
      <dgm:spPr/>
      <dgm:t>
        <a:bodyPr/>
        <a:lstStyle/>
        <a:p>
          <a:endParaRPr lang="fi-FI"/>
        </a:p>
      </dgm:t>
    </dgm:pt>
    <dgm:pt modelId="{F9743E1C-FFE5-4D8A-82BF-7B5248E5BD22}" type="sibTrans" cxnId="{8304B13F-41D5-4D8A-B2B6-AE73ACDC3CCE}">
      <dgm:prSet/>
      <dgm:spPr/>
      <dgm:t>
        <a:bodyPr/>
        <a:lstStyle/>
        <a:p>
          <a:endParaRPr lang="fi-FI"/>
        </a:p>
      </dgm:t>
    </dgm:pt>
    <dgm:pt modelId="{0D1AD614-35CE-4309-B610-F201899AED23}">
      <dgm:prSet phldrT="[Text]"/>
      <dgm:spPr/>
      <dgm:t>
        <a:bodyPr/>
        <a:lstStyle/>
        <a:p>
          <a:pPr algn="l"/>
          <a:r>
            <a:rPr lang="fi-FI" dirty="0" smtClean="0"/>
            <a:t>Myyntisopimus</a:t>
          </a:r>
          <a:endParaRPr lang="fi-FI" dirty="0"/>
        </a:p>
      </dgm:t>
    </dgm:pt>
    <dgm:pt modelId="{1DE5906B-5A1F-4D47-AB42-FB9B450921DD}" type="parTrans" cxnId="{B6D91194-3DC5-4A3C-9AF3-EDB3453AE825}">
      <dgm:prSet/>
      <dgm:spPr/>
      <dgm:t>
        <a:bodyPr/>
        <a:lstStyle/>
        <a:p>
          <a:endParaRPr lang="fi-FI"/>
        </a:p>
      </dgm:t>
    </dgm:pt>
    <dgm:pt modelId="{69E24D5B-BC62-4815-8324-56A5BD19EB17}" type="sibTrans" cxnId="{B6D91194-3DC5-4A3C-9AF3-EDB3453AE825}">
      <dgm:prSet/>
      <dgm:spPr/>
      <dgm:t>
        <a:bodyPr/>
        <a:lstStyle/>
        <a:p>
          <a:endParaRPr lang="fi-FI"/>
        </a:p>
      </dgm:t>
    </dgm:pt>
    <dgm:pt modelId="{B8F3B6B2-F8B3-44A2-AB3D-8F800501B33E}">
      <dgm:prSet phldrT="[Text]"/>
      <dgm:spPr/>
      <dgm:t>
        <a:bodyPr/>
        <a:lstStyle/>
        <a:p>
          <a:pPr algn="l"/>
          <a:r>
            <a:rPr lang="fi-FI" dirty="0" smtClean="0"/>
            <a:t>Konsulttisopimus</a:t>
          </a:r>
          <a:endParaRPr lang="fi-FI" dirty="0"/>
        </a:p>
      </dgm:t>
    </dgm:pt>
    <dgm:pt modelId="{8FD64183-C1A8-470E-A9C6-9AA1CC7FFDE6}" type="parTrans" cxnId="{D1547557-AE12-4F74-AF18-19536F6BA764}">
      <dgm:prSet/>
      <dgm:spPr/>
      <dgm:t>
        <a:bodyPr/>
        <a:lstStyle/>
        <a:p>
          <a:endParaRPr lang="fi-FI"/>
        </a:p>
      </dgm:t>
    </dgm:pt>
    <dgm:pt modelId="{79DD142D-82E7-48CD-B49B-EF84AA0356E5}" type="sibTrans" cxnId="{D1547557-AE12-4F74-AF18-19536F6BA764}">
      <dgm:prSet/>
      <dgm:spPr/>
      <dgm:t>
        <a:bodyPr/>
        <a:lstStyle/>
        <a:p>
          <a:endParaRPr lang="fi-FI"/>
        </a:p>
      </dgm:t>
    </dgm:pt>
    <dgm:pt modelId="{FBEEC796-C801-40F3-8733-CF6689C86299}">
      <dgm:prSet/>
      <dgm:spPr/>
      <dgm:t>
        <a:bodyPr/>
        <a:lstStyle/>
        <a:p>
          <a:pPr algn="l"/>
          <a:r>
            <a:rPr lang="fi-FI" dirty="0" smtClean="0"/>
            <a:t>Toimeksiantosopimus</a:t>
          </a:r>
        </a:p>
      </dgm:t>
    </dgm:pt>
    <dgm:pt modelId="{790593CD-7DCE-4390-806B-D00884E02114}" type="parTrans" cxnId="{F37DFD3F-626D-4241-9DA6-A5E045E05778}">
      <dgm:prSet/>
      <dgm:spPr/>
      <dgm:t>
        <a:bodyPr/>
        <a:lstStyle/>
        <a:p>
          <a:endParaRPr lang="fi-FI"/>
        </a:p>
      </dgm:t>
    </dgm:pt>
    <dgm:pt modelId="{72C09E6A-A45B-4673-A9FF-5C30D9ABA52D}" type="sibTrans" cxnId="{F37DFD3F-626D-4241-9DA6-A5E045E05778}">
      <dgm:prSet/>
      <dgm:spPr/>
      <dgm:t>
        <a:bodyPr/>
        <a:lstStyle/>
        <a:p>
          <a:endParaRPr lang="fi-FI"/>
        </a:p>
      </dgm:t>
    </dgm:pt>
    <dgm:pt modelId="{8BB1B2E2-89CE-492B-B131-678BA6213D58}">
      <dgm:prSet/>
      <dgm:spPr/>
      <dgm:t>
        <a:bodyPr/>
        <a:lstStyle/>
        <a:p>
          <a:pPr algn="l"/>
          <a:r>
            <a:rPr lang="fi-FI" dirty="0" smtClean="0"/>
            <a:t>Jälleenmyyntisopimus</a:t>
          </a:r>
        </a:p>
      </dgm:t>
    </dgm:pt>
    <dgm:pt modelId="{D608ADEB-9971-4760-A85F-F260AFD2DCE9}" type="parTrans" cxnId="{4F6A591B-8EE8-4ED5-A5DC-93BD541CB61D}">
      <dgm:prSet/>
      <dgm:spPr/>
      <dgm:t>
        <a:bodyPr/>
        <a:lstStyle/>
        <a:p>
          <a:endParaRPr lang="fi-FI"/>
        </a:p>
      </dgm:t>
    </dgm:pt>
    <dgm:pt modelId="{622B37B4-24FB-4AB3-8652-3770A9368B83}" type="sibTrans" cxnId="{4F6A591B-8EE8-4ED5-A5DC-93BD541CB61D}">
      <dgm:prSet/>
      <dgm:spPr/>
      <dgm:t>
        <a:bodyPr/>
        <a:lstStyle/>
        <a:p>
          <a:endParaRPr lang="fi-FI"/>
        </a:p>
      </dgm:t>
    </dgm:pt>
    <dgm:pt modelId="{702CAD8F-EB97-423F-B215-1E3673580A4B}">
      <dgm:prSet/>
      <dgm:spPr/>
      <dgm:t>
        <a:bodyPr/>
        <a:lstStyle/>
        <a:p>
          <a:pPr algn="l"/>
          <a:r>
            <a:rPr lang="fi-FI" dirty="0" smtClean="0"/>
            <a:t>Lisenssisopimus</a:t>
          </a:r>
        </a:p>
      </dgm:t>
    </dgm:pt>
    <dgm:pt modelId="{109E5CCC-A76C-4258-A084-59D2BACEBDF5}" type="parTrans" cxnId="{4FA3259F-C273-45E9-9ED6-46BB20D22286}">
      <dgm:prSet/>
      <dgm:spPr/>
      <dgm:t>
        <a:bodyPr/>
        <a:lstStyle/>
        <a:p>
          <a:endParaRPr lang="fi-FI"/>
        </a:p>
      </dgm:t>
    </dgm:pt>
    <dgm:pt modelId="{DC642221-F826-4F77-A981-18254D17262D}" type="sibTrans" cxnId="{4FA3259F-C273-45E9-9ED6-46BB20D22286}">
      <dgm:prSet/>
      <dgm:spPr/>
      <dgm:t>
        <a:bodyPr/>
        <a:lstStyle/>
        <a:p>
          <a:endParaRPr lang="fi-FI"/>
        </a:p>
      </dgm:t>
    </dgm:pt>
    <dgm:pt modelId="{F5815E2F-6BC7-4CDC-A2C5-205EA16D0BFD}">
      <dgm:prSet/>
      <dgm:spPr/>
      <dgm:t>
        <a:bodyPr/>
        <a:lstStyle/>
        <a:p>
          <a:pPr algn="l"/>
          <a:r>
            <a:rPr lang="fi-FI" dirty="0" smtClean="0"/>
            <a:t>Alihankintasopimus</a:t>
          </a:r>
        </a:p>
      </dgm:t>
    </dgm:pt>
    <dgm:pt modelId="{AA3C3370-634E-48F8-986D-8A20B900A027}" type="parTrans" cxnId="{1AB0B57F-57A0-43F3-8C74-E341DD5F36B6}">
      <dgm:prSet/>
      <dgm:spPr/>
      <dgm:t>
        <a:bodyPr/>
        <a:lstStyle/>
        <a:p>
          <a:endParaRPr lang="fi-FI"/>
        </a:p>
      </dgm:t>
    </dgm:pt>
    <dgm:pt modelId="{1756786B-4EF0-42B2-87FC-44C7CEB55BCA}" type="sibTrans" cxnId="{1AB0B57F-57A0-43F3-8C74-E341DD5F36B6}">
      <dgm:prSet/>
      <dgm:spPr/>
      <dgm:t>
        <a:bodyPr/>
        <a:lstStyle/>
        <a:p>
          <a:endParaRPr lang="fi-FI"/>
        </a:p>
      </dgm:t>
    </dgm:pt>
    <dgm:pt modelId="{1848F975-138D-4998-AF19-13A7F16F5EA7}">
      <dgm:prSet phldrT="[Text]"/>
      <dgm:spPr/>
      <dgm:t>
        <a:bodyPr anchor="t"/>
        <a:lstStyle/>
        <a:p>
          <a:pPr algn="l"/>
          <a:r>
            <a:rPr lang="fi-FI" dirty="0" smtClean="0"/>
            <a:t>Salassapitosopimus</a:t>
          </a:r>
        </a:p>
      </dgm:t>
    </dgm:pt>
    <dgm:pt modelId="{A3B067E1-7A99-4964-9E5C-60CE402065EA}" type="parTrans" cxnId="{B458B9EF-F7AD-430B-A5A4-16CE6FBEDC01}">
      <dgm:prSet/>
      <dgm:spPr/>
      <dgm:t>
        <a:bodyPr/>
        <a:lstStyle/>
        <a:p>
          <a:endParaRPr lang="fi-FI"/>
        </a:p>
      </dgm:t>
    </dgm:pt>
    <dgm:pt modelId="{3A02C99E-074C-494B-9709-4A0643ABC93A}" type="sibTrans" cxnId="{B458B9EF-F7AD-430B-A5A4-16CE6FBEDC01}">
      <dgm:prSet/>
      <dgm:spPr/>
      <dgm:t>
        <a:bodyPr/>
        <a:lstStyle/>
        <a:p>
          <a:endParaRPr lang="fi-FI"/>
        </a:p>
      </dgm:t>
    </dgm:pt>
    <dgm:pt modelId="{0CE9C292-CD97-4448-A0C4-75B9A00EEA3E}">
      <dgm:prSet/>
      <dgm:spPr/>
      <dgm:t>
        <a:bodyPr anchor="t"/>
        <a:lstStyle/>
        <a:p>
          <a:pPr algn="l"/>
          <a:r>
            <a:rPr lang="fi-FI" dirty="0" smtClean="0"/>
            <a:t>Yrityskauppasopimus</a:t>
          </a:r>
        </a:p>
      </dgm:t>
    </dgm:pt>
    <dgm:pt modelId="{8BAE45EF-9B17-49DC-9B3A-F59F3C221AAB}" type="parTrans" cxnId="{6FB70C65-8EC4-4D33-8461-9C1C7BA9A5A8}">
      <dgm:prSet/>
      <dgm:spPr/>
      <dgm:t>
        <a:bodyPr/>
        <a:lstStyle/>
        <a:p>
          <a:endParaRPr lang="fi-FI"/>
        </a:p>
      </dgm:t>
    </dgm:pt>
    <dgm:pt modelId="{98D7042A-05AD-4E1E-A794-079647800E7D}" type="sibTrans" cxnId="{6FB70C65-8EC4-4D33-8461-9C1C7BA9A5A8}">
      <dgm:prSet/>
      <dgm:spPr/>
      <dgm:t>
        <a:bodyPr/>
        <a:lstStyle/>
        <a:p>
          <a:endParaRPr lang="fi-FI"/>
        </a:p>
      </dgm:t>
    </dgm:pt>
    <dgm:pt modelId="{7318292C-1D04-4345-BBFC-5347EA37AF57}">
      <dgm:prSet/>
      <dgm:spPr/>
      <dgm:t>
        <a:bodyPr anchor="t"/>
        <a:lstStyle/>
        <a:p>
          <a:pPr algn="l"/>
          <a:r>
            <a:rPr lang="fi-FI" dirty="0" smtClean="0"/>
            <a:t>Rahoitussopimus</a:t>
          </a:r>
        </a:p>
      </dgm:t>
    </dgm:pt>
    <dgm:pt modelId="{6D7AD326-55E0-4E4C-B73C-2C6ECBF5A8D6}" type="parTrans" cxnId="{925C654F-E388-41A6-97F7-F43072E80399}">
      <dgm:prSet/>
      <dgm:spPr/>
      <dgm:t>
        <a:bodyPr/>
        <a:lstStyle/>
        <a:p>
          <a:endParaRPr lang="fi-FI"/>
        </a:p>
      </dgm:t>
    </dgm:pt>
    <dgm:pt modelId="{9BB06394-2B81-4969-BF51-BA7E848B9D26}" type="sibTrans" cxnId="{925C654F-E388-41A6-97F7-F43072E80399}">
      <dgm:prSet/>
      <dgm:spPr/>
      <dgm:t>
        <a:bodyPr/>
        <a:lstStyle/>
        <a:p>
          <a:endParaRPr lang="fi-FI"/>
        </a:p>
      </dgm:t>
    </dgm:pt>
    <dgm:pt modelId="{236F49E0-78E9-4070-9E7D-918240747093}">
      <dgm:prSet/>
      <dgm:spPr/>
      <dgm:t>
        <a:bodyPr anchor="t"/>
        <a:lstStyle/>
        <a:p>
          <a:pPr algn="l"/>
          <a:r>
            <a:rPr lang="fi-FI" dirty="0" err="1" smtClean="0"/>
            <a:t>Escrow-sopimus</a:t>
          </a:r>
          <a:endParaRPr lang="fi-FI" dirty="0" smtClean="0"/>
        </a:p>
      </dgm:t>
    </dgm:pt>
    <dgm:pt modelId="{AD1F1A74-0893-4803-8FAF-ABF501B9EBEC}" type="parTrans" cxnId="{4026CBB2-5CCE-422F-BE88-B6C1F698FF5E}">
      <dgm:prSet/>
      <dgm:spPr/>
      <dgm:t>
        <a:bodyPr/>
        <a:lstStyle/>
        <a:p>
          <a:endParaRPr lang="fi-FI"/>
        </a:p>
      </dgm:t>
    </dgm:pt>
    <dgm:pt modelId="{7EB3DBAF-5AC0-443C-BBC1-3097480B0D28}" type="sibTrans" cxnId="{4026CBB2-5CCE-422F-BE88-B6C1F698FF5E}">
      <dgm:prSet/>
      <dgm:spPr/>
      <dgm:t>
        <a:bodyPr/>
        <a:lstStyle/>
        <a:p>
          <a:endParaRPr lang="fi-FI"/>
        </a:p>
      </dgm:t>
    </dgm:pt>
    <dgm:pt modelId="{8DB8B82E-99B3-4972-B94B-C79E01E4077F}">
      <dgm:prSet/>
      <dgm:spPr/>
      <dgm:t>
        <a:bodyPr anchor="t"/>
        <a:lstStyle/>
        <a:p>
          <a:pPr algn="l"/>
          <a:r>
            <a:rPr lang="fi-FI" dirty="0" smtClean="0"/>
            <a:t>Osakassopimus</a:t>
          </a:r>
        </a:p>
      </dgm:t>
    </dgm:pt>
    <dgm:pt modelId="{42B20971-45D8-47BE-823B-8920A9661E8E}" type="parTrans" cxnId="{F590D8E1-9B69-4507-80AA-440FA30A96D8}">
      <dgm:prSet/>
      <dgm:spPr/>
      <dgm:t>
        <a:bodyPr/>
        <a:lstStyle/>
        <a:p>
          <a:endParaRPr lang="fi-FI"/>
        </a:p>
      </dgm:t>
    </dgm:pt>
    <dgm:pt modelId="{E5AC0B39-41BA-4C5F-A497-736663905BFE}" type="sibTrans" cxnId="{F590D8E1-9B69-4507-80AA-440FA30A96D8}">
      <dgm:prSet/>
      <dgm:spPr/>
      <dgm:t>
        <a:bodyPr/>
        <a:lstStyle/>
        <a:p>
          <a:endParaRPr lang="fi-FI"/>
        </a:p>
      </dgm:t>
    </dgm:pt>
    <dgm:pt modelId="{98387679-4851-45DA-B1F6-CDB5B2036367}">
      <dgm:prSet phldrT="[Text]"/>
      <dgm:spPr/>
      <dgm:t>
        <a:bodyPr anchor="t"/>
        <a:lstStyle/>
        <a:p>
          <a:r>
            <a:rPr lang="fi-FI" dirty="0" smtClean="0"/>
            <a:t>Vakuutussopimus</a:t>
          </a:r>
        </a:p>
      </dgm:t>
    </dgm:pt>
    <dgm:pt modelId="{167FD1BE-1419-434F-8187-464D37ECE36E}" type="parTrans" cxnId="{D325AE9E-D42B-41F1-AC3C-1CC1CA72AF05}">
      <dgm:prSet/>
      <dgm:spPr/>
      <dgm:t>
        <a:bodyPr/>
        <a:lstStyle/>
        <a:p>
          <a:endParaRPr lang="fi-FI"/>
        </a:p>
      </dgm:t>
    </dgm:pt>
    <dgm:pt modelId="{5D298335-F040-406C-B716-73D5556E2CCF}" type="sibTrans" cxnId="{D325AE9E-D42B-41F1-AC3C-1CC1CA72AF05}">
      <dgm:prSet/>
      <dgm:spPr/>
      <dgm:t>
        <a:bodyPr/>
        <a:lstStyle/>
        <a:p>
          <a:endParaRPr lang="fi-FI"/>
        </a:p>
      </dgm:t>
    </dgm:pt>
    <dgm:pt modelId="{27B60D15-6764-4C2C-AA57-1C4FAE24A191}">
      <dgm:prSet phldrT="[Text]"/>
      <dgm:spPr/>
      <dgm:t>
        <a:bodyPr anchor="t"/>
        <a:lstStyle/>
        <a:p>
          <a:pPr algn="ctr"/>
          <a:r>
            <a:rPr lang="fi-FI" dirty="0" smtClean="0"/>
            <a:t>Tuotanto</a:t>
          </a:r>
          <a:endParaRPr lang="fi-FI" dirty="0"/>
        </a:p>
      </dgm:t>
    </dgm:pt>
    <dgm:pt modelId="{FC64F560-48CF-4368-8614-B35216FF5562}" type="sibTrans" cxnId="{B94A0294-FA92-4D0B-AB81-50C9DC651DBD}">
      <dgm:prSet/>
      <dgm:spPr/>
      <dgm:t>
        <a:bodyPr/>
        <a:lstStyle/>
        <a:p>
          <a:endParaRPr lang="fi-FI"/>
        </a:p>
      </dgm:t>
    </dgm:pt>
    <dgm:pt modelId="{0F116F07-6CB3-4D58-808C-40A457C4EE88}" type="parTrans" cxnId="{B94A0294-FA92-4D0B-AB81-50C9DC651DBD}">
      <dgm:prSet/>
      <dgm:spPr/>
      <dgm:t>
        <a:bodyPr/>
        <a:lstStyle/>
        <a:p>
          <a:endParaRPr lang="fi-FI"/>
        </a:p>
      </dgm:t>
    </dgm:pt>
    <dgm:pt modelId="{BC14F3A9-FBA7-4D7A-A9CD-9FFFC8730EFE}">
      <dgm:prSet/>
      <dgm:spPr/>
      <dgm:t>
        <a:bodyPr anchor="t"/>
        <a:lstStyle/>
        <a:p>
          <a:r>
            <a:rPr lang="fi-FI" dirty="0" smtClean="0"/>
            <a:t>Työsopimus</a:t>
          </a:r>
        </a:p>
      </dgm:t>
    </dgm:pt>
    <dgm:pt modelId="{F7270B15-D20D-455A-9E5F-B6AB5BB8596B}" type="parTrans" cxnId="{C80C9736-4BD9-437A-87BF-6800F1BFB7FA}">
      <dgm:prSet/>
      <dgm:spPr/>
      <dgm:t>
        <a:bodyPr/>
        <a:lstStyle/>
        <a:p>
          <a:endParaRPr lang="fi-FI"/>
        </a:p>
      </dgm:t>
    </dgm:pt>
    <dgm:pt modelId="{698E095A-3BBE-4A33-A129-9F658D6353C0}" type="sibTrans" cxnId="{C80C9736-4BD9-437A-87BF-6800F1BFB7FA}">
      <dgm:prSet/>
      <dgm:spPr/>
      <dgm:t>
        <a:bodyPr/>
        <a:lstStyle/>
        <a:p>
          <a:endParaRPr lang="fi-FI"/>
        </a:p>
      </dgm:t>
    </dgm:pt>
    <dgm:pt modelId="{87C078CB-C332-43F8-8496-1B4C1B46CDBE}">
      <dgm:prSet/>
      <dgm:spPr/>
      <dgm:t>
        <a:bodyPr anchor="t"/>
        <a:lstStyle/>
        <a:p>
          <a:r>
            <a:rPr lang="fi-FI" dirty="0" smtClean="0"/>
            <a:t>Leasingsopimus</a:t>
          </a:r>
        </a:p>
      </dgm:t>
    </dgm:pt>
    <dgm:pt modelId="{2D7C92EF-6C9A-40A0-B66B-316D470997C9}" type="parTrans" cxnId="{2E8809ED-A90F-4EEE-A001-F8C67C72DAA4}">
      <dgm:prSet/>
      <dgm:spPr/>
      <dgm:t>
        <a:bodyPr/>
        <a:lstStyle/>
        <a:p>
          <a:endParaRPr lang="fi-FI"/>
        </a:p>
      </dgm:t>
    </dgm:pt>
    <dgm:pt modelId="{BF590327-A139-4D20-B79F-62A1DB1C4BC3}" type="sibTrans" cxnId="{2E8809ED-A90F-4EEE-A001-F8C67C72DAA4}">
      <dgm:prSet/>
      <dgm:spPr/>
      <dgm:t>
        <a:bodyPr/>
        <a:lstStyle/>
        <a:p>
          <a:endParaRPr lang="fi-FI"/>
        </a:p>
      </dgm:t>
    </dgm:pt>
    <dgm:pt modelId="{D0102E36-0CB0-46BD-8DCB-8450354E3342}">
      <dgm:prSet/>
      <dgm:spPr/>
      <dgm:t>
        <a:bodyPr anchor="t"/>
        <a:lstStyle/>
        <a:p>
          <a:r>
            <a:rPr lang="fi-FI" dirty="0" smtClean="0"/>
            <a:t>Johtajasopimus</a:t>
          </a:r>
        </a:p>
      </dgm:t>
    </dgm:pt>
    <dgm:pt modelId="{C9680219-A5B1-4F7A-9C4A-D3981B17DC27}" type="parTrans" cxnId="{51046807-2446-4F0C-BCB3-0A70AB820609}">
      <dgm:prSet/>
      <dgm:spPr/>
      <dgm:t>
        <a:bodyPr/>
        <a:lstStyle/>
        <a:p>
          <a:endParaRPr lang="fi-FI"/>
        </a:p>
      </dgm:t>
    </dgm:pt>
    <dgm:pt modelId="{89D3AD1D-4B75-4EF1-9621-CB10F3071690}" type="sibTrans" cxnId="{51046807-2446-4F0C-BCB3-0A70AB820609}">
      <dgm:prSet/>
      <dgm:spPr/>
      <dgm:t>
        <a:bodyPr/>
        <a:lstStyle/>
        <a:p>
          <a:endParaRPr lang="fi-FI"/>
        </a:p>
      </dgm:t>
    </dgm:pt>
    <dgm:pt modelId="{96B45FFE-842F-4EDF-B26D-1665F273B1A7}">
      <dgm:prSet/>
      <dgm:spPr/>
      <dgm:t>
        <a:bodyPr anchor="t"/>
        <a:lstStyle/>
        <a:p>
          <a:r>
            <a:rPr lang="fi-FI" dirty="0" smtClean="0"/>
            <a:t>Vuokrasopimus</a:t>
          </a:r>
        </a:p>
      </dgm:t>
    </dgm:pt>
    <dgm:pt modelId="{C62096F6-5042-40B8-AFAD-D2C97B1EB4E0}" type="parTrans" cxnId="{607BFD47-FBDF-4B89-B0E9-766F1A1353AF}">
      <dgm:prSet/>
      <dgm:spPr/>
      <dgm:t>
        <a:bodyPr/>
        <a:lstStyle/>
        <a:p>
          <a:endParaRPr lang="fi-FI"/>
        </a:p>
      </dgm:t>
    </dgm:pt>
    <dgm:pt modelId="{99ADAB32-C558-49E4-995C-65AC6D169E1F}" type="sibTrans" cxnId="{607BFD47-FBDF-4B89-B0E9-766F1A1353AF}">
      <dgm:prSet/>
      <dgm:spPr/>
      <dgm:t>
        <a:bodyPr/>
        <a:lstStyle/>
        <a:p>
          <a:endParaRPr lang="fi-FI"/>
        </a:p>
      </dgm:t>
    </dgm:pt>
    <dgm:pt modelId="{5A2D7360-2F31-46DE-A594-A831EB3C3A1B}">
      <dgm:prSet/>
      <dgm:spPr/>
      <dgm:t>
        <a:bodyPr anchor="t"/>
        <a:lstStyle/>
        <a:p>
          <a:r>
            <a:rPr lang="fi-FI" dirty="0" smtClean="0"/>
            <a:t>Huoltosopimus</a:t>
          </a:r>
        </a:p>
      </dgm:t>
    </dgm:pt>
    <dgm:pt modelId="{23369191-39EA-41FC-8F8C-61F7F0070A73}" type="parTrans" cxnId="{07AF1CD4-FC2D-48F9-A51D-F82D7176411E}">
      <dgm:prSet/>
      <dgm:spPr/>
      <dgm:t>
        <a:bodyPr/>
        <a:lstStyle/>
        <a:p>
          <a:endParaRPr lang="fi-FI"/>
        </a:p>
      </dgm:t>
    </dgm:pt>
    <dgm:pt modelId="{D91CCC6B-AC51-4000-B7B9-BDB4FE38F96A}" type="sibTrans" cxnId="{07AF1CD4-FC2D-48F9-A51D-F82D7176411E}">
      <dgm:prSet/>
      <dgm:spPr/>
      <dgm:t>
        <a:bodyPr/>
        <a:lstStyle/>
        <a:p>
          <a:endParaRPr lang="fi-FI"/>
        </a:p>
      </dgm:t>
    </dgm:pt>
    <dgm:pt modelId="{7D1EC672-7241-4A49-994E-0FA2327C11D6}">
      <dgm:prSet/>
      <dgm:spPr/>
      <dgm:t>
        <a:bodyPr anchor="t"/>
        <a:lstStyle/>
        <a:p>
          <a:pPr algn="l"/>
          <a:r>
            <a:rPr lang="fi-FI" dirty="0" smtClean="0"/>
            <a:t>Yhteistyösopimus </a:t>
          </a:r>
        </a:p>
      </dgm:t>
    </dgm:pt>
    <dgm:pt modelId="{5C678DEB-8064-4A56-A37E-8CDCA1F03425}" type="parTrans" cxnId="{C6558C5E-F51F-45F5-82B9-9AB670E32140}">
      <dgm:prSet/>
      <dgm:spPr/>
      <dgm:t>
        <a:bodyPr/>
        <a:lstStyle/>
        <a:p>
          <a:endParaRPr lang="fi-FI"/>
        </a:p>
      </dgm:t>
    </dgm:pt>
    <dgm:pt modelId="{862C8073-BFF5-44D2-BE15-4900FE8DA38E}" type="sibTrans" cxnId="{C6558C5E-F51F-45F5-82B9-9AB670E32140}">
      <dgm:prSet/>
      <dgm:spPr/>
      <dgm:t>
        <a:bodyPr/>
        <a:lstStyle/>
        <a:p>
          <a:endParaRPr lang="fi-FI"/>
        </a:p>
      </dgm:t>
    </dgm:pt>
    <dgm:pt modelId="{57FDA6F1-FF30-4996-8636-396773E228A7}">
      <dgm:prSet phldrT="[Text]"/>
      <dgm:spPr/>
      <dgm:t>
        <a:bodyPr anchor="t"/>
        <a:lstStyle/>
        <a:p>
          <a:pPr algn="l"/>
          <a:r>
            <a:rPr lang="fi-FI" dirty="0" smtClean="0"/>
            <a:t>Ostosopimus</a:t>
          </a:r>
          <a:endParaRPr lang="fi-FI" dirty="0"/>
        </a:p>
      </dgm:t>
    </dgm:pt>
    <dgm:pt modelId="{39337B10-3C04-44A8-8002-855185843CFA}" type="parTrans" cxnId="{513CA553-E1D9-481A-B8E3-BEF756540A1E}">
      <dgm:prSet/>
      <dgm:spPr/>
      <dgm:t>
        <a:bodyPr/>
        <a:lstStyle/>
        <a:p>
          <a:endParaRPr lang="fi-FI"/>
        </a:p>
      </dgm:t>
    </dgm:pt>
    <dgm:pt modelId="{90BBD76C-7E8C-495A-9063-7000F585F66D}" type="sibTrans" cxnId="{513CA553-E1D9-481A-B8E3-BEF756540A1E}">
      <dgm:prSet/>
      <dgm:spPr/>
      <dgm:t>
        <a:bodyPr/>
        <a:lstStyle/>
        <a:p>
          <a:endParaRPr lang="fi-FI"/>
        </a:p>
      </dgm:t>
    </dgm:pt>
    <dgm:pt modelId="{3C5929D5-C743-4015-8E62-D74EC8180007}">
      <dgm:prSet/>
      <dgm:spPr/>
      <dgm:t>
        <a:bodyPr anchor="t"/>
        <a:lstStyle/>
        <a:p>
          <a:pPr algn="l"/>
          <a:r>
            <a:rPr lang="fi-FI" dirty="0" smtClean="0"/>
            <a:t>Palvelutasosopimus</a:t>
          </a:r>
        </a:p>
      </dgm:t>
    </dgm:pt>
    <dgm:pt modelId="{A2070D3B-1947-4071-AD07-EC44E1292CCF}" type="parTrans" cxnId="{FAB25CF8-72CE-4007-BA88-08503AA8A064}">
      <dgm:prSet/>
      <dgm:spPr/>
      <dgm:t>
        <a:bodyPr/>
        <a:lstStyle/>
        <a:p>
          <a:endParaRPr lang="fi-FI"/>
        </a:p>
      </dgm:t>
    </dgm:pt>
    <dgm:pt modelId="{455A732D-DF03-4CE3-BBA8-95C140AF3DE9}" type="sibTrans" cxnId="{FAB25CF8-72CE-4007-BA88-08503AA8A064}">
      <dgm:prSet/>
      <dgm:spPr/>
      <dgm:t>
        <a:bodyPr/>
        <a:lstStyle/>
        <a:p>
          <a:endParaRPr lang="fi-FI"/>
        </a:p>
      </dgm:t>
    </dgm:pt>
    <dgm:pt modelId="{47BFCCE6-E9E7-48C2-8B20-9F099361011A}">
      <dgm:prSet/>
      <dgm:spPr/>
      <dgm:t>
        <a:bodyPr anchor="t"/>
        <a:lstStyle/>
        <a:p>
          <a:pPr algn="l"/>
          <a:r>
            <a:rPr lang="fi-FI" dirty="0" smtClean="0"/>
            <a:t>Puitesopimus</a:t>
          </a:r>
        </a:p>
      </dgm:t>
    </dgm:pt>
    <dgm:pt modelId="{3A0FF00F-305E-4777-8853-59E6C0AF2563}" type="parTrans" cxnId="{42DEFE57-1620-45E0-A38E-71050EA6CA53}">
      <dgm:prSet/>
      <dgm:spPr/>
      <dgm:t>
        <a:bodyPr/>
        <a:lstStyle/>
        <a:p>
          <a:endParaRPr lang="fi-FI"/>
        </a:p>
      </dgm:t>
    </dgm:pt>
    <dgm:pt modelId="{BD513112-1688-4FD7-9EDF-9061DF1B88FF}" type="sibTrans" cxnId="{42DEFE57-1620-45E0-A38E-71050EA6CA53}">
      <dgm:prSet/>
      <dgm:spPr/>
      <dgm:t>
        <a:bodyPr/>
        <a:lstStyle/>
        <a:p>
          <a:endParaRPr lang="fi-FI"/>
        </a:p>
      </dgm:t>
    </dgm:pt>
    <dgm:pt modelId="{B205C716-F98A-4A2A-8733-DE99FB920271}">
      <dgm:prSet/>
      <dgm:spPr/>
      <dgm:t>
        <a:bodyPr anchor="t"/>
        <a:lstStyle/>
        <a:p>
          <a:pPr algn="l"/>
          <a:r>
            <a:rPr lang="fi-FI" dirty="0" smtClean="0"/>
            <a:t>Jakelusopimus</a:t>
          </a:r>
        </a:p>
      </dgm:t>
    </dgm:pt>
    <dgm:pt modelId="{217761A4-223D-4044-AD65-9E059555BA25}" type="parTrans" cxnId="{4FA95867-FB84-48EA-A9D2-E2238FEFE12B}">
      <dgm:prSet/>
      <dgm:spPr/>
      <dgm:t>
        <a:bodyPr/>
        <a:lstStyle/>
        <a:p>
          <a:endParaRPr lang="fi-FI"/>
        </a:p>
      </dgm:t>
    </dgm:pt>
    <dgm:pt modelId="{D9E26950-6F95-4B4D-8442-86CB556F6E35}" type="sibTrans" cxnId="{4FA95867-FB84-48EA-A9D2-E2238FEFE12B}">
      <dgm:prSet/>
      <dgm:spPr/>
      <dgm:t>
        <a:bodyPr/>
        <a:lstStyle/>
        <a:p>
          <a:endParaRPr lang="fi-FI"/>
        </a:p>
      </dgm:t>
    </dgm:pt>
    <dgm:pt modelId="{4933F94F-8889-41A9-9882-97DC9DEF2CC7}">
      <dgm:prSet/>
      <dgm:spPr/>
      <dgm:t>
        <a:bodyPr anchor="t"/>
        <a:lstStyle/>
        <a:p>
          <a:pPr algn="l"/>
          <a:r>
            <a:rPr lang="fi-FI" dirty="0" smtClean="0"/>
            <a:t>Projektisopimus</a:t>
          </a:r>
        </a:p>
      </dgm:t>
    </dgm:pt>
    <dgm:pt modelId="{2B324433-D279-4CC9-85F4-7CF8436B2FF1}" type="parTrans" cxnId="{FD483DCE-513A-4EB3-A88C-CBE231B3C064}">
      <dgm:prSet/>
      <dgm:spPr/>
      <dgm:t>
        <a:bodyPr/>
        <a:lstStyle/>
        <a:p>
          <a:endParaRPr lang="fi-FI"/>
        </a:p>
      </dgm:t>
    </dgm:pt>
    <dgm:pt modelId="{EC802045-C4D5-4A0C-8F60-2F41C5B7F6D1}" type="sibTrans" cxnId="{FD483DCE-513A-4EB3-A88C-CBE231B3C064}">
      <dgm:prSet/>
      <dgm:spPr/>
      <dgm:t>
        <a:bodyPr/>
        <a:lstStyle/>
        <a:p>
          <a:endParaRPr lang="fi-FI"/>
        </a:p>
      </dgm:t>
    </dgm:pt>
    <dgm:pt modelId="{3C7040DD-BB41-46D8-8579-3D850656D7D7}">
      <dgm:prSet/>
      <dgm:spPr/>
      <dgm:t>
        <a:bodyPr anchor="t"/>
        <a:lstStyle/>
        <a:p>
          <a:pPr algn="l"/>
          <a:endParaRPr lang="fi-FI" dirty="0" smtClean="0"/>
        </a:p>
      </dgm:t>
    </dgm:pt>
    <dgm:pt modelId="{853349C2-06A3-4036-81B5-B5C95A684CA1}" type="parTrans" cxnId="{758FE9A9-2373-4857-8CD8-62D4C9410FB9}">
      <dgm:prSet/>
      <dgm:spPr/>
      <dgm:t>
        <a:bodyPr/>
        <a:lstStyle/>
        <a:p>
          <a:endParaRPr lang="fi-FI"/>
        </a:p>
      </dgm:t>
    </dgm:pt>
    <dgm:pt modelId="{3B4D6B8F-89C9-4540-9824-E0D8AC8E9139}" type="sibTrans" cxnId="{758FE9A9-2373-4857-8CD8-62D4C9410FB9}">
      <dgm:prSet/>
      <dgm:spPr/>
      <dgm:t>
        <a:bodyPr/>
        <a:lstStyle/>
        <a:p>
          <a:endParaRPr lang="fi-FI"/>
        </a:p>
      </dgm:t>
    </dgm:pt>
    <dgm:pt modelId="{75EF658E-D761-43F7-87CF-E4C39A0DFF6C}" type="pres">
      <dgm:prSet presAssocID="{72466E3E-BB5C-49FF-81C4-79BDDDE27DA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1B4D528-4F3D-4143-A1FD-1F0487E1E429}" type="pres">
      <dgm:prSet presAssocID="{72466E3E-BB5C-49FF-81C4-79BDDDE27DA0}" presName="diamond" presStyleLbl="bgShp" presStyleIdx="0" presStyleCnt="1"/>
      <dgm:spPr/>
    </dgm:pt>
    <dgm:pt modelId="{A3849C9B-C280-48DB-99D9-B269AC1BFD48}" type="pres">
      <dgm:prSet presAssocID="{72466E3E-BB5C-49FF-81C4-79BDDDE27DA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8950E57-E317-41E1-B30B-A68368F1F54E}" type="pres">
      <dgm:prSet presAssocID="{72466E3E-BB5C-49FF-81C4-79BDDDE27DA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4372B24-6782-4667-A6C8-EDC5EBED7E2B}" type="pres">
      <dgm:prSet presAssocID="{72466E3E-BB5C-49FF-81C4-79BDDDE27DA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6C1DC54-ED93-46DE-B08E-65CAD46F2E88}" type="pres">
      <dgm:prSet presAssocID="{72466E3E-BB5C-49FF-81C4-79BDDDE27DA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563BFF20-F334-45E6-8B10-F1D230D26475}" type="presOf" srcId="{72466E3E-BB5C-49FF-81C4-79BDDDE27DA0}" destId="{75EF658E-D761-43F7-87CF-E4C39A0DFF6C}" srcOrd="0" destOrd="0" presId="urn:microsoft.com/office/officeart/2005/8/layout/matrix3"/>
    <dgm:cxn modelId="{CF12C3B8-0CC2-47BF-B41E-82D055F060E1}" type="presOf" srcId="{57FDA6F1-FF30-4996-8636-396773E228A7}" destId="{38950E57-E317-41E1-B30B-A68368F1F54E}" srcOrd="0" destOrd="1" presId="urn:microsoft.com/office/officeart/2005/8/layout/matrix3"/>
    <dgm:cxn modelId="{9CA5D863-CAD2-4D47-A60A-7578AADB3005}" type="presOf" srcId="{236F49E0-78E9-4070-9E7D-918240747093}" destId="{24372B24-6782-4667-A6C8-EDC5EBED7E2B}" srcOrd="0" destOrd="4" presId="urn:microsoft.com/office/officeart/2005/8/layout/matrix3"/>
    <dgm:cxn modelId="{C80C9736-4BD9-437A-87BF-6800F1BFB7FA}" srcId="{A7A1E5D7-1E15-451F-98D2-BEBF2C225D83}" destId="{BC14F3A9-FBA7-4D7A-A9CD-9FFFC8730EFE}" srcOrd="1" destOrd="0" parTransId="{F7270B15-D20D-455A-9E5F-B6AB5BB8596B}" sibTransId="{698E095A-3BBE-4A33-A129-9F658D6353C0}"/>
    <dgm:cxn modelId="{4F6A591B-8EE8-4ED5-A5DC-93BD541CB61D}" srcId="{16BE60EF-761D-49C5-A644-F30D77243235}" destId="{8BB1B2E2-89CE-492B-B131-678BA6213D58}" srcOrd="3" destOrd="0" parTransId="{D608ADEB-9971-4760-A85F-F260AFD2DCE9}" sibTransId="{622B37B4-24FB-4AB3-8652-3770A9368B83}"/>
    <dgm:cxn modelId="{1AB0B57F-57A0-43F3-8C74-E341DD5F36B6}" srcId="{16BE60EF-761D-49C5-A644-F30D77243235}" destId="{F5815E2F-6BC7-4CDC-A2C5-205EA16D0BFD}" srcOrd="5" destOrd="0" parTransId="{AA3C3370-634E-48F8-986D-8A20B900A027}" sibTransId="{1756786B-4EF0-42B2-87FC-44C7CEB55BCA}"/>
    <dgm:cxn modelId="{B458B9EF-F7AD-430B-A5A4-16CE6FBEDC01}" srcId="{A9627B64-F51F-4380-9D60-34339A2047EC}" destId="{1848F975-138D-4998-AF19-13A7F16F5EA7}" srcOrd="0" destOrd="0" parTransId="{A3B067E1-7A99-4964-9E5C-60CE402065EA}" sibTransId="{3A02C99E-074C-494B-9709-4A0643ABC93A}"/>
    <dgm:cxn modelId="{513CA553-E1D9-481A-B8E3-BEF756540A1E}" srcId="{27B60D15-6764-4C2C-AA57-1C4FAE24A191}" destId="{57FDA6F1-FF30-4996-8636-396773E228A7}" srcOrd="0" destOrd="0" parTransId="{39337B10-3C04-44A8-8002-855185843CFA}" sibTransId="{90BBD76C-7E8C-495A-9063-7000F585F66D}"/>
    <dgm:cxn modelId="{4FA3259F-C273-45E9-9ED6-46BB20D22286}" srcId="{16BE60EF-761D-49C5-A644-F30D77243235}" destId="{702CAD8F-EB97-423F-B215-1E3673580A4B}" srcOrd="4" destOrd="0" parTransId="{109E5CCC-A76C-4258-A084-59D2BACEBDF5}" sibTransId="{DC642221-F826-4F77-A981-18254D17262D}"/>
    <dgm:cxn modelId="{F4D340FA-5F05-4246-8768-6AB07644E3F5}" type="presOf" srcId="{47BFCCE6-E9E7-48C2-8B20-9F099361011A}" destId="{38950E57-E317-41E1-B30B-A68368F1F54E}" srcOrd="0" destOrd="3" presId="urn:microsoft.com/office/officeart/2005/8/layout/matrix3"/>
    <dgm:cxn modelId="{4FA95867-FB84-48EA-A9D2-E2238FEFE12B}" srcId="{27B60D15-6764-4C2C-AA57-1C4FAE24A191}" destId="{B205C716-F98A-4A2A-8733-DE99FB920271}" srcOrd="3" destOrd="0" parTransId="{217761A4-223D-4044-AD65-9E059555BA25}" sibTransId="{D9E26950-6F95-4B4D-8442-86CB556F6E35}"/>
    <dgm:cxn modelId="{DA19E3CB-B256-43E3-8BE6-00B86B774160}" srcId="{72466E3E-BB5C-49FF-81C4-79BDDDE27DA0}" destId="{16BE60EF-761D-49C5-A644-F30D77243235}" srcOrd="0" destOrd="0" parTransId="{88D9E63B-8CA1-419C-AD2F-32DB4D786588}" sibTransId="{CAC09FA6-D04C-4492-BEFB-EC0CDD613549}"/>
    <dgm:cxn modelId="{CE53623F-D005-4ADA-A902-F2D281F556C2}" type="presOf" srcId="{0D1AD614-35CE-4309-B610-F201899AED23}" destId="{A3849C9B-C280-48DB-99D9-B269AC1BFD48}" srcOrd="0" destOrd="1" presId="urn:microsoft.com/office/officeart/2005/8/layout/matrix3"/>
    <dgm:cxn modelId="{08F499C7-F603-4F35-BD78-3C798B8186E3}" type="presOf" srcId="{F5815E2F-6BC7-4CDC-A2C5-205EA16D0BFD}" destId="{A3849C9B-C280-48DB-99D9-B269AC1BFD48}" srcOrd="0" destOrd="6" presId="urn:microsoft.com/office/officeart/2005/8/layout/matrix3"/>
    <dgm:cxn modelId="{B0766137-3124-403E-AED4-7F4E949FCEDC}" srcId="{72466E3E-BB5C-49FF-81C4-79BDDDE27DA0}" destId="{A9627B64-F51F-4380-9D60-34339A2047EC}" srcOrd="2" destOrd="0" parTransId="{E3E5F17A-505F-40BB-9F3D-09D2BEC14EC7}" sibTransId="{EA56ACD3-176E-4910-88A8-3C48D64C2E12}"/>
    <dgm:cxn modelId="{7E4FF05D-9DCD-4A18-A4F5-4EA01350890D}" type="presOf" srcId="{98387679-4851-45DA-B1F6-CDB5B2036367}" destId="{B6C1DC54-ED93-46DE-B08E-65CAD46F2E88}" srcOrd="0" destOrd="1" presId="urn:microsoft.com/office/officeart/2005/8/layout/matrix3"/>
    <dgm:cxn modelId="{6FB70C65-8EC4-4D33-8461-9C1C7BA9A5A8}" srcId="{A9627B64-F51F-4380-9D60-34339A2047EC}" destId="{0CE9C292-CD97-4448-A0C4-75B9A00EEA3E}" srcOrd="1" destOrd="0" parTransId="{8BAE45EF-9B17-49DC-9B3A-F59F3C221AAB}" sibTransId="{98D7042A-05AD-4E1E-A794-079647800E7D}"/>
    <dgm:cxn modelId="{F9EA4E2A-52C5-483F-B11B-35ABD69103F2}" type="presOf" srcId="{1848F975-138D-4998-AF19-13A7F16F5EA7}" destId="{24372B24-6782-4667-A6C8-EDC5EBED7E2B}" srcOrd="0" destOrd="1" presId="urn:microsoft.com/office/officeart/2005/8/layout/matrix3"/>
    <dgm:cxn modelId="{E4EC251F-7C74-415C-97DD-E07527699DF8}" type="presOf" srcId="{27B60D15-6764-4C2C-AA57-1C4FAE24A191}" destId="{38950E57-E317-41E1-B30B-A68368F1F54E}" srcOrd="0" destOrd="0" presId="urn:microsoft.com/office/officeart/2005/8/layout/matrix3"/>
    <dgm:cxn modelId="{AFFDA4D9-4E48-4DEB-A2C0-0876C872DE7A}" type="presOf" srcId="{5A2D7360-2F31-46DE-A594-A831EB3C3A1B}" destId="{B6C1DC54-ED93-46DE-B08E-65CAD46F2E88}" srcOrd="0" destOrd="6" presId="urn:microsoft.com/office/officeart/2005/8/layout/matrix3"/>
    <dgm:cxn modelId="{B939BBA4-98AF-4C23-8511-455E7E191310}" type="presOf" srcId="{7D1EC672-7241-4A49-994E-0FA2327C11D6}" destId="{24372B24-6782-4667-A6C8-EDC5EBED7E2B}" srcOrd="0" destOrd="6" presId="urn:microsoft.com/office/officeart/2005/8/layout/matrix3"/>
    <dgm:cxn modelId="{FD483DCE-513A-4EB3-A88C-CBE231B3C064}" srcId="{27B60D15-6764-4C2C-AA57-1C4FAE24A191}" destId="{4933F94F-8889-41A9-9882-97DC9DEF2CC7}" srcOrd="4" destOrd="0" parTransId="{2B324433-D279-4CC9-85F4-7CF8436B2FF1}" sibTransId="{EC802045-C4D5-4A0C-8F60-2F41C5B7F6D1}"/>
    <dgm:cxn modelId="{2E8809ED-A90F-4EEE-A001-F8C67C72DAA4}" srcId="{A7A1E5D7-1E15-451F-98D2-BEBF2C225D83}" destId="{87C078CB-C332-43F8-8496-1B4C1B46CDBE}" srcOrd="2" destOrd="0" parTransId="{2D7C92EF-6C9A-40A0-B66B-316D470997C9}" sibTransId="{BF590327-A139-4D20-B79F-62A1DB1C4BC3}"/>
    <dgm:cxn modelId="{8360F7B8-BE07-45DA-B176-3B763932BCF9}" type="presOf" srcId="{4933F94F-8889-41A9-9882-97DC9DEF2CC7}" destId="{38950E57-E317-41E1-B30B-A68368F1F54E}" srcOrd="0" destOrd="5" presId="urn:microsoft.com/office/officeart/2005/8/layout/matrix3"/>
    <dgm:cxn modelId="{B6D91194-3DC5-4A3C-9AF3-EDB3453AE825}" srcId="{16BE60EF-761D-49C5-A644-F30D77243235}" destId="{0D1AD614-35CE-4309-B610-F201899AED23}" srcOrd="0" destOrd="0" parTransId="{1DE5906B-5A1F-4D47-AB42-FB9B450921DD}" sibTransId="{69E24D5B-BC62-4815-8324-56A5BD19EB17}"/>
    <dgm:cxn modelId="{4026CBB2-5CCE-422F-BE88-B6C1F698FF5E}" srcId="{A9627B64-F51F-4380-9D60-34339A2047EC}" destId="{236F49E0-78E9-4070-9E7D-918240747093}" srcOrd="3" destOrd="0" parTransId="{AD1F1A74-0893-4803-8FAF-ABF501B9EBEC}" sibTransId="{7EB3DBAF-5AC0-443C-BBC1-3097480B0D28}"/>
    <dgm:cxn modelId="{F37DFD3F-626D-4241-9DA6-A5E045E05778}" srcId="{16BE60EF-761D-49C5-A644-F30D77243235}" destId="{FBEEC796-C801-40F3-8733-CF6689C86299}" srcOrd="2" destOrd="0" parTransId="{790593CD-7DCE-4390-806B-D00884E02114}" sibTransId="{72C09E6A-A45B-4673-A9FF-5C30D9ABA52D}"/>
    <dgm:cxn modelId="{FAB25CF8-72CE-4007-BA88-08503AA8A064}" srcId="{27B60D15-6764-4C2C-AA57-1C4FAE24A191}" destId="{3C5929D5-C743-4015-8E62-D74EC8180007}" srcOrd="1" destOrd="0" parTransId="{A2070D3B-1947-4071-AD07-EC44E1292CCF}" sibTransId="{455A732D-DF03-4CE3-BBA8-95C140AF3DE9}"/>
    <dgm:cxn modelId="{A2B46C93-57B7-4DED-91CA-47188E425C14}" type="presOf" srcId="{8DB8B82E-99B3-4972-B94B-C79E01E4077F}" destId="{24372B24-6782-4667-A6C8-EDC5EBED7E2B}" srcOrd="0" destOrd="5" presId="urn:microsoft.com/office/officeart/2005/8/layout/matrix3"/>
    <dgm:cxn modelId="{0946B84A-0D52-434A-BAE2-D42CAB98A4B5}" type="presOf" srcId="{D0102E36-0CB0-46BD-8DCB-8450354E3342}" destId="{B6C1DC54-ED93-46DE-B08E-65CAD46F2E88}" srcOrd="0" destOrd="4" presId="urn:microsoft.com/office/officeart/2005/8/layout/matrix3"/>
    <dgm:cxn modelId="{51046807-2446-4F0C-BCB3-0A70AB820609}" srcId="{A7A1E5D7-1E15-451F-98D2-BEBF2C225D83}" destId="{D0102E36-0CB0-46BD-8DCB-8450354E3342}" srcOrd="3" destOrd="0" parTransId="{C9680219-A5B1-4F7A-9C4A-D3981B17DC27}" sibTransId="{89D3AD1D-4B75-4EF1-9621-CB10F3071690}"/>
    <dgm:cxn modelId="{0E59442F-373E-48F6-851B-E876BC187649}" type="presOf" srcId="{A9627B64-F51F-4380-9D60-34339A2047EC}" destId="{24372B24-6782-4667-A6C8-EDC5EBED7E2B}" srcOrd="0" destOrd="0" presId="urn:microsoft.com/office/officeart/2005/8/layout/matrix3"/>
    <dgm:cxn modelId="{157FFA8A-A7F0-4A23-9166-D1DD5AC68344}" type="presOf" srcId="{87C078CB-C332-43F8-8496-1B4C1B46CDBE}" destId="{B6C1DC54-ED93-46DE-B08E-65CAD46F2E88}" srcOrd="0" destOrd="3" presId="urn:microsoft.com/office/officeart/2005/8/layout/matrix3"/>
    <dgm:cxn modelId="{DE381A8E-865F-4680-964D-B96E1D96B7EE}" type="presOf" srcId="{702CAD8F-EB97-423F-B215-1E3673580A4B}" destId="{A3849C9B-C280-48DB-99D9-B269AC1BFD48}" srcOrd="0" destOrd="5" presId="urn:microsoft.com/office/officeart/2005/8/layout/matrix3"/>
    <dgm:cxn modelId="{725F3836-B1CE-41AC-A0B3-6014A870DF33}" type="presOf" srcId="{B8F3B6B2-F8B3-44A2-AB3D-8F800501B33E}" destId="{A3849C9B-C280-48DB-99D9-B269AC1BFD48}" srcOrd="0" destOrd="2" presId="urn:microsoft.com/office/officeart/2005/8/layout/matrix3"/>
    <dgm:cxn modelId="{D1547557-AE12-4F74-AF18-19536F6BA764}" srcId="{16BE60EF-761D-49C5-A644-F30D77243235}" destId="{B8F3B6B2-F8B3-44A2-AB3D-8F800501B33E}" srcOrd="1" destOrd="0" parTransId="{8FD64183-C1A8-470E-A9C6-9AA1CC7FFDE6}" sibTransId="{79DD142D-82E7-48CD-B49B-EF84AA0356E5}"/>
    <dgm:cxn modelId="{CB38932A-F431-4C3F-94A0-D6BAB7AC0ABF}" type="presOf" srcId="{7318292C-1D04-4345-BBFC-5347EA37AF57}" destId="{24372B24-6782-4667-A6C8-EDC5EBED7E2B}" srcOrd="0" destOrd="3" presId="urn:microsoft.com/office/officeart/2005/8/layout/matrix3"/>
    <dgm:cxn modelId="{B94A0294-FA92-4D0B-AB81-50C9DC651DBD}" srcId="{72466E3E-BB5C-49FF-81C4-79BDDDE27DA0}" destId="{27B60D15-6764-4C2C-AA57-1C4FAE24A191}" srcOrd="1" destOrd="0" parTransId="{0F116F07-6CB3-4D58-808C-40A457C4EE88}" sibTransId="{FC64F560-48CF-4368-8614-B35216FF5562}"/>
    <dgm:cxn modelId="{F590D8E1-9B69-4507-80AA-440FA30A96D8}" srcId="{A9627B64-F51F-4380-9D60-34339A2047EC}" destId="{8DB8B82E-99B3-4972-B94B-C79E01E4077F}" srcOrd="4" destOrd="0" parTransId="{42B20971-45D8-47BE-823B-8920A9661E8E}" sibTransId="{E5AC0B39-41BA-4C5F-A497-736663905BFE}"/>
    <dgm:cxn modelId="{0375A43F-B1AD-4C4A-ABCA-BA35008C42E9}" type="presOf" srcId="{96B45FFE-842F-4EDF-B26D-1665F273B1A7}" destId="{B6C1DC54-ED93-46DE-B08E-65CAD46F2E88}" srcOrd="0" destOrd="5" presId="urn:microsoft.com/office/officeart/2005/8/layout/matrix3"/>
    <dgm:cxn modelId="{E54B9394-AEF2-4728-976A-1A298D73ABCB}" type="presOf" srcId="{BC14F3A9-FBA7-4D7A-A9CD-9FFFC8730EFE}" destId="{B6C1DC54-ED93-46DE-B08E-65CAD46F2E88}" srcOrd="0" destOrd="2" presId="urn:microsoft.com/office/officeart/2005/8/layout/matrix3"/>
    <dgm:cxn modelId="{8CF0CD3C-0955-4A83-BCBA-E5369265D415}" type="presOf" srcId="{16BE60EF-761D-49C5-A644-F30D77243235}" destId="{A3849C9B-C280-48DB-99D9-B269AC1BFD48}" srcOrd="0" destOrd="0" presId="urn:microsoft.com/office/officeart/2005/8/layout/matrix3"/>
    <dgm:cxn modelId="{D325AE9E-D42B-41F1-AC3C-1CC1CA72AF05}" srcId="{A7A1E5D7-1E15-451F-98D2-BEBF2C225D83}" destId="{98387679-4851-45DA-B1F6-CDB5B2036367}" srcOrd="0" destOrd="0" parTransId="{167FD1BE-1419-434F-8187-464D37ECE36E}" sibTransId="{5D298335-F040-406C-B716-73D5556E2CCF}"/>
    <dgm:cxn modelId="{07AF1CD4-FC2D-48F9-A51D-F82D7176411E}" srcId="{A7A1E5D7-1E15-451F-98D2-BEBF2C225D83}" destId="{5A2D7360-2F31-46DE-A594-A831EB3C3A1B}" srcOrd="5" destOrd="0" parTransId="{23369191-39EA-41FC-8F8C-61F7F0070A73}" sibTransId="{D91CCC6B-AC51-4000-B7B9-BDB4FE38F96A}"/>
    <dgm:cxn modelId="{FF14EC31-0282-404E-9269-13B83A3FAF56}" type="presOf" srcId="{FBEEC796-C801-40F3-8733-CF6689C86299}" destId="{A3849C9B-C280-48DB-99D9-B269AC1BFD48}" srcOrd="0" destOrd="3" presId="urn:microsoft.com/office/officeart/2005/8/layout/matrix3"/>
    <dgm:cxn modelId="{758FE9A9-2373-4857-8CD8-62D4C9410FB9}" srcId="{27B60D15-6764-4C2C-AA57-1C4FAE24A191}" destId="{3C7040DD-BB41-46D8-8579-3D850656D7D7}" srcOrd="5" destOrd="0" parTransId="{853349C2-06A3-4036-81B5-B5C95A684CA1}" sibTransId="{3B4D6B8F-89C9-4540-9824-E0D8AC8E9139}"/>
    <dgm:cxn modelId="{4182C879-E606-4E06-ABD5-40CE56579268}" type="presOf" srcId="{8BB1B2E2-89CE-492B-B131-678BA6213D58}" destId="{A3849C9B-C280-48DB-99D9-B269AC1BFD48}" srcOrd="0" destOrd="4" presId="urn:microsoft.com/office/officeart/2005/8/layout/matrix3"/>
    <dgm:cxn modelId="{C6558C5E-F51F-45F5-82B9-9AB670E32140}" srcId="{A9627B64-F51F-4380-9D60-34339A2047EC}" destId="{7D1EC672-7241-4A49-994E-0FA2327C11D6}" srcOrd="5" destOrd="0" parTransId="{5C678DEB-8064-4A56-A37E-8CDCA1F03425}" sibTransId="{862C8073-BFF5-44D2-BE15-4900FE8DA38E}"/>
    <dgm:cxn modelId="{E18A9E09-137D-4480-AD81-6317E68D27B2}" type="presOf" srcId="{0CE9C292-CD97-4448-A0C4-75B9A00EEA3E}" destId="{24372B24-6782-4667-A6C8-EDC5EBED7E2B}" srcOrd="0" destOrd="2" presId="urn:microsoft.com/office/officeart/2005/8/layout/matrix3"/>
    <dgm:cxn modelId="{343B587D-DD26-4D6B-BABC-6D113FCA088C}" type="presOf" srcId="{3C5929D5-C743-4015-8E62-D74EC8180007}" destId="{38950E57-E317-41E1-B30B-A68368F1F54E}" srcOrd="0" destOrd="2" presId="urn:microsoft.com/office/officeart/2005/8/layout/matrix3"/>
    <dgm:cxn modelId="{42DEFE57-1620-45E0-A38E-71050EA6CA53}" srcId="{27B60D15-6764-4C2C-AA57-1C4FAE24A191}" destId="{47BFCCE6-E9E7-48C2-8B20-9F099361011A}" srcOrd="2" destOrd="0" parTransId="{3A0FF00F-305E-4777-8853-59E6C0AF2563}" sibTransId="{BD513112-1688-4FD7-9EDF-9061DF1B88FF}"/>
    <dgm:cxn modelId="{607BFD47-FBDF-4B89-B0E9-766F1A1353AF}" srcId="{A7A1E5D7-1E15-451F-98D2-BEBF2C225D83}" destId="{96B45FFE-842F-4EDF-B26D-1665F273B1A7}" srcOrd="4" destOrd="0" parTransId="{C62096F6-5042-40B8-AFAD-D2C97B1EB4E0}" sibTransId="{99ADAB32-C558-49E4-995C-65AC6D169E1F}"/>
    <dgm:cxn modelId="{6FC307D3-1B40-4B35-B12A-352CFB05DC80}" type="presOf" srcId="{3C7040DD-BB41-46D8-8579-3D850656D7D7}" destId="{38950E57-E317-41E1-B30B-A68368F1F54E}" srcOrd="0" destOrd="6" presId="urn:microsoft.com/office/officeart/2005/8/layout/matrix3"/>
    <dgm:cxn modelId="{FD446D6A-65C0-48CC-A445-84DBDFBC37B9}" type="presOf" srcId="{B205C716-F98A-4A2A-8733-DE99FB920271}" destId="{38950E57-E317-41E1-B30B-A68368F1F54E}" srcOrd="0" destOrd="4" presId="urn:microsoft.com/office/officeart/2005/8/layout/matrix3"/>
    <dgm:cxn modelId="{2EBF40B0-313D-45C2-AB4A-8C4A8A1A51DF}" type="presOf" srcId="{A7A1E5D7-1E15-451F-98D2-BEBF2C225D83}" destId="{B6C1DC54-ED93-46DE-B08E-65CAD46F2E88}" srcOrd="0" destOrd="0" presId="urn:microsoft.com/office/officeart/2005/8/layout/matrix3"/>
    <dgm:cxn modelId="{8304B13F-41D5-4D8A-B2B6-AE73ACDC3CCE}" srcId="{72466E3E-BB5C-49FF-81C4-79BDDDE27DA0}" destId="{A7A1E5D7-1E15-451F-98D2-BEBF2C225D83}" srcOrd="3" destOrd="0" parTransId="{0EE9DA9D-DDC5-4767-9C03-8D7AFDC324CA}" sibTransId="{F9743E1C-FFE5-4D8A-82BF-7B5248E5BD22}"/>
    <dgm:cxn modelId="{925C654F-E388-41A6-97F7-F43072E80399}" srcId="{A9627B64-F51F-4380-9D60-34339A2047EC}" destId="{7318292C-1D04-4345-BBFC-5347EA37AF57}" srcOrd="2" destOrd="0" parTransId="{6D7AD326-55E0-4E4C-B73C-2C6ECBF5A8D6}" sibTransId="{9BB06394-2B81-4969-BF51-BA7E848B9D26}"/>
    <dgm:cxn modelId="{F3D52575-C10D-4F58-B050-E2F2431643D0}" type="presParOf" srcId="{75EF658E-D761-43F7-87CF-E4C39A0DFF6C}" destId="{41B4D528-4F3D-4143-A1FD-1F0487E1E429}" srcOrd="0" destOrd="0" presId="urn:microsoft.com/office/officeart/2005/8/layout/matrix3"/>
    <dgm:cxn modelId="{A3D12721-7CCC-405C-9F6B-90B312F0DB2F}" type="presParOf" srcId="{75EF658E-D761-43F7-87CF-E4C39A0DFF6C}" destId="{A3849C9B-C280-48DB-99D9-B269AC1BFD48}" srcOrd="1" destOrd="0" presId="urn:microsoft.com/office/officeart/2005/8/layout/matrix3"/>
    <dgm:cxn modelId="{4EC8A965-56CF-42D7-8626-0A1D0E3626F4}" type="presParOf" srcId="{75EF658E-D761-43F7-87CF-E4C39A0DFF6C}" destId="{38950E57-E317-41E1-B30B-A68368F1F54E}" srcOrd="2" destOrd="0" presId="urn:microsoft.com/office/officeart/2005/8/layout/matrix3"/>
    <dgm:cxn modelId="{4F0363CF-AB4F-452D-A9DF-58BBA29B8CDF}" type="presParOf" srcId="{75EF658E-D761-43F7-87CF-E4C39A0DFF6C}" destId="{24372B24-6782-4667-A6C8-EDC5EBED7E2B}" srcOrd="3" destOrd="0" presId="urn:microsoft.com/office/officeart/2005/8/layout/matrix3"/>
    <dgm:cxn modelId="{2157128E-F9C7-42A9-BFF8-7511232F1619}" type="presParOf" srcId="{75EF658E-D761-43F7-87CF-E4C39A0DFF6C}" destId="{B6C1DC54-ED93-46DE-B08E-65CAD46F2E8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B022EE-F91B-40CA-AF5A-474D21CE8352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</dgm:pt>
    <dgm:pt modelId="{5781CAB0-4CBE-42C4-BD6A-3B0D3BC848F6}">
      <dgm:prSet phldrT="[Text]"/>
      <dgm:spPr>
        <a:noFill/>
      </dgm:spPr>
      <dgm:t>
        <a:bodyPr/>
        <a:lstStyle/>
        <a:p>
          <a:r>
            <a:rPr lang="fi-FI" dirty="0" smtClean="0"/>
            <a:t> </a:t>
          </a:r>
          <a:endParaRPr lang="fi-FI" dirty="0"/>
        </a:p>
      </dgm:t>
    </dgm:pt>
    <dgm:pt modelId="{7FF54119-AA4C-4497-80FC-EF2AE213E323}" type="parTrans" cxnId="{94BF7AC8-C849-4393-BF6E-CAC05AFC925B}">
      <dgm:prSet/>
      <dgm:spPr/>
      <dgm:t>
        <a:bodyPr/>
        <a:lstStyle/>
        <a:p>
          <a:endParaRPr lang="fi-FI"/>
        </a:p>
      </dgm:t>
    </dgm:pt>
    <dgm:pt modelId="{B047942F-023C-4B25-BD30-35125D9E8625}" type="sibTrans" cxnId="{94BF7AC8-C849-4393-BF6E-CAC05AFC925B}">
      <dgm:prSet/>
      <dgm:spPr/>
      <dgm:t>
        <a:bodyPr/>
        <a:lstStyle/>
        <a:p>
          <a:endParaRPr lang="fi-FI"/>
        </a:p>
      </dgm:t>
    </dgm:pt>
    <dgm:pt modelId="{1B044FBC-34ED-475B-AF9C-27FA75627837}">
      <dgm:prSet phldrT="[Text]"/>
      <dgm:spPr>
        <a:noFill/>
      </dgm:spPr>
      <dgm:t>
        <a:bodyPr/>
        <a:lstStyle/>
        <a:p>
          <a:r>
            <a:rPr lang="fi-FI" dirty="0" smtClean="0"/>
            <a:t> </a:t>
          </a:r>
          <a:endParaRPr lang="fi-FI" dirty="0"/>
        </a:p>
      </dgm:t>
    </dgm:pt>
    <dgm:pt modelId="{8087B2CD-EC98-4DBE-8A74-13B7AC14B9AE}" type="parTrans" cxnId="{F70B010F-F1C8-4614-BD44-2B636B5F9BCA}">
      <dgm:prSet/>
      <dgm:spPr/>
      <dgm:t>
        <a:bodyPr/>
        <a:lstStyle/>
        <a:p>
          <a:endParaRPr lang="fi-FI"/>
        </a:p>
      </dgm:t>
    </dgm:pt>
    <dgm:pt modelId="{B79F3993-2B13-4C6A-AA9E-6411576DE651}" type="sibTrans" cxnId="{F70B010F-F1C8-4614-BD44-2B636B5F9BCA}">
      <dgm:prSet/>
      <dgm:spPr/>
      <dgm:t>
        <a:bodyPr/>
        <a:lstStyle/>
        <a:p>
          <a:endParaRPr lang="fi-FI"/>
        </a:p>
      </dgm:t>
    </dgm:pt>
    <dgm:pt modelId="{5D4844BD-DBA9-48BD-BCB2-9B9EE5767107}">
      <dgm:prSet phldrT="[Text]"/>
      <dgm:spPr>
        <a:noFill/>
      </dgm:spPr>
      <dgm:t>
        <a:bodyPr/>
        <a:lstStyle/>
        <a:p>
          <a:r>
            <a:rPr lang="fi-FI" dirty="0" smtClean="0"/>
            <a:t> </a:t>
          </a:r>
          <a:endParaRPr lang="fi-FI" dirty="0"/>
        </a:p>
      </dgm:t>
    </dgm:pt>
    <dgm:pt modelId="{01D4DC91-BC51-41B1-9C51-19449E0D0E92}" type="parTrans" cxnId="{BDB781EF-81CA-48CF-9CE1-0E9E060A08F1}">
      <dgm:prSet/>
      <dgm:spPr/>
      <dgm:t>
        <a:bodyPr/>
        <a:lstStyle/>
        <a:p>
          <a:endParaRPr lang="fi-FI"/>
        </a:p>
      </dgm:t>
    </dgm:pt>
    <dgm:pt modelId="{0720ECBE-AAA3-441A-B04C-24B70791AE05}" type="sibTrans" cxnId="{BDB781EF-81CA-48CF-9CE1-0E9E060A08F1}">
      <dgm:prSet/>
      <dgm:spPr/>
      <dgm:t>
        <a:bodyPr/>
        <a:lstStyle/>
        <a:p>
          <a:endParaRPr lang="fi-FI"/>
        </a:p>
      </dgm:t>
    </dgm:pt>
    <dgm:pt modelId="{1DD508FD-ABD4-4989-AB1C-3C52DF14F95D}" type="pres">
      <dgm:prSet presAssocID="{C0B022EE-F91B-40CA-AF5A-474D21CE8352}" presName="compositeShape" presStyleCnt="0">
        <dgm:presLayoutVars>
          <dgm:chMax val="7"/>
          <dgm:dir/>
          <dgm:resizeHandles val="exact"/>
        </dgm:presLayoutVars>
      </dgm:prSet>
      <dgm:spPr/>
    </dgm:pt>
    <dgm:pt modelId="{46589DD4-7F98-4B97-A28D-592FC562CF8B}" type="pres">
      <dgm:prSet presAssocID="{C0B022EE-F91B-40CA-AF5A-474D21CE8352}" presName="wedge1" presStyleLbl="node1" presStyleIdx="0" presStyleCnt="3"/>
      <dgm:spPr/>
      <dgm:t>
        <a:bodyPr/>
        <a:lstStyle/>
        <a:p>
          <a:endParaRPr lang="fi-FI"/>
        </a:p>
      </dgm:t>
    </dgm:pt>
    <dgm:pt modelId="{908044AB-C982-4DFA-9BE4-DCB3581E0C47}" type="pres">
      <dgm:prSet presAssocID="{C0B022EE-F91B-40CA-AF5A-474D21CE8352}" presName="dummy1a" presStyleCnt="0"/>
      <dgm:spPr/>
    </dgm:pt>
    <dgm:pt modelId="{EAF2B432-7DB2-41F3-B2AC-DE6F9409073A}" type="pres">
      <dgm:prSet presAssocID="{C0B022EE-F91B-40CA-AF5A-474D21CE8352}" presName="dummy1b" presStyleCnt="0"/>
      <dgm:spPr/>
    </dgm:pt>
    <dgm:pt modelId="{78B79507-9AA7-4A17-B300-1D818C58903F}" type="pres">
      <dgm:prSet presAssocID="{C0B022EE-F91B-40CA-AF5A-474D21CE835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1819F2-727E-4ED3-9CD5-1A01AB93E73F}" type="pres">
      <dgm:prSet presAssocID="{C0B022EE-F91B-40CA-AF5A-474D21CE8352}" presName="wedge2" presStyleLbl="node1" presStyleIdx="1" presStyleCnt="3"/>
      <dgm:spPr/>
      <dgm:t>
        <a:bodyPr/>
        <a:lstStyle/>
        <a:p>
          <a:endParaRPr lang="fi-FI"/>
        </a:p>
      </dgm:t>
    </dgm:pt>
    <dgm:pt modelId="{1023209D-AC16-48E9-A12B-798BBEA9E358}" type="pres">
      <dgm:prSet presAssocID="{C0B022EE-F91B-40CA-AF5A-474D21CE8352}" presName="dummy2a" presStyleCnt="0"/>
      <dgm:spPr/>
    </dgm:pt>
    <dgm:pt modelId="{A1B52281-D8F6-4A30-8EE9-50D3116376E5}" type="pres">
      <dgm:prSet presAssocID="{C0B022EE-F91B-40CA-AF5A-474D21CE8352}" presName="dummy2b" presStyleCnt="0"/>
      <dgm:spPr/>
    </dgm:pt>
    <dgm:pt modelId="{A996BA51-EB1C-4A16-9A6E-F7D12AC9F608}" type="pres">
      <dgm:prSet presAssocID="{C0B022EE-F91B-40CA-AF5A-474D21CE835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D1A9A20-17E7-4464-AD35-54B09D0760B6}" type="pres">
      <dgm:prSet presAssocID="{C0B022EE-F91B-40CA-AF5A-474D21CE8352}" presName="wedge3" presStyleLbl="node1" presStyleIdx="2" presStyleCnt="3"/>
      <dgm:spPr/>
      <dgm:t>
        <a:bodyPr/>
        <a:lstStyle/>
        <a:p>
          <a:endParaRPr lang="fi-FI"/>
        </a:p>
      </dgm:t>
    </dgm:pt>
    <dgm:pt modelId="{CAA4263B-D6B6-47E1-B778-BEAF457DCBE3}" type="pres">
      <dgm:prSet presAssocID="{C0B022EE-F91B-40CA-AF5A-474D21CE8352}" presName="dummy3a" presStyleCnt="0"/>
      <dgm:spPr/>
    </dgm:pt>
    <dgm:pt modelId="{E36896AD-BE2C-47FB-A37D-7B0AD6CABCFC}" type="pres">
      <dgm:prSet presAssocID="{C0B022EE-F91B-40CA-AF5A-474D21CE8352}" presName="dummy3b" presStyleCnt="0"/>
      <dgm:spPr/>
    </dgm:pt>
    <dgm:pt modelId="{53E9BC5E-F7AD-480E-94B8-6E9BF892373D}" type="pres">
      <dgm:prSet presAssocID="{C0B022EE-F91B-40CA-AF5A-474D21CE835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F8E298F-70DF-4BC0-90AB-09700DD414C1}" type="pres">
      <dgm:prSet presAssocID="{B047942F-023C-4B25-BD30-35125D9E8625}" presName="arrowWedge1" presStyleLbl="fgSibTrans2D1" presStyleIdx="0" presStyleCnt="3"/>
      <dgm:spPr/>
    </dgm:pt>
    <dgm:pt modelId="{F3C32CBC-29ED-4BCE-BE33-DEE21EB3D734}" type="pres">
      <dgm:prSet presAssocID="{B79F3993-2B13-4C6A-AA9E-6411576DE651}" presName="arrowWedge2" presStyleLbl="fgSibTrans2D1" presStyleIdx="1" presStyleCnt="3"/>
      <dgm:spPr/>
    </dgm:pt>
    <dgm:pt modelId="{670E5E22-D888-49DA-9E72-F6FA2923F4F4}" type="pres">
      <dgm:prSet presAssocID="{0720ECBE-AAA3-441A-B04C-24B70791AE05}" presName="arrowWedge3" presStyleLbl="fgSibTrans2D1" presStyleIdx="2" presStyleCnt="3"/>
      <dgm:spPr/>
    </dgm:pt>
  </dgm:ptLst>
  <dgm:cxnLst>
    <dgm:cxn modelId="{50BCC3EA-4D30-470B-A778-1611A17AA45C}" type="presOf" srcId="{1B044FBC-34ED-475B-AF9C-27FA75627837}" destId="{A996BA51-EB1C-4A16-9A6E-F7D12AC9F608}" srcOrd="1" destOrd="0" presId="urn:microsoft.com/office/officeart/2005/8/layout/cycle8"/>
    <dgm:cxn modelId="{CA095F56-0779-4825-A51C-07C9835A3643}" type="presOf" srcId="{C0B022EE-F91B-40CA-AF5A-474D21CE8352}" destId="{1DD508FD-ABD4-4989-AB1C-3C52DF14F95D}" srcOrd="0" destOrd="0" presId="urn:microsoft.com/office/officeart/2005/8/layout/cycle8"/>
    <dgm:cxn modelId="{72E1DCFD-D332-45E6-A403-77672F4B09C7}" type="presOf" srcId="{5781CAB0-4CBE-42C4-BD6A-3B0D3BC848F6}" destId="{46589DD4-7F98-4B97-A28D-592FC562CF8B}" srcOrd="0" destOrd="0" presId="urn:microsoft.com/office/officeart/2005/8/layout/cycle8"/>
    <dgm:cxn modelId="{94BF7AC8-C849-4393-BF6E-CAC05AFC925B}" srcId="{C0B022EE-F91B-40CA-AF5A-474D21CE8352}" destId="{5781CAB0-4CBE-42C4-BD6A-3B0D3BC848F6}" srcOrd="0" destOrd="0" parTransId="{7FF54119-AA4C-4497-80FC-EF2AE213E323}" sibTransId="{B047942F-023C-4B25-BD30-35125D9E8625}"/>
    <dgm:cxn modelId="{AC75569D-57A5-44C1-A6D0-6D7D989FEBA0}" type="presOf" srcId="{5D4844BD-DBA9-48BD-BCB2-9B9EE5767107}" destId="{53E9BC5E-F7AD-480E-94B8-6E9BF892373D}" srcOrd="1" destOrd="0" presId="urn:microsoft.com/office/officeart/2005/8/layout/cycle8"/>
    <dgm:cxn modelId="{BDB781EF-81CA-48CF-9CE1-0E9E060A08F1}" srcId="{C0B022EE-F91B-40CA-AF5A-474D21CE8352}" destId="{5D4844BD-DBA9-48BD-BCB2-9B9EE5767107}" srcOrd="2" destOrd="0" parTransId="{01D4DC91-BC51-41B1-9C51-19449E0D0E92}" sibTransId="{0720ECBE-AAA3-441A-B04C-24B70791AE05}"/>
    <dgm:cxn modelId="{7550426E-A50D-472E-9D3B-03B1EACFD97D}" type="presOf" srcId="{1B044FBC-34ED-475B-AF9C-27FA75627837}" destId="{A31819F2-727E-4ED3-9CD5-1A01AB93E73F}" srcOrd="0" destOrd="0" presId="urn:microsoft.com/office/officeart/2005/8/layout/cycle8"/>
    <dgm:cxn modelId="{656298D9-A7AF-469D-AF1E-793EEC45E982}" type="presOf" srcId="{5D4844BD-DBA9-48BD-BCB2-9B9EE5767107}" destId="{2D1A9A20-17E7-4464-AD35-54B09D0760B6}" srcOrd="0" destOrd="0" presId="urn:microsoft.com/office/officeart/2005/8/layout/cycle8"/>
    <dgm:cxn modelId="{F70B010F-F1C8-4614-BD44-2B636B5F9BCA}" srcId="{C0B022EE-F91B-40CA-AF5A-474D21CE8352}" destId="{1B044FBC-34ED-475B-AF9C-27FA75627837}" srcOrd="1" destOrd="0" parTransId="{8087B2CD-EC98-4DBE-8A74-13B7AC14B9AE}" sibTransId="{B79F3993-2B13-4C6A-AA9E-6411576DE651}"/>
    <dgm:cxn modelId="{03DAA1C4-EF6F-4E3B-A537-FB0C645D034C}" type="presOf" srcId="{5781CAB0-4CBE-42C4-BD6A-3B0D3BC848F6}" destId="{78B79507-9AA7-4A17-B300-1D818C58903F}" srcOrd="1" destOrd="0" presId="urn:microsoft.com/office/officeart/2005/8/layout/cycle8"/>
    <dgm:cxn modelId="{D43DD8CA-A3DD-4020-8054-D9F4B17CA589}" type="presParOf" srcId="{1DD508FD-ABD4-4989-AB1C-3C52DF14F95D}" destId="{46589DD4-7F98-4B97-A28D-592FC562CF8B}" srcOrd="0" destOrd="0" presId="urn:microsoft.com/office/officeart/2005/8/layout/cycle8"/>
    <dgm:cxn modelId="{4EFE2CB6-3D58-4350-8D47-FDF67FBD57CE}" type="presParOf" srcId="{1DD508FD-ABD4-4989-AB1C-3C52DF14F95D}" destId="{908044AB-C982-4DFA-9BE4-DCB3581E0C47}" srcOrd="1" destOrd="0" presId="urn:microsoft.com/office/officeart/2005/8/layout/cycle8"/>
    <dgm:cxn modelId="{53EDE3B8-4825-40E9-84A2-774208A3CB6C}" type="presParOf" srcId="{1DD508FD-ABD4-4989-AB1C-3C52DF14F95D}" destId="{EAF2B432-7DB2-41F3-B2AC-DE6F9409073A}" srcOrd="2" destOrd="0" presId="urn:microsoft.com/office/officeart/2005/8/layout/cycle8"/>
    <dgm:cxn modelId="{100529AC-51B2-4EDE-A90D-A02E57242ED7}" type="presParOf" srcId="{1DD508FD-ABD4-4989-AB1C-3C52DF14F95D}" destId="{78B79507-9AA7-4A17-B300-1D818C58903F}" srcOrd="3" destOrd="0" presId="urn:microsoft.com/office/officeart/2005/8/layout/cycle8"/>
    <dgm:cxn modelId="{09241338-C1B6-4A86-89CF-DA24FF5BEF3B}" type="presParOf" srcId="{1DD508FD-ABD4-4989-AB1C-3C52DF14F95D}" destId="{A31819F2-727E-4ED3-9CD5-1A01AB93E73F}" srcOrd="4" destOrd="0" presId="urn:microsoft.com/office/officeart/2005/8/layout/cycle8"/>
    <dgm:cxn modelId="{25DBCAFA-2EB2-4B69-A8B8-5DE0787ADC79}" type="presParOf" srcId="{1DD508FD-ABD4-4989-AB1C-3C52DF14F95D}" destId="{1023209D-AC16-48E9-A12B-798BBEA9E358}" srcOrd="5" destOrd="0" presId="urn:microsoft.com/office/officeart/2005/8/layout/cycle8"/>
    <dgm:cxn modelId="{B6690A1D-8827-49B0-8D9F-05B7BD7A448C}" type="presParOf" srcId="{1DD508FD-ABD4-4989-AB1C-3C52DF14F95D}" destId="{A1B52281-D8F6-4A30-8EE9-50D3116376E5}" srcOrd="6" destOrd="0" presId="urn:microsoft.com/office/officeart/2005/8/layout/cycle8"/>
    <dgm:cxn modelId="{6416FF12-2424-46D7-8115-68D788F2AF6D}" type="presParOf" srcId="{1DD508FD-ABD4-4989-AB1C-3C52DF14F95D}" destId="{A996BA51-EB1C-4A16-9A6E-F7D12AC9F608}" srcOrd="7" destOrd="0" presId="urn:microsoft.com/office/officeart/2005/8/layout/cycle8"/>
    <dgm:cxn modelId="{8617A550-AE61-4E70-AA6E-70AA3321CF28}" type="presParOf" srcId="{1DD508FD-ABD4-4989-AB1C-3C52DF14F95D}" destId="{2D1A9A20-17E7-4464-AD35-54B09D0760B6}" srcOrd="8" destOrd="0" presId="urn:microsoft.com/office/officeart/2005/8/layout/cycle8"/>
    <dgm:cxn modelId="{E6004208-52A7-4FA5-B66C-383C10EFD07E}" type="presParOf" srcId="{1DD508FD-ABD4-4989-AB1C-3C52DF14F95D}" destId="{CAA4263B-D6B6-47E1-B778-BEAF457DCBE3}" srcOrd="9" destOrd="0" presId="urn:microsoft.com/office/officeart/2005/8/layout/cycle8"/>
    <dgm:cxn modelId="{320228EC-5858-4EA1-BD93-822B3686C331}" type="presParOf" srcId="{1DD508FD-ABD4-4989-AB1C-3C52DF14F95D}" destId="{E36896AD-BE2C-47FB-A37D-7B0AD6CABCFC}" srcOrd="10" destOrd="0" presId="urn:microsoft.com/office/officeart/2005/8/layout/cycle8"/>
    <dgm:cxn modelId="{F3DF2980-C21D-4C4E-AA53-15D10F03E152}" type="presParOf" srcId="{1DD508FD-ABD4-4989-AB1C-3C52DF14F95D}" destId="{53E9BC5E-F7AD-480E-94B8-6E9BF892373D}" srcOrd="11" destOrd="0" presId="urn:microsoft.com/office/officeart/2005/8/layout/cycle8"/>
    <dgm:cxn modelId="{90B85B4E-275F-4C83-BB46-DD714995130C}" type="presParOf" srcId="{1DD508FD-ABD4-4989-AB1C-3C52DF14F95D}" destId="{9F8E298F-70DF-4BC0-90AB-09700DD414C1}" srcOrd="12" destOrd="0" presId="urn:microsoft.com/office/officeart/2005/8/layout/cycle8"/>
    <dgm:cxn modelId="{39505BB5-56A4-431F-B18D-A16D3BDDDBB3}" type="presParOf" srcId="{1DD508FD-ABD4-4989-AB1C-3C52DF14F95D}" destId="{F3C32CBC-29ED-4BCE-BE33-DEE21EB3D734}" srcOrd="13" destOrd="0" presId="urn:microsoft.com/office/officeart/2005/8/layout/cycle8"/>
    <dgm:cxn modelId="{35BD7622-EBB0-40CA-9157-F335D82DE7D4}" type="presParOf" srcId="{1DD508FD-ABD4-4989-AB1C-3C52DF14F95D}" destId="{670E5E22-D888-49DA-9E72-F6FA2923F4F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466E3E-BB5C-49FF-81C4-79BDDDE27DA0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6BE60EF-761D-49C5-A644-F30D77243235}">
      <dgm:prSet phldrT="[Text]"/>
      <dgm:spPr/>
      <dgm:t>
        <a:bodyPr/>
        <a:lstStyle/>
        <a:p>
          <a:pPr algn="ctr"/>
          <a:r>
            <a:rPr lang="fi-FI" dirty="0" smtClean="0"/>
            <a:t>Asiakas-sopimukset</a:t>
          </a:r>
          <a:endParaRPr lang="fi-FI" dirty="0"/>
        </a:p>
      </dgm:t>
    </dgm:pt>
    <dgm:pt modelId="{88D9E63B-8CA1-419C-AD2F-32DB4D786588}" type="parTrans" cxnId="{DA19E3CB-B256-43E3-8BE6-00B86B774160}">
      <dgm:prSet/>
      <dgm:spPr/>
      <dgm:t>
        <a:bodyPr/>
        <a:lstStyle/>
        <a:p>
          <a:endParaRPr lang="fi-FI"/>
        </a:p>
      </dgm:t>
    </dgm:pt>
    <dgm:pt modelId="{CAC09FA6-D04C-4492-BEFB-EC0CDD613549}" type="sibTrans" cxnId="{DA19E3CB-B256-43E3-8BE6-00B86B774160}">
      <dgm:prSet/>
      <dgm:spPr/>
      <dgm:t>
        <a:bodyPr/>
        <a:lstStyle/>
        <a:p>
          <a:endParaRPr lang="fi-FI"/>
        </a:p>
      </dgm:t>
    </dgm:pt>
    <dgm:pt modelId="{A9627B64-F51F-4380-9D60-34339A2047EC}">
      <dgm:prSet phldrT="[Text]"/>
      <dgm:spPr/>
      <dgm:t>
        <a:bodyPr anchor="ctr"/>
        <a:lstStyle/>
        <a:p>
          <a:pPr algn="ctr"/>
          <a:r>
            <a:rPr lang="fi-FI" dirty="0" smtClean="0"/>
            <a:t>Toiminnan kehitys-sopimukset</a:t>
          </a:r>
        </a:p>
      </dgm:t>
    </dgm:pt>
    <dgm:pt modelId="{E3E5F17A-505F-40BB-9F3D-09D2BEC14EC7}" type="parTrans" cxnId="{B0766137-3124-403E-AED4-7F4E949FCEDC}">
      <dgm:prSet/>
      <dgm:spPr/>
      <dgm:t>
        <a:bodyPr/>
        <a:lstStyle/>
        <a:p>
          <a:endParaRPr lang="fi-FI"/>
        </a:p>
      </dgm:t>
    </dgm:pt>
    <dgm:pt modelId="{EA56ACD3-176E-4910-88A8-3C48D64C2E12}" type="sibTrans" cxnId="{B0766137-3124-403E-AED4-7F4E949FCEDC}">
      <dgm:prSet/>
      <dgm:spPr/>
      <dgm:t>
        <a:bodyPr/>
        <a:lstStyle/>
        <a:p>
          <a:endParaRPr lang="fi-FI"/>
        </a:p>
      </dgm:t>
    </dgm:pt>
    <dgm:pt modelId="{A7A1E5D7-1E15-451F-98D2-BEBF2C225D83}">
      <dgm:prSet phldrT="[Text]"/>
      <dgm:spPr/>
      <dgm:t>
        <a:bodyPr anchor="ctr"/>
        <a:lstStyle/>
        <a:p>
          <a:pPr algn="ctr"/>
          <a:r>
            <a:rPr lang="fi-FI" dirty="0" smtClean="0"/>
            <a:t>Toiminnan tuki-sopimukset</a:t>
          </a:r>
        </a:p>
      </dgm:t>
    </dgm:pt>
    <dgm:pt modelId="{0EE9DA9D-DDC5-4767-9C03-8D7AFDC324CA}" type="parTrans" cxnId="{8304B13F-41D5-4D8A-B2B6-AE73ACDC3CCE}">
      <dgm:prSet/>
      <dgm:spPr/>
      <dgm:t>
        <a:bodyPr/>
        <a:lstStyle/>
        <a:p>
          <a:endParaRPr lang="fi-FI"/>
        </a:p>
      </dgm:t>
    </dgm:pt>
    <dgm:pt modelId="{F9743E1C-FFE5-4D8A-82BF-7B5248E5BD22}" type="sibTrans" cxnId="{8304B13F-41D5-4D8A-B2B6-AE73ACDC3CCE}">
      <dgm:prSet/>
      <dgm:spPr/>
      <dgm:t>
        <a:bodyPr/>
        <a:lstStyle/>
        <a:p>
          <a:endParaRPr lang="fi-FI"/>
        </a:p>
      </dgm:t>
    </dgm:pt>
    <dgm:pt modelId="{27B60D15-6764-4C2C-AA57-1C4FAE24A191}">
      <dgm:prSet phldrT="[Text]"/>
      <dgm:spPr/>
      <dgm:t>
        <a:bodyPr anchor="ctr" anchorCtr="0"/>
        <a:lstStyle/>
        <a:p>
          <a:pPr algn="ctr"/>
          <a:r>
            <a:rPr lang="fi-FI" dirty="0" smtClean="0"/>
            <a:t>Tuotannon sopimukset</a:t>
          </a:r>
          <a:endParaRPr lang="fi-FI" dirty="0"/>
        </a:p>
      </dgm:t>
    </dgm:pt>
    <dgm:pt modelId="{FC64F560-48CF-4368-8614-B35216FF5562}" type="sibTrans" cxnId="{B94A0294-FA92-4D0B-AB81-50C9DC651DBD}">
      <dgm:prSet/>
      <dgm:spPr/>
      <dgm:t>
        <a:bodyPr/>
        <a:lstStyle/>
        <a:p>
          <a:endParaRPr lang="fi-FI"/>
        </a:p>
      </dgm:t>
    </dgm:pt>
    <dgm:pt modelId="{0F116F07-6CB3-4D58-808C-40A457C4EE88}" type="parTrans" cxnId="{B94A0294-FA92-4D0B-AB81-50C9DC651DBD}">
      <dgm:prSet/>
      <dgm:spPr/>
      <dgm:t>
        <a:bodyPr/>
        <a:lstStyle/>
        <a:p>
          <a:endParaRPr lang="fi-FI"/>
        </a:p>
      </dgm:t>
    </dgm:pt>
    <dgm:pt modelId="{75EF658E-D761-43F7-87CF-E4C39A0DFF6C}" type="pres">
      <dgm:prSet presAssocID="{72466E3E-BB5C-49FF-81C4-79BDDDE27DA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1B4D528-4F3D-4143-A1FD-1F0487E1E429}" type="pres">
      <dgm:prSet presAssocID="{72466E3E-BB5C-49FF-81C4-79BDDDE27DA0}" presName="diamond" presStyleLbl="bgShp" presStyleIdx="0" presStyleCnt="1"/>
      <dgm:spPr/>
    </dgm:pt>
    <dgm:pt modelId="{A3849C9B-C280-48DB-99D9-B269AC1BFD48}" type="pres">
      <dgm:prSet presAssocID="{72466E3E-BB5C-49FF-81C4-79BDDDE27DA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8950E57-E317-41E1-B30B-A68368F1F54E}" type="pres">
      <dgm:prSet presAssocID="{72466E3E-BB5C-49FF-81C4-79BDDDE27DA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4372B24-6782-4667-A6C8-EDC5EBED7E2B}" type="pres">
      <dgm:prSet presAssocID="{72466E3E-BB5C-49FF-81C4-79BDDDE27DA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6C1DC54-ED93-46DE-B08E-65CAD46F2E88}" type="pres">
      <dgm:prSet presAssocID="{72466E3E-BB5C-49FF-81C4-79BDDDE27DA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E958B7F-DEB8-4FE7-8DAC-6079FBE0CCCD}" type="presOf" srcId="{27B60D15-6764-4C2C-AA57-1C4FAE24A191}" destId="{38950E57-E317-41E1-B30B-A68368F1F54E}" srcOrd="0" destOrd="0" presId="urn:microsoft.com/office/officeart/2005/8/layout/matrix3"/>
    <dgm:cxn modelId="{AA93B8A0-2B7F-4A25-8FB1-F196608DCE2D}" type="presOf" srcId="{A9627B64-F51F-4380-9D60-34339A2047EC}" destId="{24372B24-6782-4667-A6C8-EDC5EBED7E2B}" srcOrd="0" destOrd="0" presId="urn:microsoft.com/office/officeart/2005/8/layout/matrix3"/>
    <dgm:cxn modelId="{87874471-2B87-465D-B3BC-55F2F2980524}" type="presOf" srcId="{A7A1E5D7-1E15-451F-98D2-BEBF2C225D83}" destId="{B6C1DC54-ED93-46DE-B08E-65CAD46F2E88}" srcOrd="0" destOrd="0" presId="urn:microsoft.com/office/officeart/2005/8/layout/matrix3"/>
    <dgm:cxn modelId="{DA19E3CB-B256-43E3-8BE6-00B86B774160}" srcId="{72466E3E-BB5C-49FF-81C4-79BDDDE27DA0}" destId="{16BE60EF-761D-49C5-A644-F30D77243235}" srcOrd="0" destOrd="0" parTransId="{88D9E63B-8CA1-419C-AD2F-32DB4D786588}" sibTransId="{CAC09FA6-D04C-4492-BEFB-EC0CDD613549}"/>
    <dgm:cxn modelId="{8304B13F-41D5-4D8A-B2B6-AE73ACDC3CCE}" srcId="{72466E3E-BB5C-49FF-81C4-79BDDDE27DA0}" destId="{A7A1E5D7-1E15-451F-98D2-BEBF2C225D83}" srcOrd="3" destOrd="0" parTransId="{0EE9DA9D-DDC5-4767-9C03-8D7AFDC324CA}" sibTransId="{F9743E1C-FFE5-4D8A-82BF-7B5248E5BD22}"/>
    <dgm:cxn modelId="{20B9E697-B9B3-4FE9-A045-01D062F48659}" type="presOf" srcId="{72466E3E-BB5C-49FF-81C4-79BDDDE27DA0}" destId="{75EF658E-D761-43F7-87CF-E4C39A0DFF6C}" srcOrd="0" destOrd="0" presId="urn:microsoft.com/office/officeart/2005/8/layout/matrix3"/>
    <dgm:cxn modelId="{B0766137-3124-403E-AED4-7F4E949FCEDC}" srcId="{72466E3E-BB5C-49FF-81C4-79BDDDE27DA0}" destId="{A9627B64-F51F-4380-9D60-34339A2047EC}" srcOrd="2" destOrd="0" parTransId="{E3E5F17A-505F-40BB-9F3D-09D2BEC14EC7}" sibTransId="{EA56ACD3-176E-4910-88A8-3C48D64C2E12}"/>
    <dgm:cxn modelId="{B94A0294-FA92-4D0B-AB81-50C9DC651DBD}" srcId="{72466E3E-BB5C-49FF-81C4-79BDDDE27DA0}" destId="{27B60D15-6764-4C2C-AA57-1C4FAE24A191}" srcOrd="1" destOrd="0" parTransId="{0F116F07-6CB3-4D58-808C-40A457C4EE88}" sibTransId="{FC64F560-48CF-4368-8614-B35216FF5562}"/>
    <dgm:cxn modelId="{13E70819-E955-4160-8B80-208A71BC6D47}" type="presOf" srcId="{16BE60EF-761D-49C5-A644-F30D77243235}" destId="{A3849C9B-C280-48DB-99D9-B269AC1BFD48}" srcOrd="0" destOrd="0" presId="urn:microsoft.com/office/officeart/2005/8/layout/matrix3"/>
    <dgm:cxn modelId="{6D1A3DE6-F749-4D8E-9CF1-671DD43EBF43}" type="presParOf" srcId="{75EF658E-D761-43F7-87CF-E4C39A0DFF6C}" destId="{41B4D528-4F3D-4143-A1FD-1F0487E1E429}" srcOrd="0" destOrd="0" presId="urn:microsoft.com/office/officeart/2005/8/layout/matrix3"/>
    <dgm:cxn modelId="{F0A858C7-F9B8-4012-8585-6C518E53B1D0}" type="presParOf" srcId="{75EF658E-D761-43F7-87CF-E4C39A0DFF6C}" destId="{A3849C9B-C280-48DB-99D9-B269AC1BFD48}" srcOrd="1" destOrd="0" presId="urn:microsoft.com/office/officeart/2005/8/layout/matrix3"/>
    <dgm:cxn modelId="{185CC157-118A-44C8-B52B-724399996017}" type="presParOf" srcId="{75EF658E-D761-43F7-87CF-E4C39A0DFF6C}" destId="{38950E57-E317-41E1-B30B-A68368F1F54E}" srcOrd="2" destOrd="0" presId="urn:microsoft.com/office/officeart/2005/8/layout/matrix3"/>
    <dgm:cxn modelId="{1D39C3C6-1B81-412E-ADBC-40A508A8A173}" type="presParOf" srcId="{75EF658E-D761-43F7-87CF-E4C39A0DFF6C}" destId="{24372B24-6782-4667-A6C8-EDC5EBED7E2B}" srcOrd="3" destOrd="0" presId="urn:microsoft.com/office/officeart/2005/8/layout/matrix3"/>
    <dgm:cxn modelId="{4024A61A-36D9-46C4-BA52-11106E557CC0}" type="presParOf" srcId="{75EF658E-D761-43F7-87CF-E4C39A0DFF6C}" destId="{B6C1DC54-ED93-46DE-B08E-65CAD46F2E8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B022EE-F91B-40CA-AF5A-474D21CE8352}" type="doc">
      <dgm:prSet loTypeId="urn:microsoft.com/office/officeart/2005/8/layout/cycle8" loCatId="cycle" qsTypeId="urn:microsoft.com/office/officeart/2005/8/quickstyle/simple5" qsCatId="simple" csTypeId="urn:microsoft.com/office/officeart/2005/8/colors/accent1_2" csCatId="accent1" phldr="1"/>
      <dgm:spPr/>
    </dgm:pt>
    <dgm:pt modelId="{5781CAB0-4CBE-42C4-BD6A-3B0D3BC848F6}">
      <dgm:prSet phldrT="[Text]"/>
      <dgm:spPr>
        <a:noFill/>
      </dgm:spPr>
      <dgm:t>
        <a:bodyPr/>
        <a:lstStyle/>
        <a:p>
          <a:r>
            <a:rPr lang="fi-FI" dirty="0" smtClean="0"/>
            <a:t> </a:t>
          </a:r>
          <a:endParaRPr lang="fi-FI" dirty="0"/>
        </a:p>
      </dgm:t>
    </dgm:pt>
    <dgm:pt modelId="{7FF54119-AA4C-4497-80FC-EF2AE213E323}" type="parTrans" cxnId="{94BF7AC8-C849-4393-BF6E-CAC05AFC925B}">
      <dgm:prSet/>
      <dgm:spPr/>
      <dgm:t>
        <a:bodyPr/>
        <a:lstStyle/>
        <a:p>
          <a:endParaRPr lang="fi-FI"/>
        </a:p>
      </dgm:t>
    </dgm:pt>
    <dgm:pt modelId="{B047942F-023C-4B25-BD30-35125D9E8625}" type="sibTrans" cxnId="{94BF7AC8-C849-4393-BF6E-CAC05AFC925B}">
      <dgm:prSet/>
      <dgm:spPr/>
      <dgm:t>
        <a:bodyPr/>
        <a:lstStyle/>
        <a:p>
          <a:endParaRPr lang="fi-FI"/>
        </a:p>
      </dgm:t>
    </dgm:pt>
    <dgm:pt modelId="{1B044FBC-34ED-475B-AF9C-27FA75627837}">
      <dgm:prSet phldrT="[Text]"/>
      <dgm:spPr>
        <a:noFill/>
      </dgm:spPr>
      <dgm:t>
        <a:bodyPr/>
        <a:lstStyle/>
        <a:p>
          <a:r>
            <a:rPr lang="fi-FI" dirty="0" smtClean="0"/>
            <a:t> </a:t>
          </a:r>
          <a:endParaRPr lang="fi-FI" dirty="0"/>
        </a:p>
      </dgm:t>
    </dgm:pt>
    <dgm:pt modelId="{8087B2CD-EC98-4DBE-8A74-13B7AC14B9AE}" type="parTrans" cxnId="{F70B010F-F1C8-4614-BD44-2B636B5F9BCA}">
      <dgm:prSet/>
      <dgm:spPr/>
      <dgm:t>
        <a:bodyPr/>
        <a:lstStyle/>
        <a:p>
          <a:endParaRPr lang="fi-FI"/>
        </a:p>
      </dgm:t>
    </dgm:pt>
    <dgm:pt modelId="{B79F3993-2B13-4C6A-AA9E-6411576DE651}" type="sibTrans" cxnId="{F70B010F-F1C8-4614-BD44-2B636B5F9BCA}">
      <dgm:prSet/>
      <dgm:spPr/>
      <dgm:t>
        <a:bodyPr/>
        <a:lstStyle/>
        <a:p>
          <a:endParaRPr lang="fi-FI"/>
        </a:p>
      </dgm:t>
    </dgm:pt>
    <dgm:pt modelId="{5D4844BD-DBA9-48BD-BCB2-9B9EE5767107}">
      <dgm:prSet phldrT="[Text]"/>
      <dgm:spPr>
        <a:noFill/>
      </dgm:spPr>
      <dgm:t>
        <a:bodyPr/>
        <a:lstStyle/>
        <a:p>
          <a:r>
            <a:rPr lang="fi-FI" dirty="0" smtClean="0"/>
            <a:t> </a:t>
          </a:r>
          <a:endParaRPr lang="fi-FI" dirty="0"/>
        </a:p>
      </dgm:t>
    </dgm:pt>
    <dgm:pt modelId="{01D4DC91-BC51-41B1-9C51-19449E0D0E92}" type="parTrans" cxnId="{BDB781EF-81CA-48CF-9CE1-0E9E060A08F1}">
      <dgm:prSet/>
      <dgm:spPr/>
      <dgm:t>
        <a:bodyPr/>
        <a:lstStyle/>
        <a:p>
          <a:endParaRPr lang="fi-FI"/>
        </a:p>
      </dgm:t>
    </dgm:pt>
    <dgm:pt modelId="{0720ECBE-AAA3-441A-B04C-24B70791AE05}" type="sibTrans" cxnId="{BDB781EF-81CA-48CF-9CE1-0E9E060A08F1}">
      <dgm:prSet/>
      <dgm:spPr/>
      <dgm:t>
        <a:bodyPr/>
        <a:lstStyle/>
        <a:p>
          <a:endParaRPr lang="fi-FI"/>
        </a:p>
      </dgm:t>
    </dgm:pt>
    <dgm:pt modelId="{1DD508FD-ABD4-4989-AB1C-3C52DF14F95D}" type="pres">
      <dgm:prSet presAssocID="{C0B022EE-F91B-40CA-AF5A-474D21CE8352}" presName="compositeShape" presStyleCnt="0">
        <dgm:presLayoutVars>
          <dgm:chMax val="7"/>
          <dgm:dir/>
          <dgm:resizeHandles val="exact"/>
        </dgm:presLayoutVars>
      </dgm:prSet>
      <dgm:spPr/>
    </dgm:pt>
    <dgm:pt modelId="{46589DD4-7F98-4B97-A28D-592FC562CF8B}" type="pres">
      <dgm:prSet presAssocID="{C0B022EE-F91B-40CA-AF5A-474D21CE8352}" presName="wedge1" presStyleLbl="node1" presStyleIdx="0" presStyleCnt="3"/>
      <dgm:spPr/>
      <dgm:t>
        <a:bodyPr/>
        <a:lstStyle/>
        <a:p>
          <a:endParaRPr lang="fi-FI"/>
        </a:p>
      </dgm:t>
    </dgm:pt>
    <dgm:pt modelId="{908044AB-C982-4DFA-9BE4-DCB3581E0C47}" type="pres">
      <dgm:prSet presAssocID="{C0B022EE-F91B-40CA-AF5A-474D21CE8352}" presName="dummy1a" presStyleCnt="0"/>
      <dgm:spPr/>
    </dgm:pt>
    <dgm:pt modelId="{EAF2B432-7DB2-41F3-B2AC-DE6F9409073A}" type="pres">
      <dgm:prSet presAssocID="{C0B022EE-F91B-40CA-AF5A-474D21CE8352}" presName="dummy1b" presStyleCnt="0"/>
      <dgm:spPr/>
    </dgm:pt>
    <dgm:pt modelId="{78B79507-9AA7-4A17-B300-1D818C58903F}" type="pres">
      <dgm:prSet presAssocID="{C0B022EE-F91B-40CA-AF5A-474D21CE835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1819F2-727E-4ED3-9CD5-1A01AB93E73F}" type="pres">
      <dgm:prSet presAssocID="{C0B022EE-F91B-40CA-AF5A-474D21CE8352}" presName="wedge2" presStyleLbl="node1" presStyleIdx="1" presStyleCnt="3"/>
      <dgm:spPr/>
      <dgm:t>
        <a:bodyPr/>
        <a:lstStyle/>
        <a:p>
          <a:endParaRPr lang="fi-FI"/>
        </a:p>
      </dgm:t>
    </dgm:pt>
    <dgm:pt modelId="{1023209D-AC16-48E9-A12B-798BBEA9E358}" type="pres">
      <dgm:prSet presAssocID="{C0B022EE-F91B-40CA-AF5A-474D21CE8352}" presName="dummy2a" presStyleCnt="0"/>
      <dgm:spPr/>
    </dgm:pt>
    <dgm:pt modelId="{A1B52281-D8F6-4A30-8EE9-50D3116376E5}" type="pres">
      <dgm:prSet presAssocID="{C0B022EE-F91B-40CA-AF5A-474D21CE8352}" presName="dummy2b" presStyleCnt="0"/>
      <dgm:spPr/>
    </dgm:pt>
    <dgm:pt modelId="{A996BA51-EB1C-4A16-9A6E-F7D12AC9F608}" type="pres">
      <dgm:prSet presAssocID="{C0B022EE-F91B-40CA-AF5A-474D21CE835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D1A9A20-17E7-4464-AD35-54B09D0760B6}" type="pres">
      <dgm:prSet presAssocID="{C0B022EE-F91B-40CA-AF5A-474D21CE8352}" presName="wedge3" presStyleLbl="node1" presStyleIdx="2" presStyleCnt="3"/>
      <dgm:spPr/>
      <dgm:t>
        <a:bodyPr/>
        <a:lstStyle/>
        <a:p>
          <a:endParaRPr lang="fi-FI"/>
        </a:p>
      </dgm:t>
    </dgm:pt>
    <dgm:pt modelId="{CAA4263B-D6B6-47E1-B778-BEAF457DCBE3}" type="pres">
      <dgm:prSet presAssocID="{C0B022EE-F91B-40CA-AF5A-474D21CE8352}" presName="dummy3a" presStyleCnt="0"/>
      <dgm:spPr/>
    </dgm:pt>
    <dgm:pt modelId="{E36896AD-BE2C-47FB-A37D-7B0AD6CABCFC}" type="pres">
      <dgm:prSet presAssocID="{C0B022EE-F91B-40CA-AF5A-474D21CE8352}" presName="dummy3b" presStyleCnt="0"/>
      <dgm:spPr/>
    </dgm:pt>
    <dgm:pt modelId="{53E9BC5E-F7AD-480E-94B8-6E9BF892373D}" type="pres">
      <dgm:prSet presAssocID="{C0B022EE-F91B-40CA-AF5A-474D21CE835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F8E298F-70DF-4BC0-90AB-09700DD414C1}" type="pres">
      <dgm:prSet presAssocID="{B047942F-023C-4B25-BD30-35125D9E8625}" presName="arrowWedge1" presStyleLbl="fgSibTrans2D1" presStyleIdx="0" presStyleCnt="3"/>
      <dgm:spPr/>
    </dgm:pt>
    <dgm:pt modelId="{F3C32CBC-29ED-4BCE-BE33-DEE21EB3D734}" type="pres">
      <dgm:prSet presAssocID="{B79F3993-2B13-4C6A-AA9E-6411576DE651}" presName="arrowWedge2" presStyleLbl="fgSibTrans2D1" presStyleIdx="1" presStyleCnt="3"/>
      <dgm:spPr/>
    </dgm:pt>
    <dgm:pt modelId="{670E5E22-D888-49DA-9E72-F6FA2923F4F4}" type="pres">
      <dgm:prSet presAssocID="{0720ECBE-AAA3-441A-B04C-24B70791AE05}" presName="arrowWedge3" presStyleLbl="fgSibTrans2D1" presStyleIdx="2" presStyleCnt="3"/>
      <dgm:spPr/>
    </dgm:pt>
  </dgm:ptLst>
  <dgm:cxnLst>
    <dgm:cxn modelId="{F70B010F-F1C8-4614-BD44-2B636B5F9BCA}" srcId="{C0B022EE-F91B-40CA-AF5A-474D21CE8352}" destId="{1B044FBC-34ED-475B-AF9C-27FA75627837}" srcOrd="1" destOrd="0" parTransId="{8087B2CD-EC98-4DBE-8A74-13B7AC14B9AE}" sibTransId="{B79F3993-2B13-4C6A-AA9E-6411576DE651}"/>
    <dgm:cxn modelId="{94BF7AC8-C849-4393-BF6E-CAC05AFC925B}" srcId="{C0B022EE-F91B-40CA-AF5A-474D21CE8352}" destId="{5781CAB0-4CBE-42C4-BD6A-3B0D3BC848F6}" srcOrd="0" destOrd="0" parTransId="{7FF54119-AA4C-4497-80FC-EF2AE213E323}" sibTransId="{B047942F-023C-4B25-BD30-35125D9E8625}"/>
    <dgm:cxn modelId="{6F4B7857-01E1-4D1C-959A-C9FDE51784C9}" type="presOf" srcId="{C0B022EE-F91B-40CA-AF5A-474D21CE8352}" destId="{1DD508FD-ABD4-4989-AB1C-3C52DF14F95D}" srcOrd="0" destOrd="0" presId="urn:microsoft.com/office/officeart/2005/8/layout/cycle8"/>
    <dgm:cxn modelId="{7F677539-65A7-4893-B8B9-5BD65A1F869B}" type="presOf" srcId="{5781CAB0-4CBE-42C4-BD6A-3B0D3BC848F6}" destId="{78B79507-9AA7-4A17-B300-1D818C58903F}" srcOrd="1" destOrd="0" presId="urn:microsoft.com/office/officeart/2005/8/layout/cycle8"/>
    <dgm:cxn modelId="{D1632FB7-0C9D-45FA-A86C-0C3A67D98466}" type="presOf" srcId="{1B044FBC-34ED-475B-AF9C-27FA75627837}" destId="{A996BA51-EB1C-4A16-9A6E-F7D12AC9F608}" srcOrd="1" destOrd="0" presId="urn:microsoft.com/office/officeart/2005/8/layout/cycle8"/>
    <dgm:cxn modelId="{240259E0-BD92-49D5-9A1F-55A2E55EED82}" type="presOf" srcId="{5D4844BD-DBA9-48BD-BCB2-9B9EE5767107}" destId="{53E9BC5E-F7AD-480E-94B8-6E9BF892373D}" srcOrd="1" destOrd="0" presId="urn:microsoft.com/office/officeart/2005/8/layout/cycle8"/>
    <dgm:cxn modelId="{8955BD56-040B-4908-B561-379B26C79A40}" type="presOf" srcId="{5781CAB0-4CBE-42C4-BD6A-3B0D3BC848F6}" destId="{46589DD4-7F98-4B97-A28D-592FC562CF8B}" srcOrd="0" destOrd="0" presId="urn:microsoft.com/office/officeart/2005/8/layout/cycle8"/>
    <dgm:cxn modelId="{ECF38307-2591-44CC-99B7-5A72CFF3130F}" type="presOf" srcId="{5D4844BD-DBA9-48BD-BCB2-9B9EE5767107}" destId="{2D1A9A20-17E7-4464-AD35-54B09D0760B6}" srcOrd="0" destOrd="0" presId="urn:microsoft.com/office/officeart/2005/8/layout/cycle8"/>
    <dgm:cxn modelId="{BDB781EF-81CA-48CF-9CE1-0E9E060A08F1}" srcId="{C0B022EE-F91B-40CA-AF5A-474D21CE8352}" destId="{5D4844BD-DBA9-48BD-BCB2-9B9EE5767107}" srcOrd="2" destOrd="0" parTransId="{01D4DC91-BC51-41B1-9C51-19449E0D0E92}" sibTransId="{0720ECBE-AAA3-441A-B04C-24B70791AE05}"/>
    <dgm:cxn modelId="{A2E2B9B9-B18F-4361-879A-F9356B513E6F}" type="presOf" srcId="{1B044FBC-34ED-475B-AF9C-27FA75627837}" destId="{A31819F2-727E-4ED3-9CD5-1A01AB93E73F}" srcOrd="0" destOrd="0" presId="urn:microsoft.com/office/officeart/2005/8/layout/cycle8"/>
    <dgm:cxn modelId="{C5893ED9-4A77-4606-802A-C4D89F571BDE}" type="presParOf" srcId="{1DD508FD-ABD4-4989-AB1C-3C52DF14F95D}" destId="{46589DD4-7F98-4B97-A28D-592FC562CF8B}" srcOrd="0" destOrd="0" presId="urn:microsoft.com/office/officeart/2005/8/layout/cycle8"/>
    <dgm:cxn modelId="{5E10F13F-B987-474D-8BA8-B1F8D848D72E}" type="presParOf" srcId="{1DD508FD-ABD4-4989-AB1C-3C52DF14F95D}" destId="{908044AB-C982-4DFA-9BE4-DCB3581E0C47}" srcOrd="1" destOrd="0" presId="urn:microsoft.com/office/officeart/2005/8/layout/cycle8"/>
    <dgm:cxn modelId="{39CD9DA8-B151-407E-AD07-9F0AE2DC77B8}" type="presParOf" srcId="{1DD508FD-ABD4-4989-AB1C-3C52DF14F95D}" destId="{EAF2B432-7DB2-41F3-B2AC-DE6F9409073A}" srcOrd="2" destOrd="0" presId="urn:microsoft.com/office/officeart/2005/8/layout/cycle8"/>
    <dgm:cxn modelId="{10CFB7E3-3736-432E-A075-1A9A3BB75B5E}" type="presParOf" srcId="{1DD508FD-ABD4-4989-AB1C-3C52DF14F95D}" destId="{78B79507-9AA7-4A17-B300-1D818C58903F}" srcOrd="3" destOrd="0" presId="urn:microsoft.com/office/officeart/2005/8/layout/cycle8"/>
    <dgm:cxn modelId="{DEF8722B-7329-4BF3-89EC-017F9BCBDA30}" type="presParOf" srcId="{1DD508FD-ABD4-4989-AB1C-3C52DF14F95D}" destId="{A31819F2-727E-4ED3-9CD5-1A01AB93E73F}" srcOrd="4" destOrd="0" presId="urn:microsoft.com/office/officeart/2005/8/layout/cycle8"/>
    <dgm:cxn modelId="{40F95D11-5685-41BB-BC2E-57554E7849F3}" type="presParOf" srcId="{1DD508FD-ABD4-4989-AB1C-3C52DF14F95D}" destId="{1023209D-AC16-48E9-A12B-798BBEA9E358}" srcOrd="5" destOrd="0" presId="urn:microsoft.com/office/officeart/2005/8/layout/cycle8"/>
    <dgm:cxn modelId="{D9353F8A-6CB4-40CF-BE9B-6EAA631189F4}" type="presParOf" srcId="{1DD508FD-ABD4-4989-AB1C-3C52DF14F95D}" destId="{A1B52281-D8F6-4A30-8EE9-50D3116376E5}" srcOrd="6" destOrd="0" presId="urn:microsoft.com/office/officeart/2005/8/layout/cycle8"/>
    <dgm:cxn modelId="{000607B7-5651-4076-9DD1-181B8E5C2EF8}" type="presParOf" srcId="{1DD508FD-ABD4-4989-AB1C-3C52DF14F95D}" destId="{A996BA51-EB1C-4A16-9A6E-F7D12AC9F608}" srcOrd="7" destOrd="0" presId="urn:microsoft.com/office/officeart/2005/8/layout/cycle8"/>
    <dgm:cxn modelId="{00504E71-B517-45ED-8157-643F2CAD558F}" type="presParOf" srcId="{1DD508FD-ABD4-4989-AB1C-3C52DF14F95D}" destId="{2D1A9A20-17E7-4464-AD35-54B09D0760B6}" srcOrd="8" destOrd="0" presId="urn:microsoft.com/office/officeart/2005/8/layout/cycle8"/>
    <dgm:cxn modelId="{5A63F4E8-BE2D-4774-AF8E-617077973B9E}" type="presParOf" srcId="{1DD508FD-ABD4-4989-AB1C-3C52DF14F95D}" destId="{CAA4263B-D6B6-47E1-B778-BEAF457DCBE3}" srcOrd="9" destOrd="0" presId="urn:microsoft.com/office/officeart/2005/8/layout/cycle8"/>
    <dgm:cxn modelId="{364A24E4-6A2D-46CE-9F9A-C62FE25EA28D}" type="presParOf" srcId="{1DD508FD-ABD4-4989-AB1C-3C52DF14F95D}" destId="{E36896AD-BE2C-47FB-A37D-7B0AD6CABCFC}" srcOrd="10" destOrd="0" presId="urn:microsoft.com/office/officeart/2005/8/layout/cycle8"/>
    <dgm:cxn modelId="{44EDA8AD-A79B-41FA-B097-4E316650AAD2}" type="presParOf" srcId="{1DD508FD-ABD4-4989-AB1C-3C52DF14F95D}" destId="{53E9BC5E-F7AD-480E-94B8-6E9BF892373D}" srcOrd="11" destOrd="0" presId="urn:microsoft.com/office/officeart/2005/8/layout/cycle8"/>
    <dgm:cxn modelId="{60A9BADF-F69C-4BD8-994C-F2040351A9F3}" type="presParOf" srcId="{1DD508FD-ABD4-4989-AB1C-3C52DF14F95D}" destId="{9F8E298F-70DF-4BC0-90AB-09700DD414C1}" srcOrd="12" destOrd="0" presId="urn:microsoft.com/office/officeart/2005/8/layout/cycle8"/>
    <dgm:cxn modelId="{4C492117-E098-49CD-A634-B058E2A70D01}" type="presParOf" srcId="{1DD508FD-ABD4-4989-AB1C-3C52DF14F95D}" destId="{F3C32CBC-29ED-4BCE-BE33-DEE21EB3D734}" srcOrd="13" destOrd="0" presId="urn:microsoft.com/office/officeart/2005/8/layout/cycle8"/>
    <dgm:cxn modelId="{1D26EA00-6909-4F45-8E49-F5466D7BC8BD}" type="presParOf" srcId="{1DD508FD-ABD4-4989-AB1C-3C52DF14F95D}" destId="{670E5E22-D888-49DA-9E72-F6FA2923F4F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466E3E-BB5C-49FF-81C4-79BDDDE27DA0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6BE60EF-761D-49C5-A644-F30D77243235}">
      <dgm:prSet phldrT="[Text]"/>
      <dgm:spPr/>
      <dgm:t>
        <a:bodyPr/>
        <a:lstStyle/>
        <a:p>
          <a:pPr algn="ctr"/>
          <a:r>
            <a:rPr lang="fi-FI" dirty="0" smtClean="0"/>
            <a:t>Asiakas-sopimukset</a:t>
          </a:r>
          <a:endParaRPr lang="fi-FI" dirty="0"/>
        </a:p>
      </dgm:t>
    </dgm:pt>
    <dgm:pt modelId="{88D9E63B-8CA1-419C-AD2F-32DB4D786588}" type="parTrans" cxnId="{DA19E3CB-B256-43E3-8BE6-00B86B774160}">
      <dgm:prSet/>
      <dgm:spPr/>
      <dgm:t>
        <a:bodyPr/>
        <a:lstStyle/>
        <a:p>
          <a:endParaRPr lang="fi-FI"/>
        </a:p>
      </dgm:t>
    </dgm:pt>
    <dgm:pt modelId="{CAC09FA6-D04C-4492-BEFB-EC0CDD613549}" type="sibTrans" cxnId="{DA19E3CB-B256-43E3-8BE6-00B86B774160}">
      <dgm:prSet/>
      <dgm:spPr/>
      <dgm:t>
        <a:bodyPr/>
        <a:lstStyle/>
        <a:p>
          <a:endParaRPr lang="fi-FI"/>
        </a:p>
      </dgm:t>
    </dgm:pt>
    <dgm:pt modelId="{A9627B64-F51F-4380-9D60-34339A2047EC}">
      <dgm:prSet phldrT="[Text]"/>
      <dgm:spPr/>
      <dgm:t>
        <a:bodyPr anchor="ctr"/>
        <a:lstStyle/>
        <a:p>
          <a:pPr algn="ctr"/>
          <a:r>
            <a:rPr lang="fi-FI" dirty="0" smtClean="0"/>
            <a:t>Toiminnan kehitys-sopimukset</a:t>
          </a:r>
        </a:p>
      </dgm:t>
    </dgm:pt>
    <dgm:pt modelId="{E3E5F17A-505F-40BB-9F3D-09D2BEC14EC7}" type="parTrans" cxnId="{B0766137-3124-403E-AED4-7F4E949FCEDC}">
      <dgm:prSet/>
      <dgm:spPr/>
      <dgm:t>
        <a:bodyPr/>
        <a:lstStyle/>
        <a:p>
          <a:endParaRPr lang="fi-FI"/>
        </a:p>
      </dgm:t>
    </dgm:pt>
    <dgm:pt modelId="{EA56ACD3-176E-4910-88A8-3C48D64C2E12}" type="sibTrans" cxnId="{B0766137-3124-403E-AED4-7F4E949FCEDC}">
      <dgm:prSet/>
      <dgm:spPr/>
      <dgm:t>
        <a:bodyPr/>
        <a:lstStyle/>
        <a:p>
          <a:endParaRPr lang="fi-FI"/>
        </a:p>
      </dgm:t>
    </dgm:pt>
    <dgm:pt modelId="{A7A1E5D7-1E15-451F-98D2-BEBF2C225D83}">
      <dgm:prSet phldrT="[Text]"/>
      <dgm:spPr/>
      <dgm:t>
        <a:bodyPr anchor="ctr"/>
        <a:lstStyle/>
        <a:p>
          <a:pPr algn="ctr"/>
          <a:r>
            <a:rPr lang="fi-FI" dirty="0" smtClean="0"/>
            <a:t>Toiminnan tuki-sopimukset</a:t>
          </a:r>
        </a:p>
      </dgm:t>
    </dgm:pt>
    <dgm:pt modelId="{0EE9DA9D-DDC5-4767-9C03-8D7AFDC324CA}" type="parTrans" cxnId="{8304B13F-41D5-4D8A-B2B6-AE73ACDC3CCE}">
      <dgm:prSet/>
      <dgm:spPr/>
      <dgm:t>
        <a:bodyPr/>
        <a:lstStyle/>
        <a:p>
          <a:endParaRPr lang="fi-FI"/>
        </a:p>
      </dgm:t>
    </dgm:pt>
    <dgm:pt modelId="{F9743E1C-FFE5-4D8A-82BF-7B5248E5BD22}" type="sibTrans" cxnId="{8304B13F-41D5-4D8A-B2B6-AE73ACDC3CCE}">
      <dgm:prSet/>
      <dgm:spPr/>
      <dgm:t>
        <a:bodyPr/>
        <a:lstStyle/>
        <a:p>
          <a:endParaRPr lang="fi-FI"/>
        </a:p>
      </dgm:t>
    </dgm:pt>
    <dgm:pt modelId="{27B60D15-6764-4C2C-AA57-1C4FAE24A191}">
      <dgm:prSet phldrT="[Text]"/>
      <dgm:spPr/>
      <dgm:t>
        <a:bodyPr anchor="ctr" anchorCtr="0"/>
        <a:lstStyle/>
        <a:p>
          <a:pPr algn="ctr"/>
          <a:r>
            <a:rPr lang="fi-FI" dirty="0" smtClean="0"/>
            <a:t>Tuotannon sopimukset</a:t>
          </a:r>
          <a:endParaRPr lang="fi-FI" dirty="0"/>
        </a:p>
      </dgm:t>
    </dgm:pt>
    <dgm:pt modelId="{FC64F560-48CF-4368-8614-B35216FF5562}" type="sibTrans" cxnId="{B94A0294-FA92-4D0B-AB81-50C9DC651DBD}">
      <dgm:prSet/>
      <dgm:spPr/>
      <dgm:t>
        <a:bodyPr/>
        <a:lstStyle/>
        <a:p>
          <a:endParaRPr lang="fi-FI"/>
        </a:p>
      </dgm:t>
    </dgm:pt>
    <dgm:pt modelId="{0F116F07-6CB3-4D58-808C-40A457C4EE88}" type="parTrans" cxnId="{B94A0294-FA92-4D0B-AB81-50C9DC651DBD}">
      <dgm:prSet/>
      <dgm:spPr/>
      <dgm:t>
        <a:bodyPr/>
        <a:lstStyle/>
        <a:p>
          <a:endParaRPr lang="fi-FI"/>
        </a:p>
      </dgm:t>
    </dgm:pt>
    <dgm:pt modelId="{75EF658E-D761-43F7-87CF-E4C39A0DFF6C}" type="pres">
      <dgm:prSet presAssocID="{72466E3E-BB5C-49FF-81C4-79BDDDE27DA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41B4D528-4F3D-4143-A1FD-1F0487E1E429}" type="pres">
      <dgm:prSet presAssocID="{72466E3E-BB5C-49FF-81C4-79BDDDE27DA0}" presName="diamond" presStyleLbl="bgShp" presStyleIdx="0" presStyleCnt="1"/>
      <dgm:spPr/>
    </dgm:pt>
    <dgm:pt modelId="{A3849C9B-C280-48DB-99D9-B269AC1BFD48}" type="pres">
      <dgm:prSet presAssocID="{72466E3E-BB5C-49FF-81C4-79BDDDE27DA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8950E57-E317-41E1-B30B-A68368F1F54E}" type="pres">
      <dgm:prSet presAssocID="{72466E3E-BB5C-49FF-81C4-79BDDDE27DA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4372B24-6782-4667-A6C8-EDC5EBED7E2B}" type="pres">
      <dgm:prSet presAssocID="{72466E3E-BB5C-49FF-81C4-79BDDDE27DA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6C1DC54-ED93-46DE-B08E-65CAD46F2E88}" type="pres">
      <dgm:prSet presAssocID="{72466E3E-BB5C-49FF-81C4-79BDDDE27DA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5E15D38A-5CFE-4E4C-965C-AB6D4762333D}" type="presOf" srcId="{16BE60EF-761D-49C5-A644-F30D77243235}" destId="{A3849C9B-C280-48DB-99D9-B269AC1BFD48}" srcOrd="0" destOrd="0" presId="urn:microsoft.com/office/officeart/2005/8/layout/matrix3"/>
    <dgm:cxn modelId="{DA19E3CB-B256-43E3-8BE6-00B86B774160}" srcId="{72466E3E-BB5C-49FF-81C4-79BDDDE27DA0}" destId="{16BE60EF-761D-49C5-A644-F30D77243235}" srcOrd="0" destOrd="0" parTransId="{88D9E63B-8CA1-419C-AD2F-32DB4D786588}" sibTransId="{CAC09FA6-D04C-4492-BEFB-EC0CDD613549}"/>
    <dgm:cxn modelId="{8304B13F-41D5-4D8A-B2B6-AE73ACDC3CCE}" srcId="{72466E3E-BB5C-49FF-81C4-79BDDDE27DA0}" destId="{A7A1E5D7-1E15-451F-98D2-BEBF2C225D83}" srcOrd="3" destOrd="0" parTransId="{0EE9DA9D-DDC5-4767-9C03-8D7AFDC324CA}" sibTransId="{F9743E1C-FFE5-4D8A-82BF-7B5248E5BD22}"/>
    <dgm:cxn modelId="{0265D74E-D1AC-4A4A-A77D-EE0CB4F4E2D0}" type="presOf" srcId="{72466E3E-BB5C-49FF-81C4-79BDDDE27DA0}" destId="{75EF658E-D761-43F7-87CF-E4C39A0DFF6C}" srcOrd="0" destOrd="0" presId="urn:microsoft.com/office/officeart/2005/8/layout/matrix3"/>
    <dgm:cxn modelId="{757AFB67-92A3-459C-AA87-08830A4F77B5}" type="presOf" srcId="{27B60D15-6764-4C2C-AA57-1C4FAE24A191}" destId="{38950E57-E317-41E1-B30B-A68368F1F54E}" srcOrd="0" destOrd="0" presId="urn:microsoft.com/office/officeart/2005/8/layout/matrix3"/>
    <dgm:cxn modelId="{2DDBC61C-D464-4C8E-AB89-01680F34A711}" type="presOf" srcId="{A7A1E5D7-1E15-451F-98D2-BEBF2C225D83}" destId="{B6C1DC54-ED93-46DE-B08E-65CAD46F2E88}" srcOrd="0" destOrd="0" presId="urn:microsoft.com/office/officeart/2005/8/layout/matrix3"/>
    <dgm:cxn modelId="{B0766137-3124-403E-AED4-7F4E949FCEDC}" srcId="{72466E3E-BB5C-49FF-81C4-79BDDDE27DA0}" destId="{A9627B64-F51F-4380-9D60-34339A2047EC}" srcOrd="2" destOrd="0" parTransId="{E3E5F17A-505F-40BB-9F3D-09D2BEC14EC7}" sibTransId="{EA56ACD3-176E-4910-88A8-3C48D64C2E12}"/>
    <dgm:cxn modelId="{B94A0294-FA92-4D0B-AB81-50C9DC651DBD}" srcId="{72466E3E-BB5C-49FF-81C4-79BDDDE27DA0}" destId="{27B60D15-6764-4C2C-AA57-1C4FAE24A191}" srcOrd="1" destOrd="0" parTransId="{0F116F07-6CB3-4D58-808C-40A457C4EE88}" sibTransId="{FC64F560-48CF-4368-8614-B35216FF5562}"/>
    <dgm:cxn modelId="{EBB2D3B6-29EE-4C81-BFB2-FDFB0699B4FB}" type="presOf" srcId="{A9627B64-F51F-4380-9D60-34339A2047EC}" destId="{24372B24-6782-4667-A6C8-EDC5EBED7E2B}" srcOrd="0" destOrd="0" presId="urn:microsoft.com/office/officeart/2005/8/layout/matrix3"/>
    <dgm:cxn modelId="{893EC783-E824-4D4D-8A0F-57248F596CA7}" type="presParOf" srcId="{75EF658E-D761-43F7-87CF-E4C39A0DFF6C}" destId="{41B4D528-4F3D-4143-A1FD-1F0487E1E429}" srcOrd="0" destOrd="0" presId="urn:microsoft.com/office/officeart/2005/8/layout/matrix3"/>
    <dgm:cxn modelId="{2593AAD3-BE53-4151-BA15-F6F3BA6A8F65}" type="presParOf" srcId="{75EF658E-D761-43F7-87CF-E4C39A0DFF6C}" destId="{A3849C9B-C280-48DB-99D9-B269AC1BFD48}" srcOrd="1" destOrd="0" presId="urn:microsoft.com/office/officeart/2005/8/layout/matrix3"/>
    <dgm:cxn modelId="{F85C4167-9EE9-4D5F-9AF0-3672A30319A3}" type="presParOf" srcId="{75EF658E-D761-43F7-87CF-E4C39A0DFF6C}" destId="{38950E57-E317-41E1-B30B-A68368F1F54E}" srcOrd="2" destOrd="0" presId="urn:microsoft.com/office/officeart/2005/8/layout/matrix3"/>
    <dgm:cxn modelId="{C6A216B0-B73B-4759-A2F2-3E8D5203AC1A}" type="presParOf" srcId="{75EF658E-D761-43F7-87CF-E4C39A0DFF6C}" destId="{24372B24-6782-4667-A6C8-EDC5EBED7E2B}" srcOrd="3" destOrd="0" presId="urn:microsoft.com/office/officeart/2005/8/layout/matrix3"/>
    <dgm:cxn modelId="{26C478E5-D1CC-432E-BEB6-89F9749A33C2}" type="presParOf" srcId="{75EF658E-D761-43F7-87CF-E4C39A0DFF6C}" destId="{B6C1DC54-ED93-46DE-B08E-65CAD46F2E8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589DD4-7F98-4B97-A28D-592FC562CF8B}">
      <dsp:nvSpPr>
        <dsp:cNvPr id="0" name=""/>
        <dsp:cNvSpPr/>
      </dsp:nvSpPr>
      <dsp:spPr>
        <a:xfrm>
          <a:off x="2296483" y="359608"/>
          <a:ext cx="4647247" cy="4647247"/>
        </a:xfrm>
        <a:prstGeom prst="pie">
          <a:avLst>
            <a:gd name="adj1" fmla="val 16200000"/>
            <a:gd name="adj2" fmla="val 180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500" kern="1200" dirty="0" smtClean="0"/>
            <a:t> </a:t>
          </a:r>
          <a:endParaRPr lang="fi-FI" sz="6500" kern="1200" dirty="0"/>
        </a:p>
      </dsp:txBody>
      <dsp:txXfrm>
        <a:off x="4745693" y="1344382"/>
        <a:ext cx="1659731" cy="1383109"/>
      </dsp:txXfrm>
    </dsp:sp>
    <dsp:sp modelId="{A31819F2-727E-4ED3-9CD5-1A01AB93E73F}">
      <dsp:nvSpPr>
        <dsp:cNvPr id="0" name=""/>
        <dsp:cNvSpPr/>
      </dsp:nvSpPr>
      <dsp:spPr>
        <a:xfrm>
          <a:off x="2200772" y="525581"/>
          <a:ext cx="4647247" cy="4647247"/>
        </a:xfrm>
        <a:prstGeom prst="pie">
          <a:avLst>
            <a:gd name="adj1" fmla="val 1800000"/>
            <a:gd name="adj2" fmla="val 900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500" kern="1200" dirty="0" smtClean="0"/>
            <a:t> </a:t>
          </a:r>
          <a:endParaRPr lang="fi-FI" sz="6500" kern="1200" dirty="0"/>
        </a:p>
      </dsp:txBody>
      <dsp:txXfrm>
        <a:off x="3307259" y="3540760"/>
        <a:ext cx="2489597" cy="1217136"/>
      </dsp:txXfrm>
    </dsp:sp>
    <dsp:sp modelId="{2D1A9A20-17E7-4464-AD35-54B09D0760B6}">
      <dsp:nvSpPr>
        <dsp:cNvPr id="0" name=""/>
        <dsp:cNvSpPr/>
      </dsp:nvSpPr>
      <dsp:spPr>
        <a:xfrm>
          <a:off x="2105060" y="359608"/>
          <a:ext cx="4647247" cy="4647247"/>
        </a:xfrm>
        <a:prstGeom prst="pie">
          <a:avLst>
            <a:gd name="adj1" fmla="val 9000000"/>
            <a:gd name="adj2" fmla="val 1620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500" kern="1200" dirty="0" smtClean="0"/>
            <a:t> </a:t>
          </a:r>
          <a:endParaRPr lang="fi-FI" sz="6500" kern="1200" dirty="0"/>
        </a:p>
      </dsp:txBody>
      <dsp:txXfrm>
        <a:off x="2643367" y="1344382"/>
        <a:ext cx="1659731" cy="1383109"/>
      </dsp:txXfrm>
    </dsp:sp>
    <dsp:sp modelId="{9F8E298F-70DF-4BC0-90AB-09700DD414C1}">
      <dsp:nvSpPr>
        <dsp:cNvPr id="0" name=""/>
        <dsp:cNvSpPr/>
      </dsp:nvSpPr>
      <dsp:spPr>
        <a:xfrm>
          <a:off x="2009180" y="71921"/>
          <a:ext cx="5222621" cy="52226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C32CBC-29ED-4BCE-BE33-DEE21EB3D734}">
      <dsp:nvSpPr>
        <dsp:cNvPr id="0" name=""/>
        <dsp:cNvSpPr/>
      </dsp:nvSpPr>
      <dsp:spPr>
        <a:xfrm>
          <a:off x="1913085" y="237600"/>
          <a:ext cx="5222621" cy="52226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0E5E22-D888-49DA-9E72-F6FA2923F4F4}">
      <dsp:nvSpPr>
        <dsp:cNvPr id="0" name=""/>
        <dsp:cNvSpPr/>
      </dsp:nvSpPr>
      <dsp:spPr>
        <a:xfrm>
          <a:off x="1816990" y="71921"/>
          <a:ext cx="5222621" cy="52226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B4D528-4F3D-4143-A1FD-1F0487E1E429}">
      <dsp:nvSpPr>
        <dsp:cNvPr id="0" name=""/>
        <dsp:cNvSpPr/>
      </dsp:nvSpPr>
      <dsp:spPr>
        <a:xfrm>
          <a:off x="702463" y="0"/>
          <a:ext cx="3571900" cy="35719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849C9B-C280-48DB-99D9-B269AC1BFD48}">
      <dsp:nvSpPr>
        <dsp:cNvPr id="0" name=""/>
        <dsp:cNvSpPr/>
      </dsp:nvSpPr>
      <dsp:spPr>
        <a:xfrm>
          <a:off x="1041793" y="339330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Asiakas</a:t>
          </a:r>
          <a:endParaRPr lang="fi-FI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Myyntisopimus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Konsulttisopimus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Toimeksiantosopimus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Jälleenmyyntisopimus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Lisenssisopimus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Alihankintasopimus</a:t>
          </a:r>
        </a:p>
      </dsp:txBody>
      <dsp:txXfrm>
        <a:off x="1041793" y="339330"/>
        <a:ext cx="1393041" cy="1393041"/>
      </dsp:txXfrm>
    </dsp:sp>
    <dsp:sp modelId="{38950E57-E317-41E1-B30B-A68368F1F54E}">
      <dsp:nvSpPr>
        <dsp:cNvPr id="0" name=""/>
        <dsp:cNvSpPr/>
      </dsp:nvSpPr>
      <dsp:spPr>
        <a:xfrm>
          <a:off x="2541991" y="339330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Tuotanto</a:t>
          </a:r>
          <a:endParaRPr lang="fi-FI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Ostosopimus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Palvelutasosopimus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Puitesopimus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Jakelusopimus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Projektisopimus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900" kern="1200" dirty="0" smtClean="0"/>
        </a:p>
      </dsp:txBody>
      <dsp:txXfrm>
        <a:off x="2541991" y="339330"/>
        <a:ext cx="1393041" cy="1393041"/>
      </dsp:txXfrm>
    </dsp:sp>
    <dsp:sp modelId="{24372B24-6782-4667-A6C8-EDC5EBED7E2B}">
      <dsp:nvSpPr>
        <dsp:cNvPr id="0" name=""/>
        <dsp:cNvSpPr/>
      </dsp:nvSpPr>
      <dsp:spPr>
        <a:xfrm>
          <a:off x="1041793" y="1839528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Toiminnan kehitys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Salassapitosopimus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Yrityskauppasopimus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Rahoitussopimus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err="1" smtClean="0"/>
            <a:t>Escrow-sopimus</a:t>
          </a:r>
          <a:endParaRPr lang="fi-FI" sz="900" kern="1200" dirty="0" smtClean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Osakassopimus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Yhteistyösopimus </a:t>
          </a:r>
        </a:p>
      </dsp:txBody>
      <dsp:txXfrm>
        <a:off x="1041793" y="1839528"/>
        <a:ext cx="1393041" cy="1393041"/>
      </dsp:txXfrm>
    </dsp:sp>
    <dsp:sp modelId="{B6C1DC54-ED93-46DE-B08E-65CAD46F2E88}">
      <dsp:nvSpPr>
        <dsp:cNvPr id="0" name=""/>
        <dsp:cNvSpPr/>
      </dsp:nvSpPr>
      <dsp:spPr>
        <a:xfrm>
          <a:off x="2541991" y="1839528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Toiminnan tuki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Vakuutussopimus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Työsopimus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Leasingsopimus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Johtajasopimus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Vuokrasopimus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Huoltosopimus</a:t>
          </a:r>
        </a:p>
      </dsp:txBody>
      <dsp:txXfrm>
        <a:off x="2541991" y="1839528"/>
        <a:ext cx="1393041" cy="13930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589DD4-7F98-4B97-A28D-592FC562CF8B}">
      <dsp:nvSpPr>
        <dsp:cNvPr id="0" name=""/>
        <dsp:cNvSpPr/>
      </dsp:nvSpPr>
      <dsp:spPr>
        <a:xfrm>
          <a:off x="2296483" y="359608"/>
          <a:ext cx="4647247" cy="4647247"/>
        </a:xfrm>
        <a:prstGeom prst="pie">
          <a:avLst>
            <a:gd name="adj1" fmla="val 16200000"/>
            <a:gd name="adj2" fmla="val 180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500" kern="1200" dirty="0" smtClean="0"/>
            <a:t> </a:t>
          </a:r>
          <a:endParaRPr lang="fi-FI" sz="6500" kern="1200" dirty="0"/>
        </a:p>
      </dsp:txBody>
      <dsp:txXfrm>
        <a:off x="4745693" y="1344382"/>
        <a:ext cx="1659731" cy="1383109"/>
      </dsp:txXfrm>
    </dsp:sp>
    <dsp:sp modelId="{A31819F2-727E-4ED3-9CD5-1A01AB93E73F}">
      <dsp:nvSpPr>
        <dsp:cNvPr id="0" name=""/>
        <dsp:cNvSpPr/>
      </dsp:nvSpPr>
      <dsp:spPr>
        <a:xfrm>
          <a:off x="2200772" y="525581"/>
          <a:ext cx="4647247" cy="4647247"/>
        </a:xfrm>
        <a:prstGeom prst="pie">
          <a:avLst>
            <a:gd name="adj1" fmla="val 1800000"/>
            <a:gd name="adj2" fmla="val 900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500" kern="1200" dirty="0" smtClean="0"/>
            <a:t> </a:t>
          </a:r>
          <a:endParaRPr lang="fi-FI" sz="6500" kern="1200" dirty="0"/>
        </a:p>
      </dsp:txBody>
      <dsp:txXfrm>
        <a:off x="3307259" y="3540760"/>
        <a:ext cx="2489597" cy="1217136"/>
      </dsp:txXfrm>
    </dsp:sp>
    <dsp:sp modelId="{2D1A9A20-17E7-4464-AD35-54B09D0760B6}">
      <dsp:nvSpPr>
        <dsp:cNvPr id="0" name=""/>
        <dsp:cNvSpPr/>
      </dsp:nvSpPr>
      <dsp:spPr>
        <a:xfrm>
          <a:off x="2105060" y="359608"/>
          <a:ext cx="4647247" cy="4647247"/>
        </a:xfrm>
        <a:prstGeom prst="pie">
          <a:avLst>
            <a:gd name="adj1" fmla="val 9000000"/>
            <a:gd name="adj2" fmla="val 1620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500" kern="1200" dirty="0" smtClean="0"/>
            <a:t> </a:t>
          </a:r>
          <a:endParaRPr lang="fi-FI" sz="6500" kern="1200" dirty="0"/>
        </a:p>
      </dsp:txBody>
      <dsp:txXfrm>
        <a:off x="2643367" y="1344382"/>
        <a:ext cx="1659731" cy="1383109"/>
      </dsp:txXfrm>
    </dsp:sp>
    <dsp:sp modelId="{9F8E298F-70DF-4BC0-90AB-09700DD414C1}">
      <dsp:nvSpPr>
        <dsp:cNvPr id="0" name=""/>
        <dsp:cNvSpPr/>
      </dsp:nvSpPr>
      <dsp:spPr>
        <a:xfrm>
          <a:off x="2009180" y="71921"/>
          <a:ext cx="5222621" cy="52226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C32CBC-29ED-4BCE-BE33-DEE21EB3D734}">
      <dsp:nvSpPr>
        <dsp:cNvPr id="0" name=""/>
        <dsp:cNvSpPr/>
      </dsp:nvSpPr>
      <dsp:spPr>
        <a:xfrm>
          <a:off x="1913085" y="237600"/>
          <a:ext cx="5222621" cy="52226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0E5E22-D888-49DA-9E72-F6FA2923F4F4}">
      <dsp:nvSpPr>
        <dsp:cNvPr id="0" name=""/>
        <dsp:cNvSpPr/>
      </dsp:nvSpPr>
      <dsp:spPr>
        <a:xfrm>
          <a:off x="1816990" y="71921"/>
          <a:ext cx="5222621" cy="52226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B4D528-4F3D-4143-A1FD-1F0487E1E429}">
      <dsp:nvSpPr>
        <dsp:cNvPr id="0" name=""/>
        <dsp:cNvSpPr/>
      </dsp:nvSpPr>
      <dsp:spPr>
        <a:xfrm>
          <a:off x="702463" y="0"/>
          <a:ext cx="3571900" cy="35719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849C9B-C280-48DB-99D9-B269AC1BFD48}">
      <dsp:nvSpPr>
        <dsp:cNvPr id="0" name=""/>
        <dsp:cNvSpPr/>
      </dsp:nvSpPr>
      <dsp:spPr>
        <a:xfrm>
          <a:off x="1041793" y="339330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Asiakas-sopimukset</a:t>
          </a:r>
          <a:endParaRPr lang="fi-FI" sz="1800" kern="1200" dirty="0"/>
        </a:p>
      </dsp:txBody>
      <dsp:txXfrm>
        <a:off x="1041793" y="339330"/>
        <a:ext cx="1393041" cy="1393041"/>
      </dsp:txXfrm>
    </dsp:sp>
    <dsp:sp modelId="{38950E57-E317-41E1-B30B-A68368F1F54E}">
      <dsp:nvSpPr>
        <dsp:cNvPr id="0" name=""/>
        <dsp:cNvSpPr/>
      </dsp:nvSpPr>
      <dsp:spPr>
        <a:xfrm>
          <a:off x="2541991" y="339330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Tuotannon sopimukset</a:t>
          </a:r>
          <a:endParaRPr lang="fi-FI" sz="1800" kern="1200" dirty="0"/>
        </a:p>
      </dsp:txBody>
      <dsp:txXfrm>
        <a:off x="2541991" y="339330"/>
        <a:ext cx="1393041" cy="1393041"/>
      </dsp:txXfrm>
    </dsp:sp>
    <dsp:sp modelId="{24372B24-6782-4667-A6C8-EDC5EBED7E2B}">
      <dsp:nvSpPr>
        <dsp:cNvPr id="0" name=""/>
        <dsp:cNvSpPr/>
      </dsp:nvSpPr>
      <dsp:spPr>
        <a:xfrm>
          <a:off x="1041793" y="1839528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Toiminnan kehitys-sopimukset</a:t>
          </a:r>
        </a:p>
      </dsp:txBody>
      <dsp:txXfrm>
        <a:off x="1041793" y="1839528"/>
        <a:ext cx="1393041" cy="1393041"/>
      </dsp:txXfrm>
    </dsp:sp>
    <dsp:sp modelId="{B6C1DC54-ED93-46DE-B08E-65CAD46F2E88}">
      <dsp:nvSpPr>
        <dsp:cNvPr id="0" name=""/>
        <dsp:cNvSpPr/>
      </dsp:nvSpPr>
      <dsp:spPr>
        <a:xfrm>
          <a:off x="2541991" y="1839528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Toiminnan tuki-sopimukset</a:t>
          </a:r>
        </a:p>
      </dsp:txBody>
      <dsp:txXfrm>
        <a:off x="2541991" y="1839528"/>
        <a:ext cx="1393041" cy="139304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589DD4-7F98-4B97-A28D-592FC562CF8B}">
      <dsp:nvSpPr>
        <dsp:cNvPr id="0" name=""/>
        <dsp:cNvSpPr/>
      </dsp:nvSpPr>
      <dsp:spPr>
        <a:xfrm>
          <a:off x="2296483" y="359608"/>
          <a:ext cx="4647247" cy="4647247"/>
        </a:xfrm>
        <a:prstGeom prst="pie">
          <a:avLst>
            <a:gd name="adj1" fmla="val 16200000"/>
            <a:gd name="adj2" fmla="val 180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500" kern="1200" dirty="0" smtClean="0"/>
            <a:t> </a:t>
          </a:r>
          <a:endParaRPr lang="fi-FI" sz="6500" kern="1200" dirty="0"/>
        </a:p>
      </dsp:txBody>
      <dsp:txXfrm>
        <a:off x="4745693" y="1344382"/>
        <a:ext cx="1659731" cy="1383109"/>
      </dsp:txXfrm>
    </dsp:sp>
    <dsp:sp modelId="{A31819F2-727E-4ED3-9CD5-1A01AB93E73F}">
      <dsp:nvSpPr>
        <dsp:cNvPr id="0" name=""/>
        <dsp:cNvSpPr/>
      </dsp:nvSpPr>
      <dsp:spPr>
        <a:xfrm>
          <a:off x="2200772" y="525581"/>
          <a:ext cx="4647247" cy="4647247"/>
        </a:xfrm>
        <a:prstGeom prst="pie">
          <a:avLst>
            <a:gd name="adj1" fmla="val 1800000"/>
            <a:gd name="adj2" fmla="val 900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500" kern="1200" dirty="0" smtClean="0"/>
            <a:t> </a:t>
          </a:r>
          <a:endParaRPr lang="fi-FI" sz="6500" kern="1200" dirty="0"/>
        </a:p>
      </dsp:txBody>
      <dsp:txXfrm>
        <a:off x="3307259" y="3540760"/>
        <a:ext cx="2489597" cy="1217136"/>
      </dsp:txXfrm>
    </dsp:sp>
    <dsp:sp modelId="{2D1A9A20-17E7-4464-AD35-54B09D0760B6}">
      <dsp:nvSpPr>
        <dsp:cNvPr id="0" name=""/>
        <dsp:cNvSpPr/>
      </dsp:nvSpPr>
      <dsp:spPr>
        <a:xfrm>
          <a:off x="2105060" y="359608"/>
          <a:ext cx="4647247" cy="4647247"/>
        </a:xfrm>
        <a:prstGeom prst="pie">
          <a:avLst>
            <a:gd name="adj1" fmla="val 9000000"/>
            <a:gd name="adj2" fmla="val 1620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6500" kern="1200" dirty="0" smtClean="0"/>
            <a:t> </a:t>
          </a:r>
          <a:endParaRPr lang="fi-FI" sz="6500" kern="1200" dirty="0"/>
        </a:p>
      </dsp:txBody>
      <dsp:txXfrm>
        <a:off x="2643367" y="1344382"/>
        <a:ext cx="1659731" cy="1383109"/>
      </dsp:txXfrm>
    </dsp:sp>
    <dsp:sp modelId="{9F8E298F-70DF-4BC0-90AB-09700DD414C1}">
      <dsp:nvSpPr>
        <dsp:cNvPr id="0" name=""/>
        <dsp:cNvSpPr/>
      </dsp:nvSpPr>
      <dsp:spPr>
        <a:xfrm>
          <a:off x="2009180" y="71921"/>
          <a:ext cx="5222621" cy="52226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C32CBC-29ED-4BCE-BE33-DEE21EB3D734}">
      <dsp:nvSpPr>
        <dsp:cNvPr id="0" name=""/>
        <dsp:cNvSpPr/>
      </dsp:nvSpPr>
      <dsp:spPr>
        <a:xfrm>
          <a:off x="1913085" y="237600"/>
          <a:ext cx="5222621" cy="52226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0E5E22-D888-49DA-9E72-F6FA2923F4F4}">
      <dsp:nvSpPr>
        <dsp:cNvPr id="0" name=""/>
        <dsp:cNvSpPr/>
      </dsp:nvSpPr>
      <dsp:spPr>
        <a:xfrm>
          <a:off x="1816990" y="71921"/>
          <a:ext cx="5222621" cy="52226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B4D528-4F3D-4143-A1FD-1F0487E1E429}">
      <dsp:nvSpPr>
        <dsp:cNvPr id="0" name=""/>
        <dsp:cNvSpPr/>
      </dsp:nvSpPr>
      <dsp:spPr>
        <a:xfrm>
          <a:off x="702463" y="0"/>
          <a:ext cx="3571900" cy="35719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849C9B-C280-48DB-99D9-B269AC1BFD48}">
      <dsp:nvSpPr>
        <dsp:cNvPr id="0" name=""/>
        <dsp:cNvSpPr/>
      </dsp:nvSpPr>
      <dsp:spPr>
        <a:xfrm>
          <a:off x="1041793" y="339330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Asiakas-sopimukset</a:t>
          </a:r>
          <a:endParaRPr lang="fi-FI" sz="1800" kern="1200" dirty="0"/>
        </a:p>
      </dsp:txBody>
      <dsp:txXfrm>
        <a:off x="1041793" y="339330"/>
        <a:ext cx="1393041" cy="1393041"/>
      </dsp:txXfrm>
    </dsp:sp>
    <dsp:sp modelId="{38950E57-E317-41E1-B30B-A68368F1F54E}">
      <dsp:nvSpPr>
        <dsp:cNvPr id="0" name=""/>
        <dsp:cNvSpPr/>
      </dsp:nvSpPr>
      <dsp:spPr>
        <a:xfrm>
          <a:off x="2541991" y="339330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Tuotannon sopimukset</a:t>
          </a:r>
          <a:endParaRPr lang="fi-FI" sz="1800" kern="1200" dirty="0"/>
        </a:p>
      </dsp:txBody>
      <dsp:txXfrm>
        <a:off x="2541991" y="339330"/>
        <a:ext cx="1393041" cy="1393041"/>
      </dsp:txXfrm>
    </dsp:sp>
    <dsp:sp modelId="{24372B24-6782-4667-A6C8-EDC5EBED7E2B}">
      <dsp:nvSpPr>
        <dsp:cNvPr id="0" name=""/>
        <dsp:cNvSpPr/>
      </dsp:nvSpPr>
      <dsp:spPr>
        <a:xfrm>
          <a:off x="1041793" y="1839528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Toiminnan kehitys-sopimukset</a:t>
          </a:r>
        </a:p>
      </dsp:txBody>
      <dsp:txXfrm>
        <a:off x="1041793" y="1839528"/>
        <a:ext cx="1393041" cy="1393041"/>
      </dsp:txXfrm>
    </dsp:sp>
    <dsp:sp modelId="{B6C1DC54-ED93-46DE-B08E-65CAD46F2E88}">
      <dsp:nvSpPr>
        <dsp:cNvPr id="0" name=""/>
        <dsp:cNvSpPr/>
      </dsp:nvSpPr>
      <dsp:spPr>
        <a:xfrm>
          <a:off x="2541991" y="1839528"/>
          <a:ext cx="1393041" cy="13930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Toiminnan tuki-sopimukset</a:t>
          </a:r>
        </a:p>
      </dsp:txBody>
      <dsp:txXfrm>
        <a:off x="2541991" y="1839528"/>
        <a:ext cx="1393041" cy="1393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5858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58585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87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4" y="4857760"/>
            <a:ext cx="3543296" cy="1108065"/>
          </a:xfrm>
        </p:spPr>
        <p:txBody>
          <a:bodyPr anchor="t">
            <a:normAutofit/>
          </a:bodyPr>
          <a:lstStyle>
            <a:lvl1pPr algn="r">
              <a:lnSpc>
                <a:spcPct val="150000"/>
              </a:lnSpc>
              <a:defRPr sz="1200" spc="0" baseline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fi-FI" dirty="0" smtClean="0"/>
              <a:t>Customer </a:t>
            </a:r>
            <a:r>
              <a:rPr lang="fi-FI" dirty="0" err="1" smtClean="0"/>
              <a:t>Name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Name</a:t>
            </a:r>
            <a:r>
              <a:rPr lang="fi-FI" dirty="0" smtClean="0"/>
              <a:t> |  </a:t>
            </a:r>
            <a:r>
              <a:rPr lang="fi-FI" dirty="0" err="1" smtClean="0"/>
              <a:t>Month</a:t>
            </a:r>
            <a:r>
              <a:rPr lang="fi-FI" dirty="0" smtClean="0"/>
              <a:t>, XX, 2009</a:t>
            </a:r>
            <a:br>
              <a:rPr lang="fi-FI" dirty="0" smtClean="0"/>
            </a:br>
            <a:r>
              <a:rPr lang="fi-FI" dirty="0" err="1" smtClean="0"/>
              <a:t>etunimi.sukunimi@sopima.com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+358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number</a:t>
            </a:r>
            <a:r>
              <a:rPr lang="fi-FI" dirty="0" smtClean="0"/>
              <a:t>  </a:t>
            </a:r>
            <a:br>
              <a:rPr lang="fi-FI" dirty="0" smtClean="0"/>
            </a:b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143504" y="3714750"/>
            <a:ext cx="3543296" cy="857250"/>
          </a:xfrm>
        </p:spPr>
        <p:txBody>
          <a:bodyPr>
            <a:normAutofit/>
          </a:bodyPr>
          <a:lstStyle>
            <a:lvl1pPr algn="r">
              <a:buNone/>
              <a:defRPr sz="2200"/>
            </a:lvl1pPr>
          </a:lstStyle>
          <a:p>
            <a:pPr lvl="0"/>
            <a:r>
              <a:rPr lang="en-US" dirty="0" smtClean="0"/>
              <a:t>Name of the Presentation</a:t>
            </a:r>
            <a:endParaRPr lang="fi-FI" dirty="0"/>
          </a:p>
        </p:txBody>
      </p:sp>
      <p:pic>
        <p:nvPicPr>
          <p:cNvPr id="1026" name="Picture 2" descr="C:\Users\Markus Työ\Documents\My Dropbox\Sopima_share\Common Templates\New Logos with OCB\jpg\sopima_RGB_150dp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16"/>
            <a:ext cx="3547872" cy="197510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356"/>
            <a:ext cx="472393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_vaal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000500"/>
            <a:ext cx="8229600" cy="1143000"/>
          </a:xfrm>
        </p:spPr>
        <p:txBody>
          <a:bodyPr>
            <a:noAutofit/>
          </a:bodyPr>
          <a:lstStyle>
            <a:lvl1pPr algn="r">
              <a:defRPr sz="4400" b="1">
                <a:solidFill>
                  <a:srgbClr val="585858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br>
              <a:rPr lang="fi-FI" dirty="0" smtClean="0"/>
            </a:b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1816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94949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</a:t>
            </a:r>
          </a:p>
          <a:p>
            <a:r>
              <a:rPr lang="fi-FI" dirty="0" smtClean="0"/>
              <a:t>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858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038600"/>
          </a:xfrm>
        </p:spPr>
        <p:txBody>
          <a:bodyPr/>
          <a:lstStyle>
            <a:lvl1pPr>
              <a:defRPr>
                <a:solidFill>
                  <a:srgbClr val="585858"/>
                </a:solidFill>
              </a:defRPr>
            </a:lvl1pPr>
            <a:lvl2pPr>
              <a:defRPr>
                <a:solidFill>
                  <a:srgbClr val="585858"/>
                </a:solidFill>
              </a:defRPr>
            </a:lvl2pPr>
            <a:lvl3pPr>
              <a:defRPr>
                <a:solidFill>
                  <a:srgbClr val="585858"/>
                </a:solidFill>
              </a:defRPr>
            </a:lvl3pPr>
            <a:lvl4pPr>
              <a:defRPr>
                <a:solidFill>
                  <a:srgbClr val="585858"/>
                </a:solidFill>
              </a:defRPr>
            </a:lvl4pPr>
            <a:lvl5pPr>
              <a:defRPr>
                <a:solidFill>
                  <a:srgbClr val="585858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A3A6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8585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arkus Työ\Documents\My Dropbox\Sopima_share\Common Templates\New Logos with OCB\jpg\sopima_RGB_150d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4158" y="1"/>
            <a:ext cx="1539842" cy="85723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2" descr="C:\Users\Markus Työ\Documents\My Dropbox\Sopima_share\Common Templates\New Logos with OCB\jpg\sopima_RGB_150d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4158" y="1"/>
            <a:ext cx="1539842" cy="85723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opima_RGB_72dpi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523406" y="5710"/>
            <a:ext cx="1620594" cy="908690"/>
          </a:xfrm>
          <a:prstGeom prst="rect">
            <a:avLst/>
          </a:prstGeom>
        </p:spPr>
      </p:pic>
      <p:pic>
        <p:nvPicPr>
          <p:cNvPr id="9" name="Picture 8" descr="sivu_new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6303634"/>
            <a:ext cx="9144000" cy="5543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6629400" y="6416675"/>
            <a:ext cx="12287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C04AA01D-0162-5644-86E9-4D941DD99F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457200" y="6416675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 Sopima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6422" y="5178455"/>
            <a:ext cx="3543296" cy="1108065"/>
          </a:xfrm>
        </p:spPr>
        <p:txBody>
          <a:bodyPr>
            <a:normAutofit/>
          </a:bodyPr>
          <a:lstStyle/>
          <a:p>
            <a:r>
              <a:rPr lang="fi-FI" b="1" dirty="0" smtClean="0"/>
              <a:t>Sopima Oy</a:t>
            </a:r>
            <a:br>
              <a:rPr lang="fi-FI" b="1" dirty="0" smtClean="0"/>
            </a:br>
            <a:r>
              <a:rPr lang="fi-FI" dirty="0" smtClean="0"/>
              <a:t>Hiilikatu 3, FI-00180, Helsinki, Finland</a:t>
            </a:r>
            <a:br>
              <a:rPr lang="fi-FI" dirty="0" smtClean="0"/>
            </a:br>
            <a:r>
              <a:rPr lang="fi-FI" dirty="0" err="1" smtClean="0"/>
              <a:t>info@sopima.com</a:t>
            </a:r>
            <a:r>
              <a:rPr lang="fi-FI" dirty="0" smtClean="0"/>
              <a:t>, </a:t>
            </a:r>
            <a:r>
              <a:rPr lang="fi-FI" dirty="0" err="1" smtClean="0"/>
              <a:t>www.sopima.com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>
          <a:xfrm>
            <a:off x="571472" y="4035447"/>
            <a:ext cx="8429684" cy="857250"/>
          </a:xfrm>
        </p:spPr>
        <p:txBody>
          <a:bodyPr>
            <a:noAutofit/>
          </a:bodyPr>
          <a:lstStyle/>
          <a:p>
            <a:r>
              <a:rPr lang="fi-FI" sz="3600" b="1" dirty="0" smtClean="0"/>
              <a:t>Sopimusten verkkopankki</a:t>
            </a:r>
          </a:p>
          <a:p>
            <a:r>
              <a:rPr lang="fi-FI" sz="2800" b="1" dirty="0" smtClean="0">
                <a:solidFill>
                  <a:schemeClr val="tx2">
                    <a:lumMod val="75000"/>
                  </a:schemeClr>
                </a:solidFill>
              </a:rPr>
              <a:t>Paras tapa hallita ja hyödyntää sopimuksia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Sisällys</a:t>
            </a:r>
            <a:endParaRPr lang="fi-FI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28596" y="1500174"/>
            <a:ext cx="8229600" cy="4038600"/>
          </a:xfrm>
        </p:spPr>
        <p:txBody>
          <a:bodyPr>
            <a:noAutofit/>
          </a:bodyPr>
          <a:lstStyle/>
          <a:p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Sopima Oy:n taustoja</a:t>
            </a:r>
          </a:p>
          <a:p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Miksi sopimusten elinkaari on tärkeä?</a:t>
            </a:r>
          </a:p>
          <a:p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Miksi ja mikä pilvi &amp; teknologia?</a:t>
            </a:r>
          </a:p>
          <a:p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Haasteet ”pilvipalvelun” myynnissä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Sopima® Sopimusten </a:t>
            </a:r>
            <a:r>
              <a:rPr lang="fi-FI" b="1" dirty="0" err="1" smtClean="0">
                <a:solidFill>
                  <a:schemeClr val="accent1">
                    <a:lumMod val="50000"/>
                  </a:schemeClr>
                </a:solidFill>
              </a:rPr>
              <a:t>Verkkopankki™</a:t>
            </a:r>
            <a:endParaRPr lang="fi-FI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28596" y="1500174"/>
            <a:ext cx="8229600" cy="4038600"/>
          </a:xfrm>
        </p:spPr>
        <p:txBody>
          <a:bodyPr>
            <a:noAutofit/>
          </a:bodyPr>
          <a:lstStyle/>
          <a:p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Perustettu tammikuussa 2009</a:t>
            </a:r>
          </a:p>
          <a:p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Liikeideana luoda uusi tapa laatia, neuvotella ja hallita sopimuksia tehokkaasti ja helposti verkkopalveluna</a:t>
            </a:r>
          </a:p>
          <a:p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Hankkeella miljoonan euron rahoituspohja, mukana perustajat, Tekes ja </a:t>
            </a:r>
            <a:r>
              <a:rPr lang="fi-FI" dirty="0" err="1" smtClean="0">
                <a:solidFill>
                  <a:schemeClr val="accent1">
                    <a:lumMod val="50000"/>
                  </a:schemeClr>
                </a:solidFill>
              </a:rPr>
              <a:t>Etera</a:t>
            </a: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Ydinryhmässä 8 henkeä ja alihankkijoina 7 henkeä</a:t>
            </a:r>
          </a:p>
          <a:p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Sopimalla on toistakymmentä pilottiyritystä syksyllä 2009 ja palvelu julkaistaan kaupallisesti vuodenvaihteessa 2010</a:t>
            </a:r>
          </a:p>
          <a:p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Tärkeimpinä yhteistyökumppaneina Microsoft, </a:t>
            </a:r>
            <a:r>
              <a:rPr lang="fi-FI" dirty="0" err="1" smtClean="0">
                <a:solidFill>
                  <a:schemeClr val="accent1">
                    <a:lumMod val="50000"/>
                  </a:schemeClr>
                </a:solidFill>
              </a:rPr>
              <a:t>Ignis</a:t>
            </a:r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 ja </a:t>
            </a:r>
            <a:r>
              <a:rPr lang="fi-FI" dirty="0" err="1" smtClean="0">
                <a:solidFill>
                  <a:schemeClr val="accent1">
                    <a:lumMod val="50000"/>
                  </a:schemeClr>
                </a:solidFill>
              </a:rPr>
              <a:t>Softability</a:t>
            </a: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/>
        </p:nvGraphicFramePr>
        <p:xfrm>
          <a:off x="95240" y="1325586"/>
          <a:ext cx="9048792" cy="5532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fi-FI" b="1" dirty="0" smtClean="0"/>
              <a:t>Sopimusten elinkaari</a:t>
            </a:r>
            <a:endParaRPr lang="fi-FI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6072198" y="1428736"/>
            <a:ext cx="2071702" cy="107157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accent1">
                    <a:lumMod val="75000"/>
                  </a:schemeClr>
                </a:solidFill>
              </a:rPr>
              <a:t>1. Sopimusten suunnittelu</a:t>
            </a:r>
            <a:endParaRPr lang="fi-FI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643702" y="3357562"/>
            <a:ext cx="2071702" cy="107157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accent1">
                    <a:lumMod val="75000"/>
                  </a:schemeClr>
                </a:solidFill>
              </a:rPr>
              <a:t>2. Sopimusten laadinta ja neuvottelut</a:t>
            </a:r>
            <a:endParaRPr lang="fi-FI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072198" y="5357826"/>
            <a:ext cx="2071702" cy="107157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accent1">
                    <a:lumMod val="75000"/>
                  </a:schemeClr>
                </a:solidFill>
              </a:rPr>
              <a:t>3. Sopimusten Hyväksyntä ja allekirjoitus</a:t>
            </a:r>
            <a:endParaRPr lang="fi-FI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71472" y="3357562"/>
            <a:ext cx="2071702" cy="107157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accent1">
                    <a:lumMod val="75000"/>
                  </a:schemeClr>
                </a:solidFill>
              </a:rPr>
              <a:t>5. Sopimusten hallinta, raportointi, analysointi ja muistutukset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214414" y="1428736"/>
            <a:ext cx="2071702" cy="107157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accent1">
                    <a:lumMod val="75000"/>
                  </a:schemeClr>
                </a:solidFill>
              </a:rPr>
              <a:t>6. Sopimusten irtisanominen tai uudistus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214414" y="5357826"/>
            <a:ext cx="2071702" cy="107157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accent1">
                    <a:lumMod val="75000"/>
                  </a:schemeClr>
                </a:solidFill>
              </a:rPr>
              <a:t>4. Sopimusten </a:t>
            </a:r>
            <a:r>
              <a:rPr lang="fi-FI" sz="16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fi-FI" sz="1600" dirty="0" smtClean="0">
                <a:solidFill>
                  <a:schemeClr val="accent1">
                    <a:lumMod val="75000"/>
                  </a:schemeClr>
                </a:solidFill>
              </a:rPr>
              <a:t>oteutus ja seuranta</a:t>
            </a:r>
            <a:endParaRPr lang="fi-FI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2" name="Diagram 7"/>
          <p:cNvGraphicFramePr/>
          <p:nvPr/>
        </p:nvGraphicFramePr>
        <p:xfrm>
          <a:off x="2143108" y="2214554"/>
          <a:ext cx="4976826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 animBg="1"/>
      <p:bldP spid="22" grpId="0" build="allAtOnce" animBg="1"/>
      <p:bldP spid="23" grpId="0" build="allAtOnce" animBg="1"/>
      <p:bldP spid="24" grpId="0" build="allAtOnce" animBg="1"/>
      <p:bldP spid="25" grpId="0" build="allAtOnce" animBg="1"/>
      <p:bldP spid="2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Diagram 19"/>
          <p:cNvGraphicFramePr/>
          <p:nvPr/>
        </p:nvGraphicFramePr>
        <p:xfrm>
          <a:off x="95240" y="1325586"/>
          <a:ext cx="9048792" cy="5532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/>
          </a:bodyPr>
          <a:lstStyle/>
          <a:p>
            <a:r>
              <a:rPr lang="fi-FI" b="1" dirty="0" smtClean="0"/>
              <a:t>Haasteita sopimusten kanssa?</a:t>
            </a:r>
            <a:endParaRPr lang="fi-FI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072198" y="1643050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Sopimuksia syntyy paljon erilaisia eri henkilöiden tekeminä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643702" y="4214818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Sopimusten tekeminen on työlästä ja vie useiden ihmisten aikaa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929322" y="5500702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Sopimuksissa syntyy riskejä sekä valintoina että vahingossa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71868" y="5929330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Sopimuksien hyväksyminen vie aikaa ja hidastaa tavoitteita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643702" y="2928934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Sopimuksia tehdään käsityönä ilman selkeää prosessia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42976" y="5500702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Sopimuksia säilytetään lukuisissa eri paikoissa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1472" y="2928934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Organisaatiossa ei tiedetä mistä kaikesta on sovittu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1472" y="4214818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Sopimuksissa olevat tärkeät asiat unohtuvat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214414" y="1643050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Sopimukset ja sovitut asiat ovat irrallaan toiminnasta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571868" y="1285860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Sopimusten sisältämät riskit pääsevät toteutumaan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1" name="Diagram 23"/>
          <p:cNvGraphicFramePr/>
          <p:nvPr/>
        </p:nvGraphicFramePr>
        <p:xfrm>
          <a:off x="2143108" y="2214554"/>
          <a:ext cx="4976826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Diagram 20"/>
          <p:cNvGraphicFramePr/>
          <p:nvPr/>
        </p:nvGraphicFramePr>
        <p:xfrm>
          <a:off x="95240" y="1325586"/>
          <a:ext cx="9048792" cy="5532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4" name="Diagram 23"/>
          <p:cNvGraphicFramePr/>
          <p:nvPr/>
        </p:nvGraphicFramePr>
        <p:xfrm>
          <a:off x="2143108" y="2214554"/>
          <a:ext cx="4976826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Sopima® Sopimusten </a:t>
            </a:r>
            <a:r>
              <a:rPr lang="fi-FI" b="1" dirty="0" err="1" smtClean="0"/>
              <a:t>Verkkopankki™</a:t>
            </a:r>
            <a:endParaRPr lang="fi-FI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072198" y="1643050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Selkeät roolit, mallit ja työnkulut sopimiselle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643702" y="4214818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Valmiit kysymykset tunnistavat yleiset riskit ja sopimusten suhteet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929322" y="5500702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Sopimuksien tiedotus ja hyväksyminen ohjataan automaattisesti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71868" y="5929330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Sopimukset ovat aina saatavilla ja helposti löydettävissä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643702" y="2928934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Sopimusten neuvottelu- ja laatimistyökalut verkossa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42976" y="5500702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Sopimukset ovat älykkäitä ja tietävät omat sitoumuksensa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1472" y="2928934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Sopimusten sisältö, riskit ja poikkeamat ovat raportoitavissa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1472" y="4214818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Sopimukset muistuttavat vastuullisia henkilöitä automaattisesti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214414" y="1643050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Sopimusten ja niiden kohteiden suhteet ovat visualisoitavissa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571868" y="1285860"/>
            <a:ext cx="2071702" cy="7143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opimusten uusinta tai irtisanominen on varmaa ja hallittua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Miksi ja mikä pilvi &amp; teknologia?</a:t>
            </a:r>
            <a:endParaRPr lang="fi-FI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28596" y="1500174"/>
            <a:ext cx="8229600" cy="4038600"/>
          </a:xfrm>
        </p:spPr>
        <p:txBody>
          <a:bodyPr>
            <a:noAutofit/>
          </a:bodyPr>
          <a:lstStyle/>
          <a:p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Vaihtoehtoja tuotantoympäristölle</a:t>
            </a:r>
          </a:p>
          <a:p>
            <a:pPr lvl="1"/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Oma konesali</a:t>
            </a:r>
          </a:p>
          <a:p>
            <a:pPr lvl="1"/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Konesali </a:t>
            </a:r>
            <a:r>
              <a:rPr lang="fi-FI" dirty="0" err="1" smtClean="0">
                <a:solidFill>
                  <a:schemeClr val="accent1">
                    <a:lumMod val="50000"/>
                  </a:schemeClr>
                </a:solidFill>
              </a:rPr>
              <a:t>ulkoistettuna</a:t>
            </a: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Pilvi</a:t>
            </a:r>
          </a:p>
          <a:p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Vaihtoehtoja pilvelle ja teknologialle</a:t>
            </a:r>
          </a:p>
          <a:p>
            <a:pPr lvl="1"/>
            <a:r>
              <a:rPr lang="fi-FI" dirty="0" err="1" smtClean="0">
                <a:solidFill>
                  <a:schemeClr val="accent1">
                    <a:lumMod val="50000"/>
                  </a:schemeClr>
                </a:solidFill>
              </a:rPr>
              <a:t>Force.com</a:t>
            </a: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Google </a:t>
            </a:r>
            <a:r>
              <a:rPr lang="fi-FI" dirty="0" err="1" smtClean="0">
                <a:solidFill>
                  <a:schemeClr val="accent1">
                    <a:lumMod val="50000"/>
                  </a:schemeClr>
                </a:solidFill>
              </a:rPr>
              <a:t>App</a:t>
            </a:r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accent1">
                    <a:lumMod val="50000"/>
                  </a:schemeClr>
                </a:solidFill>
              </a:rPr>
              <a:t>Engine</a:t>
            </a: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Microsoft </a:t>
            </a:r>
            <a:r>
              <a:rPr lang="fi-FI" dirty="0" err="1" smtClean="0">
                <a:solidFill>
                  <a:schemeClr val="accent1">
                    <a:lumMod val="50000"/>
                  </a:schemeClr>
                </a:solidFill>
              </a:rPr>
              <a:t>Azure</a:t>
            </a: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Amazon EC2</a:t>
            </a:r>
          </a:p>
          <a:p>
            <a:pPr lvl="1"/>
            <a:r>
              <a:rPr lang="fi-FI" dirty="0" err="1" smtClean="0">
                <a:solidFill>
                  <a:schemeClr val="accent1">
                    <a:lumMod val="50000"/>
                  </a:schemeClr>
                </a:solidFill>
              </a:rPr>
              <a:t>GoGrid</a:t>
            </a: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572132" y="1571612"/>
            <a:ext cx="3214710" cy="18573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Start-upille</a:t>
            </a:r>
            <a:r>
              <a:rPr lang="fi-FI" dirty="0" smtClean="0"/>
              <a:t> säästöt yli 100k€ jo ensimmäisenä vuonna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Mahdollisuus merkittävästi parempaan palvelutasoon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Tulevaisuuden kehitys </a:t>
            </a:r>
            <a:r>
              <a:rPr lang="fi-FI" dirty="0" smtClean="0"/>
              <a:t>varmempaa</a:t>
            </a:r>
            <a:endParaRPr lang="fi-FI" dirty="0"/>
          </a:p>
        </p:txBody>
      </p:sp>
      <p:sp>
        <p:nvSpPr>
          <p:cNvPr id="6" name="Rounded Rectangle 5"/>
          <p:cNvSpPr/>
          <p:nvPr/>
        </p:nvSpPr>
        <p:spPr>
          <a:xfrm>
            <a:off x="5572132" y="3571876"/>
            <a:ext cx="3214710" cy="18573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 </a:t>
            </a:r>
            <a:r>
              <a:rPr lang="fi-FI" sz="2000" dirty="0" err="1" smtClean="0"/>
              <a:t>Open</a:t>
            </a:r>
            <a:r>
              <a:rPr lang="fi-FI" sz="2000" dirty="0" smtClean="0"/>
              <a:t> </a:t>
            </a:r>
            <a:r>
              <a:rPr lang="fi-FI" sz="2000" dirty="0" err="1" smtClean="0"/>
              <a:t>source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 </a:t>
            </a:r>
            <a:r>
              <a:rPr lang="fi-FI" sz="2000" dirty="0" err="1" smtClean="0"/>
              <a:t>Infrastructure</a:t>
            </a:r>
            <a:r>
              <a:rPr lang="fi-FI" sz="2000" dirty="0" smtClean="0"/>
              <a:t> as a </a:t>
            </a:r>
            <a:r>
              <a:rPr lang="fi-FI" sz="2000" dirty="0" smtClean="0"/>
              <a:t>S</a:t>
            </a:r>
            <a:r>
              <a:rPr lang="fi-FI" sz="2000" dirty="0" smtClean="0"/>
              <a:t>ervice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 </a:t>
            </a:r>
            <a:r>
              <a:rPr lang="fi-FI" sz="2000" dirty="0" err="1" smtClean="0"/>
              <a:t>Platform</a:t>
            </a:r>
            <a:r>
              <a:rPr lang="fi-FI" sz="2000" dirty="0" smtClean="0"/>
              <a:t> as a Service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929322" y="4786322"/>
            <a:ext cx="2500330" cy="1071570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err="1" smtClean="0"/>
              <a:t>Azure</a:t>
            </a:r>
            <a:r>
              <a:rPr lang="fi-FI" sz="2000" dirty="0" smtClean="0"/>
              <a:t> &amp; </a:t>
            </a:r>
            <a:r>
              <a:rPr lang="fi-FI" sz="2000" dirty="0" err="1" smtClean="0"/>
              <a:t>Bizspark</a:t>
            </a:r>
            <a:endParaRPr lang="fi-FI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allAtOnce" animBg="1"/>
      <p:bldP spid="6" grpId="0" build="allAtOnce" animBg="1"/>
      <p:bldP spid="7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Haasteet ”pilvipalvelun” myynnissä</a:t>
            </a:r>
            <a:endParaRPr lang="fi-FI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28596" y="1500174"/>
            <a:ext cx="8229600" cy="4038600"/>
          </a:xfrm>
        </p:spPr>
        <p:txBody>
          <a:bodyPr>
            <a:noAutofit/>
          </a:bodyPr>
          <a:lstStyle/>
          <a:p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Uusi asia</a:t>
            </a:r>
          </a:p>
          <a:p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Mediasensaatiot</a:t>
            </a:r>
          </a:p>
          <a:p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Luottamus ja tietoturva</a:t>
            </a:r>
          </a:p>
          <a:p>
            <a:r>
              <a:rPr lang="fi-FI" sz="3200" dirty="0" err="1" smtClean="0">
                <a:solidFill>
                  <a:schemeClr val="accent1">
                    <a:lumMod val="50000"/>
                  </a:schemeClr>
                </a:solidFill>
              </a:rPr>
              <a:t>SLA:n</a:t>
            </a:r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 rakentaminen</a:t>
            </a:r>
          </a:p>
          <a:p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Integraatioiden </a:t>
            </a:r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toteuttaminen</a:t>
            </a:r>
          </a:p>
          <a:p>
            <a:r>
              <a:rPr lang="fi-FI" sz="3200" dirty="0" smtClean="0">
                <a:solidFill>
                  <a:schemeClr val="accent1">
                    <a:lumMod val="50000"/>
                  </a:schemeClr>
                </a:solidFill>
              </a:rPr>
              <a:t>Tiedon </a:t>
            </a:r>
            <a:r>
              <a:rPr lang="fi-FI" sz="3200" smtClean="0">
                <a:solidFill>
                  <a:schemeClr val="accent1">
                    <a:lumMod val="50000"/>
                  </a:schemeClr>
                </a:solidFill>
              </a:rPr>
              <a:t>maantieteellinen sijainti</a:t>
            </a:r>
            <a:endParaRPr lang="fi-FI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i-FI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kus Työ\Documents\My Dropbox\Sopima_share\Common Templates\New Logos with OCB\jpg\sopima_RGB_150d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571744"/>
            <a:ext cx="4106362" cy="2286016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PIMA_master_2009-11-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sopima_uusi</Template>
  <TotalTime>844</TotalTime>
  <Words>404</Words>
  <Application>Microsoft Office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SOPIMA_master_2009-11-03</vt:lpstr>
      <vt:lpstr>Sopima Oy Hiilikatu 3, FI-00180, Helsinki, Finland info@sopima.com, www.sopima.com</vt:lpstr>
      <vt:lpstr>Sisällys</vt:lpstr>
      <vt:lpstr>Sopima® Sopimusten Verkkopankki™</vt:lpstr>
      <vt:lpstr>Sopimusten elinkaari</vt:lpstr>
      <vt:lpstr>Haasteita sopimusten kanssa?</vt:lpstr>
      <vt:lpstr>Sopima® Sopimusten Verkkopankki™</vt:lpstr>
      <vt:lpstr>Miksi ja mikä pilvi &amp; teknologia?</vt:lpstr>
      <vt:lpstr>Haasteet ”pilvipalvelun” myynnissä</vt:lpstr>
      <vt:lpstr>Slide 9</vt:lpstr>
    </vt:vector>
  </TitlesOfParts>
  <Company>Sopima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Jaan Apajalahti</dc:creator>
  <cp:lastModifiedBy>Jaan Apajalahti</cp:lastModifiedBy>
  <cp:revision>167</cp:revision>
  <dcterms:created xsi:type="dcterms:W3CDTF">2009-11-13T11:36:37Z</dcterms:created>
  <dcterms:modified xsi:type="dcterms:W3CDTF">2009-12-16T06:56:11Z</dcterms:modified>
</cp:coreProperties>
</file>