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880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963BA-6D56-456C-A3ED-58E24EA6F8D7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E41B4-716C-4060-94FB-B045FA43B2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62228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4D58-717C-49BA-B88B-E2513FE8A6CB}" type="datetimeFigureOut">
              <a:rPr lang="fi-FI" smtClean="0"/>
              <a:pPr/>
              <a:t>29.10.2013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605403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2800" b="1" dirty="0" smtClean="0"/>
          </a:p>
          <a:p>
            <a:r>
              <a:rPr lang="fi-FI" sz="2800" b="1" dirty="0" smtClean="0"/>
              <a:t>Eurokrisen </a:t>
            </a:r>
            <a:r>
              <a:rPr lang="fi-FI" sz="2800" b="1" smtClean="0"/>
              <a:t>och </a:t>
            </a:r>
            <a:r>
              <a:rPr lang="fi-FI" sz="2800" b="1" smtClean="0"/>
              <a:t>demokratin</a:t>
            </a:r>
            <a:r>
              <a:rPr lang="fi-FI" sz="2400" b="1" smtClean="0"/>
              <a:t> </a:t>
            </a:r>
            <a:endParaRPr lang="fi-FI" sz="2400" dirty="0" smtClean="0"/>
          </a:p>
          <a:p>
            <a:endParaRPr lang="fi-FI" sz="1600" dirty="0" smtClean="0"/>
          </a:p>
          <a:p>
            <a:r>
              <a:rPr lang="fi-FI" sz="1600" dirty="0" smtClean="0"/>
              <a:t> </a:t>
            </a:r>
            <a:r>
              <a:rPr lang="fi-FI" sz="2400" b="1" dirty="0" smtClean="0"/>
              <a:t>Program på svenska</a:t>
            </a:r>
          </a:p>
          <a:p>
            <a:r>
              <a:rPr lang="fi-FI" sz="2400" b="1" dirty="0" smtClean="0"/>
              <a:t> </a:t>
            </a:r>
          </a:p>
          <a:p>
            <a:r>
              <a:rPr lang="fi-FI" sz="2400" dirty="0" smtClean="0"/>
              <a:t>kl. 10.15 </a:t>
            </a:r>
            <a:r>
              <a:rPr lang="fi-FI" sz="2400" b="1" dirty="0" smtClean="0"/>
              <a:t>Om eurokritik i europeiska partier </a:t>
            </a:r>
          </a:p>
          <a:p>
            <a:r>
              <a:rPr lang="fi-FI" sz="2400" i="1" dirty="0" smtClean="0"/>
              <a:t>Katri Vallaste , </a:t>
            </a:r>
            <a:r>
              <a:rPr lang="fi-FI" sz="2400" dirty="0" smtClean="0"/>
              <a:t>forskare, Helsingfors universitet </a:t>
            </a:r>
          </a:p>
          <a:p>
            <a:endParaRPr lang="fi-FI" sz="2400" dirty="0" smtClean="0"/>
          </a:p>
          <a:p>
            <a:r>
              <a:rPr lang="fi-FI" sz="2400" dirty="0" smtClean="0"/>
              <a:t>kl. 11.00 </a:t>
            </a:r>
            <a:r>
              <a:rPr lang="fi-FI" sz="2400" b="1" dirty="0" smtClean="0"/>
              <a:t>Bankunionen </a:t>
            </a:r>
          </a:p>
          <a:p>
            <a:r>
              <a:rPr lang="fi-FI" sz="2400" i="1" dirty="0" smtClean="0"/>
              <a:t>Hanna Westman, </a:t>
            </a:r>
            <a:r>
              <a:rPr lang="fi-FI" sz="2400" dirty="0" smtClean="0"/>
              <a:t>ekonom, Finlands Bank </a:t>
            </a:r>
            <a:endParaRPr lang="fi-FI" sz="2400" dirty="0"/>
          </a:p>
        </p:txBody>
      </p:sp>
      <p:pic>
        <p:nvPicPr>
          <p:cNvPr id="1027" name="Picture 3" descr="V:\web\netvideo\formin\20131101\images\formintop-logo-smal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589240"/>
            <a:ext cx="1828800" cy="97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Slide 1</vt:lpstr>
    </vt:vector>
  </TitlesOfParts>
  <Company>THL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rossi_riikka</dc:creator>
  <cp:lastModifiedBy>Windows User</cp:lastModifiedBy>
  <cp:revision>36</cp:revision>
  <dcterms:created xsi:type="dcterms:W3CDTF">2012-04-20T10:43:33Z</dcterms:created>
  <dcterms:modified xsi:type="dcterms:W3CDTF">2013-10-29T10:47:17Z</dcterms:modified>
</cp:coreProperties>
</file>