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04" r:id="rId2"/>
    <p:sldMasterId id="2147483711" r:id="rId3"/>
    <p:sldMasterId id="2147483730" r:id="rId4"/>
    <p:sldMasterId id="2147483751" r:id="rId5"/>
    <p:sldMasterId id="2147483763" r:id="rId6"/>
    <p:sldMasterId id="2147483777" r:id="rId7"/>
    <p:sldMasterId id="2147483806" r:id="rId8"/>
    <p:sldMasterId id="2147483818" r:id="rId9"/>
    <p:sldMasterId id="2147483831" r:id="rId10"/>
    <p:sldMasterId id="2147483838" r:id="rId11"/>
    <p:sldMasterId id="2147483855" r:id="rId12"/>
  </p:sldMasterIdLst>
  <p:notesMasterIdLst>
    <p:notesMasterId r:id="rId34"/>
  </p:notesMasterIdLst>
  <p:handoutMasterIdLst>
    <p:handoutMasterId r:id="rId35"/>
  </p:handoutMasterIdLst>
  <p:sldIdLst>
    <p:sldId id="459" r:id="rId13"/>
    <p:sldId id="437" r:id="rId14"/>
    <p:sldId id="438" r:id="rId15"/>
    <p:sldId id="469" r:id="rId16"/>
    <p:sldId id="461" r:id="rId17"/>
    <p:sldId id="464" r:id="rId18"/>
    <p:sldId id="465" r:id="rId19"/>
    <p:sldId id="462" r:id="rId20"/>
    <p:sldId id="463" r:id="rId21"/>
    <p:sldId id="440" r:id="rId22"/>
    <p:sldId id="441" r:id="rId23"/>
    <p:sldId id="442" r:id="rId24"/>
    <p:sldId id="444" r:id="rId25"/>
    <p:sldId id="455" r:id="rId26"/>
    <p:sldId id="470" r:id="rId27"/>
    <p:sldId id="471" r:id="rId28"/>
    <p:sldId id="472" r:id="rId29"/>
    <p:sldId id="474" r:id="rId30"/>
    <p:sldId id="410" r:id="rId31"/>
    <p:sldId id="468" r:id="rId32"/>
    <p:sldId id="466" r:id="rId33"/>
  </p:sldIdLst>
  <p:sldSz cx="9144000" cy="6858000" type="screen4x3"/>
  <p:notesSz cx="6797675" cy="9928225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1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8C8E6"/>
    <a:srgbClr val="85B2DC"/>
    <a:srgbClr val="C0BFC1"/>
    <a:srgbClr val="A6A6A8"/>
    <a:srgbClr val="CAE7B4"/>
    <a:srgbClr val="A3D47B"/>
    <a:srgbClr val="FFFFFF"/>
    <a:srgbClr val="636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4671" autoAdjust="0"/>
  </p:normalViewPr>
  <p:slideViewPr>
    <p:cSldViewPr>
      <p:cViewPr varScale="1">
        <p:scale>
          <a:sx n="84" d="100"/>
          <a:sy n="84" d="100"/>
        </p:scale>
        <p:origin x="1358" y="82"/>
      </p:cViewPr>
      <p:guideLst>
        <p:guide orient="horz" pos="3431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2" d="100"/>
        <a:sy n="92" d="100"/>
      </p:scale>
      <p:origin x="0" y="522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u\AppData\Local\Microsoft\Windows\Temporary%20Internet%20Files\Content.Outlook\HRU13V76\KOLESTEROLI%201972-2012%2030-59v_biaskorjaus_kaikki%20vuod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rnika\projektit$\nttt\NTTT\Kuvia\Konsensuskokouskuvia_-201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'kolesteroli BIAS-korjaus'!$C$25</c:f>
              <c:strCache>
                <c:ptCount val="1"/>
                <c:pt idx="0">
                  <c:v>Pohjois-Karjala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'kolesteroli BIAS-korjaus'!$B$26:$B$34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'kolesteroli BIAS-korjaus'!$C$26:$C$34</c:f>
              <c:numCache>
                <c:formatCode>0.00</c:formatCode>
                <c:ptCount val="9"/>
                <c:pt idx="0">
                  <c:v>6.8144099999999996</c:v>
                </c:pt>
                <c:pt idx="1">
                  <c:v>6.4047799999999997</c:v>
                </c:pt>
                <c:pt idx="2">
                  <c:v>6.1182400000000001</c:v>
                </c:pt>
                <c:pt idx="3">
                  <c:v>6.0137299999999998</c:v>
                </c:pt>
                <c:pt idx="4">
                  <c:v>5.6063999999999998</c:v>
                </c:pt>
                <c:pt idx="5">
                  <c:v>5.6291599999999997</c:v>
                </c:pt>
                <c:pt idx="6">
                  <c:v>5.3643900000000002</c:v>
                </c:pt>
                <c:pt idx="7">
                  <c:v>5.2038500000000001</c:v>
                </c:pt>
                <c:pt idx="8">
                  <c:v>5.3715900000000003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'kolesteroli BIAS-korjaus'!$D$25</c:f>
              <c:strCache>
                <c:ptCount val="1"/>
                <c:pt idx="0">
                  <c:v>Kuopio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'kolesteroli BIAS-korjaus'!$B$26:$B$34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'kolesteroli BIAS-korjaus'!$D$26:$D$34</c:f>
              <c:numCache>
                <c:formatCode>0.00</c:formatCode>
                <c:ptCount val="9"/>
                <c:pt idx="0">
                  <c:v>6.6550200000000004</c:v>
                </c:pt>
                <c:pt idx="1">
                  <c:v>6.3262600000000004</c:v>
                </c:pt>
                <c:pt idx="2">
                  <c:v>6.0162399999999998</c:v>
                </c:pt>
                <c:pt idx="3">
                  <c:v>5.8918400000000002</c:v>
                </c:pt>
                <c:pt idx="4">
                  <c:v>5.5753899999999996</c:v>
                </c:pt>
                <c:pt idx="5">
                  <c:v>5.48719</c:v>
                </c:pt>
                <c:pt idx="6">
                  <c:v>5.3399099999999997</c:v>
                </c:pt>
                <c:pt idx="7">
                  <c:v>5.1525999999999996</c:v>
                </c:pt>
                <c:pt idx="8">
                  <c:v>5.2483500000000003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'kolesteroli BIAS-korjaus'!$E$25</c:f>
              <c:strCache>
                <c:ptCount val="1"/>
                <c:pt idx="0">
                  <c:v>Turku/Loimaa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'kolesteroli BIAS-korjaus'!$B$26:$B$34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'kolesteroli BIAS-korjaus'!$E$26:$E$34</c:f>
              <c:numCache>
                <c:formatCode>General</c:formatCode>
                <c:ptCount val="9"/>
                <c:pt idx="2" formatCode="0.00">
                  <c:v>5.9370799999999999</c:v>
                </c:pt>
                <c:pt idx="3" formatCode="0.00">
                  <c:v>5.8354699999999999</c:v>
                </c:pt>
                <c:pt idx="4" formatCode="0.00">
                  <c:v>5.5354400000000004</c:v>
                </c:pt>
                <c:pt idx="5" formatCode="0.00">
                  <c:v>5.4653700000000001</c:v>
                </c:pt>
                <c:pt idx="6" formatCode="0.00">
                  <c:v>5.2499399999999996</c:v>
                </c:pt>
                <c:pt idx="7" formatCode="0.00">
                  <c:v>5.0573800000000002</c:v>
                </c:pt>
                <c:pt idx="8" formatCode="0.00">
                  <c:v>5.2204800000000002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'kolesteroli BIAS-korjaus'!$F$25</c:f>
              <c:strCache>
                <c:ptCount val="1"/>
                <c:pt idx="0">
                  <c:v>Helsinki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'kolesteroli BIAS-korjaus'!$B$26:$B$34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'kolesteroli BIAS-korjaus'!$F$26:$F$34</c:f>
              <c:numCache>
                <c:formatCode>General</c:formatCode>
                <c:ptCount val="9"/>
                <c:pt idx="4" formatCode="0.00">
                  <c:v>5.4063999999999997</c:v>
                </c:pt>
                <c:pt idx="5" formatCode="0.00">
                  <c:v>5.3835600000000001</c:v>
                </c:pt>
                <c:pt idx="6" formatCode="0.00">
                  <c:v>5.1887100000000004</c:v>
                </c:pt>
                <c:pt idx="7" formatCode="0.00">
                  <c:v>5.0883000000000003</c:v>
                </c:pt>
                <c:pt idx="8" formatCode="0.00">
                  <c:v>5.2432999999999996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'kolesteroli BIAS-korjaus'!$G$25</c:f>
              <c:strCache>
                <c:ptCount val="1"/>
                <c:pt idx="0">
                  <c:v>Oulu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'kolesteroli BIAS-korjaus'!$B$26:$B$34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'kolesteroli BIAS-korjaus'!$G$26:$G$34</c:f>
              <c:numCache>
                <c:formatCode>General</c:formatCode>
                <c:ptCount val="9"/>
                <c:pt idx="5" formatCode="0.00">
                  <c:v>5.6716699999999998</c:v>
                </c:pt>
                <c:pt idx="6" formatCode="0.00">
                  <c:v>5.41228</c:v>
                </c:pt>
                <c:pt idx="7" formatCode="0.00">
                  <c:v>5.2022000000000004</c:v>
                </c:pt>
                <c:pt idx="8" formatCode="0.00">
                  <c:v>5.3575299999999997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'kolesteroli BIAS-korjaus'!$H$25</c:f>
              <c:strCache>
                <c:ptCount val="1"/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'kolesteroli BIAS-korjaus'!$B$26:$B$34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'kolesteroli BIAS-korjaus'!$H$26:$H$34</c:f>
              <c:numCache>
                <c:formatCode>General</c:formatCode>
                <c:ptCount val="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53552"/>
        <c:axId val="189253944"/>
      </c:lineChart>
      <c:catAx>
        <c:axId val="18925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Vuosi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253944"/>
        <c:crosses val="autoZero"/>
        <c:auto val="1"/>
        <c:lblAlgn val="ctr"/>
        <c:lblOffset val="100"/>
        <c:noMultiLvlLbl val="0"/>
      </c:catAx>
      <c:valAx>
        <c:axId val="189253944"/>
        <c:scaling>
          <c:orientation val="minMax"/>
          <c:max val="7"/>
          <c:min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mmol/l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89253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Margariini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</c:v>
                </c:pt>
                <c:pt idx="1">
                  <c:v>25</c:v>
                </c:pt>
                <c:pt idx="2">
                  <c:v>26</c:v>
                </c:pt>
                <c:pt idx="3">
                  <c:v>26</c:v>
                </c:pt>
                <c:pt idx="4">
                  <c:v>59</c:v>
                </c:pt>
                <c:pt idx="5">
                  <c:v>62</c:v>
                </c:pt>
                <c:pt idx="6">
                  <c:v>58</c:v>
                </c:pt>
                <c:pt idx="7">
                  <c:v>58</c:v>
                </c:pt>
                <c:pt idx="8">
                  <c:v>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Voi-öljy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20</c:v>
                </c:pt>
                <c:pt idx="4">
                  <c:v>18</c:v>
                </c:pt>
                <c:pt idx="5">
                  <c:v>14</c:v>
                </c:pt>
                <c:pt idx="6">
                  <c:v>19</c:v>
                </c:pt>
                <c:pt idx="7">
                  <c:v>19</c:v>
                </c:pt>
                <c:pt idx="8">
                  <c:v>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Voi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6"/>
            <c:bubble3D val="0"/>
          </c:dPt>
          <c:cat>
            <c:numRef>
              <c:f>Sheet1!$A$2:$A$10</c:f>
              <c:numCache>
                <c:formatCode>General</c:formatCode>
                <c:ptCount val="9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2002</c:v>
                </c:pt>
                <c:pt idx="7">
                  <c:v>2007</c:v>
                </c:pt>
                <c:pt idx="8">
                  <c:v>2012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85</c:v>
                </c:pt>
                <c:pt idx="1">
                  <c:v>72</c:v>
                </c:pt>
                <c:pt idx="2">
                  <c:v>65</c:v>
                </c:pt>
                <c:pt idx="3">
                  <c:v>42</c:v>
                </c:pt>
                <c:pt idx="4">
                  <c:v>13</c:v>
                </c:pt>
                <c:pt idx="5">
                  <c:v>8</c:v>
                </c:pt>
                <c:pt idx="6">
                  <c:v>5</c:v>
                </c:pt>
                <c:pt idx="7">
                  <c:v>3</c:v>
                </c:pt>
                <c:pt idx="8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52376"/>
        <c:axId val="193143296"/>
      </c:lineChart>
      <c:catAx>
        <c:axId val="189252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143296"/>
        <c:crosses val="autoZero"/>
        <c:auto val="1"/>
        <c:lblAlgn val="ctr"/>
        <c:lblOffset val="100"/>
        <c:noMultiLvlLbl val="0"/>
      </c:catAx>
      <c:valAx>
        <c:axId val="19314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252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Miehet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Sheet1!$A$9:$A$29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xVal>
          <c:yVal>
            <c:numRef>
              <c:f>Sheet1!$B$9:$B$29</c:f>
              <c:numCache>
                <c:formatCode>#,##0</c:formatCode>
                <c:ptCount val="21"/>
                <c:pt idx="0">
                  <c:v>52689</c:v>
                </c:pt>
                <c:pt idx="1">
                  <c:v>53012</c:v>
                </c:pt>
                <c:pt idx="2">
                  <c:v>53889</c:v>
                </c:pt>
                <c:pt idx="3">
                  <c:v>55809</c:v>
                </c:pt>
                <c:pt idx="4">
                  <c:v>58367</c:v>
                </c:pt>
                <c:pt idx="5">
                  <c:v>60641</c:v>
                </c:pt>
                <c:pt idx="6">
                  <c:v>63366</c:v>
                </c:pt>
                <c:pt idx="7">
                  <c:v>66905</c:v>
                </c:pt>
                <c:pt idx="8">
                  <c:v>70963</c:v>
                </c:pt>
                <c:pt idx="9">
                  <c:v>75200</c:v>
                </c:pt>
                <c:pt idx="10">
                  <c:v>79697</c:v>
                </c:pt>
                <c:pt idx="11">
                  <c:v>84752</c:v>
                </c:pt>
                <c:pt idx="12">
                  <c:v>90239</c:v>
                </c:pt>
                <c:pt idx="13">
                  <c:v>94294</c:v>
                </c:pt>
                <c:pt idx="14">
                  <c:v>98549</c:v>
                </c:pt>
                <c:pt idx="15">
                  <c:v>106019</c:v>
                </c:pt>
                <c:pt idx="16">
                  <c:v>114228</c:v>
                </c:pt>
                <c:pt idx="17">
                  <c:v>123073</c:v>
                </c:pt>
                <c:pt idx="18">
                  <c:v>136738</c:v>
                </c:pt>
                <c:pt idx="19">
                  <c:v>146095</c:v>
                </c:pt>
                <c:pt idx="20">
                  <c:v>155337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Naiset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Sheet1!$A$9:$A$29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xVal>
          <c:yVal>
            <c:numRef>
              <c:f>Sheet1!$C$9:$C$29</c:f>
              <c:numCache>
                <c:formatCode>#,##0</c:formatCode>
                <c:ptCount val="21"/>
                <c:pt idx="0">
                  <c:v>60374</c:v>
                </c:pt>
                <c:pt idx="1">
                  <c:v>59276</c:v>
                </c:pt>
                <c:pt idx="2">
                  <c:v>58925</c:v>
                </c:pt>
                <c:pt idx="3">
                  <c:v>59631</c:v>
                </c:pt>
                <c:pt idx="4">
                  <c:v>60830</c:v>
                </c:pt>
                <c:pt idx="5">
                  <c:v>61992</c:v>
                </c:pt>
                <c:pt idx="6">
                  <c:v>63363</c:v>
                </c:pt>
                <c:pt idx="7">
                  <c:v>65384</c:v>
                </c:pt>
                <c:pt idx="8">
                  <c:v>67843</c:v>
                </c:pt>
                <c:pt idx="9">
                  <c:v>70531</c:v>
                </c:pt>
                <c:pt idx="10">
                  <c:v>72887</c:v>
                </c:pt>
                <c:pt idx="11">
                  <c:v>76553</c:v>
                </c:pt>
                <c:pt idx="12">
                  <c:v>80555</c:v>
                </c:pt>
                <c:pt idx="13">
                  <c:v>83072</c:v>
                </c:pt>
                <c:pt idx="14">
                  <c:v>85955</c:v>
                </c:pt>
                <c:pt idx="15">
                  <c:v>91579</c:v>
                </c:pt>
                <c:pt idx="16">
                  <c:v>98115</c:v>
                </c:pt>
                <c:pt idx="17">
                  <c:v>105152</c:v>
                </c:pt>
                <c:pt idx="18">
                  <c:v>116364</c:v>
                </c:pt>
                <c:pt idx="19">
                  <c:v>123806</c:v>
                </c:pt>
                <c:pt idx="20">
                  <c:v>130799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Yhteensä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Sheet1!$A$9:$A$29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xVal>
          <c:yVal>
            <c:numRef>
              <c:f>Sheet1!$D$9:$D$29</c:f>
              <c:numCache>
                <c:formatCode>#,##0</c:formatCode>
                <c:ptCount val="21"/>
                <c:pt idx="0">
                  <c:v>113063</c:v>
                </c:pt>
                <c:pt idx="1">
                  <c:v>112288</c:v>
                </c:pt>
                <c:pt idx="2">
                  <c:v>112814</c:v>
                </c:pt>
                <c:pt idx="3">
                  <c:v>115440</c:v>
                </c:pt>
                <c:pt idx="4">
                  <c:v>119197</c:v>
                </c:pt>
                <c:pt idx="5">
                  <c:v>122633</c:v>
                </c:pt>
                <c:pt idx="6">
                  <c:v>126729</c:v>
                </c:pt>
                <c:pt idx="7">
                  <c:v>132289</c:v>
                </c:pt>
                <c:pt idx="8">
                  <c:v>138806</c:v>
                </c:pt>
                <c:pt idx="9">
                  <c:v>145731</c:v>
                </c:pt>
                <c:pt idx="10">
                  <c:v>152584</c:v>
                </c:pt>
                <c:pt idx="11">
                  <c:v>161305</c:v>
                </c:pt>
                <c:pt idx="12">
                  <c:v>170794</c:v>
                </c:pt>
                <c:pt idx="13">
                  <c:v>177366</c:v>
                </c:pt>
                <c:pt idx="14">
                  <c:v>184504</c:v>
                </c:pt>
                <c:pt idx="15">
                  <c:v>197598</c:v>
                </c:pt>
                <c:pt idx="16">
                  <c:v>212343</c:v>
                </c:pt>
                <c:pt idx="17">
                  <c:v>228225</c:v>
                </c:pt>
                <c:pt idx="18">
                  <c:v>253102</c:v>
                </c:pt>
                <c:pt idx="19">
                  <c:v>269901</c:v>
                </c:pt>
                <c:pt idx="20">
                  <c:v>286136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146432"/>
        <c:axId val="193146824"/>
      </c:scatterChart>
      <c:valAx>
        <c:axId val="193146432"/>
        <c:scaling>
          <c:orientation val="minMax"/>
          <c:max val="2014"/>
          <c:min val="1992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Vuosi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193146824"/>
        <c:crosses val="autoZero"/>
        <c:crossBetween val="midCat"/>
        <c:majorUnit val="2"/>
      </c:valAx>
      <c:valAx>
        <c:axId val="193146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Lukumäärä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9314643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391442155309036E-2"/>
          <c:y val="0.1743119266055046"/>
          <c:w val="0.87797147385103014"/>
          <c:h val="0.62752293577981655"/>
        </c:manualLayout>
      </c:layout>
      <c:lineChart>
        <c:grouping val="standard"/>
        <c:varyColors val="0"/>
        <c:ser>
          <c:idx val="0"/>
          <c:order val="0"/>
          <c:tx>
            <c:v>Pojat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Ylipaino!$E$54:$X$54</c:f>
              <c:numCache>
                <c:formatCode>General</c:formatCode>
                <c:ptCount val="20"/>
                <c:pt idx="0">
                  <c:v>1977</c:v>
                </c:pt>
                <c:pt idx="1">
                  <c:v>1979</c:v>
                </c:pt>
                <c:pt idx="2">
                  <c:v>1981</c:v>
                </c:pt>
                <c:pt idx="3">
                  <c:v>1983</c:v>
                </c:pt>
                <c:pt idx="4">
                  <c:v>1985</c:v>
                </c:pt>
                <c:pt idx="5">
                  <c:v>1987</c:v>
                </c:pt>
                <c:pt idx="6">
                  <c:v>1989</c:v>
                </c:pt>
                <c:pt idx="7">
                  <c:v>1991</c:v>
                </c:pt>
                <c:pt idx="8">
                  <c:v>1993</c:v>
                </c:pt>
                <c:pt idx="9">
                  <c:v>1995</c:v>
                </c:pt>
                <c:pt idx="10">
                  <c:v>1997</c:v>
                </c:pt>
                <c:pt idx="11">
                  <c:v>1999</c:v>
                </c:pt>
                <c:pt idx="12">
                  <c:v>2001</c:v>
                </c:pt>
                <c:pt idx="13">
                  <c:v>2003</c:v>
                </c:pt>
                <c:pt idx="14">
                  <c:v>2005</c:v>
                </c:pt>
                <c:pt idx="15">
                  <c:v>2007</c:v>
                </c:pt>
                <c:pt idx="16">
                  <c:v>2009</c:v>
                </c:pt>
                <c:pt idx="17">
                  <c:v>2011</c:v>
                </c:pt>
                <c:pt idx="18">
                  <c:v>2013</c:v>
                </c:pt>
                <c:pt idx="19">
                  <c:v>2015</c:v>
                </c:pt>
              </c:numCache>
            </c:numRef>
          </c:cat>
          <c:val>
            <c:numRef>
              <c:f>Ylipaino!$E$61:$X$61</c:f>
              <c:numCache>
                <c:formatCode>0</c:formatCode>
                <c:ptCount val="20"/>
                <c:pt idx="0">
                  <c:v>6.8035302597409357</c:v>
                </c:pt>
                <c:pt idx="1">
                  <c:v>6.994691500129286</c:v>
                </c:pt>
                <c:pt idx="2">
                  <c:v>8.0221596411198348</c:v>
                </c:pt>
                <c:pt idx="3">
                  <c:v>9.2831557908102482</c:v>
                </c:pt>
                <c:pt idx="4">
                  <c:v>9.5674074823452013</c:v>
                </c:pt>
                <c:pt idx="5">
                  <c:v>9.2314845113958892</c:v>
                </c:pt>
                <c:pt idx="6">
                  <c:v>11.01979041560665</c:v>
                </c:pt>
                <c:pt idx="7">
                  <c:v>12.488261282964359</c:v>
                </c:pt>
                <c:pt idx="8">
                  <c:v>14.334155704854082</c:v>
                </c:pt>
                <c:pt idx="9">
                  <c:v>14.120017674861183</c:v>
                </c:pt>
                <c:pt idx="10">
                  <c:v>15.994324210491149</c:v>
                </c:pt>
                <c:pt idx="11">
                  <c:v>15.78221303280983</c:v>
                </c:pt>
                <c:pt idx="12">
                  <c:v>18.838524568705989</c:v>
                </c:pt>
                <c:pt idx="13">
                  <c:v>18.930476658452772</c:v>
                </c:pt>
                <c:pt idx="14">
                  <c:v>22.386881833987697</c:v>
                </c:pt>
                <c:pt idx="15">
                  <c:v>23.290877888550938</c:v>
                </c:pt>
                <c:pt idx="16">
                  <c:v>22.026946225340893</c:v>
                </c:pt>
                <c:pt idx="17">
                  <c:v>23.109901539003115</c:v>
                </c:pt>
                <c:pt idx="18">
                  <c:v>25.019412458402069</c:v>
                </c:pt>
                <c:pt idx="19">
                  <c:v>24.937184283887735</c:v>
                </c:pt>
              </c:numCache>
            </c:numRef>
          </c:val>
          <c:smooth val="0"/>
        </c:ser>
        <c:ser>
          <c:idx val="1"/>
          <c:order val="1"/>
          <c:tx>
            <c:v>Tytöt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Ylipaino!$E$54:$X$54</c:f>
              <c:numCache>
                <c:formatCode>General</c:formatCode>
                <c:ptCount val="20"/>
                <c:pt idx="0">
                  <c:v>1977</c:v>
                </c:pt>
                <c:pt idx="1">
                  <c:v>1979</c:v>
                </c:pt>
                <c:pt idx="2">
                  <c:v>1981</c:v>
                </c:pt>
                <c:pt idx="3">
                  <c:v>1983</c:v>
                </c:pt>
                <c:pt idx="4">
                  <c:v>1985</c:v>
                </c:pt>
                <c:pt idx="5">
                  <c:v>1987</c:v>
                </c:pt>
                <c:pt idx="6">
                  <c:v>1989</c:v>
                </c:pt>
                <c:pt idx="7">
                  <c:v>1991</c:v>
                </c:pt>
                <c:pt idx="8">
                  <c:v>1993</c:v>
                </c:pt>
                <c:pt idx="9">
                  <c:v>1995</c:v>
                </c:pt>
                <c:pt idx="10">
                  <c:v>1997</c:v>
                </c:pt>
                <c:pt idx="11">
                  <c:v>1999</c:v>
                </c:pt>
                <c:pt idx="12">
                  <c:v>2001</c:v>
                </c:pt>
                <c:pt idx="13">
                  <c:v>2003</c:v>
                </c:pt>
                <c:pt idx="14">
                  <c:v>2005</c:v>
                </c:pt>
                <c:pt idx="15">
                  <c:v>2007</c:v>
                </c:pt>
                <c:pt idx="16">
                  <c:v>2009</c:v>
                </c:pt>
                <c:pt idx="17">
                  <c:v>2011</c:v>
                </c:pt>
                <c:pt idx="18">
                  <c:v>2013</c:v>
                </c:pt>
                <c:pt idx="19">
                  <c:v>2015</c:v>
                </c:pt>
              </c:numCache>
            </c:numRef>
          </c:cat>
          <c:val>
            <c:numRef>
              <c:f>Ylipaino!$E$60:$X$60</c:f>
              <c:numCache>
                <c:formatCode>0</c:formatCode>
                <c:ptCount val="20"/>
                <c:pt idx="0">
                  <c:v>3.0849805011854876</c:v>
                </c:pt>
                <c:pt idx="1">
                  <c:v>4.2786048144340869</c:v>
                </c:pt>
                <c:pt idx="2">
                  <c:v>4.2683043269055609</c:v>
                </c:pt>
                <c:pt idx="3">
                  <c:v>5.7116274907278601</c:v>
                </c:pt>
                <c:pt idx="4">
                  <c:v>6.0773275803950648</c:v>
                </c:pt>
                <c:pt idx="5">
                  <c:v>6.262842665869826</c:v>
                </c:pt>
                <c:pt idx="6">
                  <c:v>6.6618043561893714</c:v>
                </c:pt>
                <c:pt idx="7">
                  <c:v>8.5596651991950505</c:v>
                </c:pt>
                <c:pt idx="8">
                  <c:v>7.9527061260209164</c:v>
                </c:pt>
                <c:pt idx="9">
                  <c:v>8.3735448627333611</c:v>
                </c:pt>
                <c:pt idx="10">
                  <c:v>9.4731885334679315</c:v>
                </c:pt>
                <c:pt idx="11">
                  <c:v>8.8961698942000833</c:v>
                </c:pt>
                <c:pt idx="12">
                  <c:v>11.236970628915563</c:v>
                </c:pt>
                <c:pt idx="13">
                  <c:v>11.336742000668417</c:v>
                </c:pt>
                <c:pt idx="14">
                  <c:v>13.503576451189252</c:v>
                </c:pt>
                <c:pt idx="15">
                  <c:v>15.404595385078961</c:v>
                </c:pt>
                <c:pt idx="16">
                  <c:v>13.896433144920953</c:v>
                </c:pt>
                <c:pt idx="17">
                  <c:v>15.381822412172582</c:v>
                </c:pt>
                <c:pt idx="18">
                  <c:v>14.819066002573615</c:v>
                </c:pt>
                <c:pt idx="19">
                  <c:v>15.827534299658291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54728"/>
        <c:axId val="191031400"/>
      </c:lineChart>
      <c:catAx>
        <c:axId val="189254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91031400"/>
        <c:crosses val="autoZero"/>
        <c:auto val="1"/>
        <c:lblAlgn val="ctr"/>
        <c:lblOffset val="100"/>
        <c:noMultiLvlLbl val="0"/>
      </c:catAx>
      <c:valAx>
        <c:axId val="191031400"/>
        <c:scaling>
          <c:orientation val="minMax"/>
          <c:max val="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89254728"/>
        <c:crosses val="autoZero"/>
        <c:crossBetween val="midCat"/>
        <c:majorUnit val="5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0.51613</cdr:x>
      <cdr:y>0.62838</cdr:y>
    </cdr:from>
    <cdr:to>
      <cdr:x>0.74263</cdr:x>
      <cdr:y>0.67988</cdr:y>
    </cdr:to>
    <cdr:sp macro="" textlink="">
      <cdr:nvSpPr>
        <cdr:cNvPr id="3073" name="Teksti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56384" y="3529384"/>
          <a:ext cx="1516812" cy="289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2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tytöt</a:t>
          </a:r>
          <a:endParaRPr lang="fi-FI" sz="2000" dirty="0"/>
        </a:p>
      </cdr:txBody>
    </cdr:sp>
  </cdr:relSizeAnchor>
  <cdr:relSizeAnchor xmlns:cdr="http://schemas.openxmlformats.org/drawingml/2006/chartDrawing">
    <cdr:from>
      <cdr:x>0.04125</cdr:x>
      <cdr:y>0.09725</cdr:y>
    </cdr:from>
    <cdr:to>
      <cdr:x>0.08275</cdr:x>
      <cdr:y>0.16</cdr:y>
    </cdr:to>
    <cdr:sp macro="" textlink="">
      <cdr:nvSpPr>
        <cdr:cNvPr id="30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924" y="504837"/>
          <a:ext cx="249426" cy="3257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%</a:t>
          </a:r>
          <a:endParaRPr lang="fi-FI"/>
        </a:p>
      </cdr:txBody>
    </cdr:sp>
  </cdr:relSizeAnchor>
  <cdr:relSizeAnchor xmlns:cdr="http://schemas.openxmlformats.org/drawingml/2006/chartDrawing">
    <cdr:from>
      <cdr:x>0.08275</cdr:x>
      <cdr:y>0.01975</cdr:y>
    </cdr:from>
    <cdr:to>
      <cdr:x>0.9575</cdr:x>
      <cdr:y>0.18675</cdr:y>
    </cdr:to>
    <cdr:sp macro="" textlink="">
      <cdr:nvSpPr>
        <cdr:cNvPr id="307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350" y="102525"/>
          <a:ext cx="5257488" cy="8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14 - 18 -vuotiaat tytöt ja pojat (ikä vakioitu)</a:t>
          </a:r>
        </a:p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Ylipainoisten osuus </a:t>
          </a:r>
        </a:p>
        <a:p xmlns:a="http://schemas.openxmlformats.org/drawingml/2006/main">
          <a:pPr algn="ctr" rtl="0">
            <a:defRPr sz="1000"/>
          </a:pPr>
          <a:endParaRPr lang="fi-FI" dirty="0"/>
        </a:p>
      </cdr:txBody>
    </cdr:sp>
  </cdr:relSizeAnchor>
  <cdr:relSizeAnchor xmlns:cdr="http://schemas.openxmlformats.org/drawingml/2006/chartDrawing">
    <cdr:from>
      <cdr:x>0.20455</cdr:x>
      <cdr:y>0.96154</cdr:y>
    </cdr:from>
    <cdr:to>
      <cdr:x>1</cdr:x>
      <cdr:y>1</cdr:y>
    </cdr:to>
    <cdr:sp macro="" textlink="">
      <cdr:nvSpPr>
        <cdr:cNvPr id="30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7365" y="5422785"/>
          <a:ext cx="3995193" cy="2160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Nuorten </a:t>
          </a:r>
          <a:r>
            <a:rPr lang="fi-FI" sz="16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terveystapatutkimus 2015 Kinnunen ym. 2015</a:t>
          </a:r>
          <a:endParaRPr lang="fi-FI" dirty="0"/>
        </a:p>
      </cdr:txBody>
    </cdr:sp>
  </cdr:relSizeAnchor>
  <cdr:relSizeAnchor xmlns:cdr="http://schemas.openxmlformats.org/drawingml/2006/chartDrawing">
    <cdr:from>
      <cdr:x>0.17775</cdr:x>
      <cdr:y>0.52375</cdr:y>
    </cdr:from>
    <cdr:to>
      <cdr:x>0.36</cdr:x>
      <cdr:y>0.57525</cdr:y>
    </cdr:to>
    <cdr:sp macro="" textlink="">
      <cdr:nvSpPr>
        <cdr:cNvPr id="3079" name="Teksti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8326" y="2718852"/>
          <a:ext cx="1095373" cy="267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2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pojat</a:t>
          </a:r>
          <a:endParaRPr lang="fi-FI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t" anchorCtr="0" compatLnSpc="1">
            <a:prstTxWarp prst="textNoShape">
              <a:avLst/>
            </a:prstTxWarp>
          </a:bodyPr>
          <a:lstStyle>
            <a:lvl1pPr defTabSz="955675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t" anchorCtr="0" compatLnSpc="1">
            <a:prstTxWarp prst="textNoShape">
              <a:avLst/>
            </a:prstTxWarp>
          </a:bodyPr>
          <a:lstStyle>
            <a:lvl1pPr algn="r" defTabSz="955675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7"/>
            <a:ext cx="294618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b" anchorCtr="0" compatLnSpc="1">
            <a:prstTxWarp prst="textNoShape">
              <a:avLst/>
            </a:prstTxWarp>
          </a:bodyPr>
          <a:lstStyle>
            <a:lvl1pPr defTabSz="955675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31497"/>
            <a:ext cx="294618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b" anchorCtr="0" compatLnSpc="1">
            <a:prstTxWarp prst="textNoShape">
              <a:avLst/>
            </a:prstTxWarp>
          </a:bodyPr>
          <a:lstStyle>
            <a:lvl1pPr algn="r" defTabSz="955675">
              <a:defRPr sz="900"/>
            </a:lvl1pPr>
          </a:lstStyle>
          <a:p>
            <a:pPr>
              <a:defRPr/>
            </a:pPr>
            <a:fld id="{76A40CD8-0BCC-44FE-91AA-878EB7371D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04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t" anchorCtr="0" compatLnSpc="1">
            <a:prstTxWarp prst="textNoShape">
              <a:avLst/>
            </a:prstTxWarp>
          </a:bodyPr>
          <a:lstStyle>
            <a:lvl1pPr defTabSz="955675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t" anchorCtr="0" compatLnSpc="1">
            <a:prstTxWarp prst="textNoShape">
              <a:avLst/>
            </a:prstTxWarp>
          </a:bodyPr>
          <a:lstStyle>
            <a:lvl1pPr algn="r" defTabSz="955675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955"/>
            <a:ext cx="5438140" cy="44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7"/>
            <a:ext cx="294618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b" anchorCtr="0" compatLnSpc="1">
            <a:prstTxWarp prst="textNoShape">
              <a:avLst/>
            </a:prstTxWarp>
          </a:bodyPr>
          <a:lstStyle>
            <a:lvl1pPr defTabSz="955675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31497"/>
            <a:ext cx="294618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7" rIns="95571" bIns="47787" numCol="1" anchor="b" anchorCtr="0" compatLnSpc="1">
            <a:prstTxWarp prst="textNoShape">
              <a:avLst/>
            </a:prstTxWarp>
          </a:bodyPr>
          <a:lstStyle>
            <a:lvl1pPr algn="r" defTabSz="955675">
              <a:defRPr sz="900"/>
            </a:lvl1pPr>
          </a:lstStyle>
          <a:p>
            <a:pPr>
              <a:defRPr/>
            </a:pPr>
            <a:fld id="{559342CA-53FF-424F-9CD1-14C8391B3F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6407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370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451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382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887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380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446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7782" bIns="47782"/>
          <a:lstStyle/>
          <a:p>
            <a:endParaRPr lang="en-US" alt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1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sv-SE" smtClean="0">
              <a:latin typeface="Arial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2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872" indent="-275720" defTabSz="9512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881" indent="-220576" defTabSz="9512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4033" indent="-220576" defTabSz="9512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5185" indent="-220576" defTabSz="9512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6338" indent="-220576" defTabSz="9512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7490" indent="-220576" defTabSz="9512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8642" indent="-220576" defTabSz="9512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9794" indent="-220576" defTabSz="9512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58619-6C6D-4195-BC40-81B35BAE8903}" type="slidenum">
              <a:rPr lang="fi-FI" altLang="sv-SE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fi-FI" altLang="sv-SE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sv-SE" smtClean="0">
              <a:latin typeface="Arial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872" indent="-275720"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881" indent="-220576"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4033" indent="-220576"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5185" indent="-220576"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6338" indent="-220576" defTabSz="955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7490" indent="-220576" defTabSz="955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8642" indent="-220576" defTabSz="955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9794" indent="-220576" defTabSz="955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11AFDD-2652-40B4-BF3E-F5E054746AB3}" type="slidenum">
              <a:rPr lang="en-GB" altLang="sv-SE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sv-SE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0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14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064" indent="-286179" defTabSz="76314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715" indent="-228943" defTabSz="76314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600" indent="-228943" defTabSz="76314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486" indent="-228943" defTabSz="76314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372" indent="-228943" defTabSz="763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6258" indent="-228943" defTabSz="763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4144" indent="-228943" defTabSz="763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2029" indent="-228943" defTabSz="763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4ADB98-43CE-4C1F-BD17-3E354393A558}" type="slidenum">
              <a:rPr lang="fi-FI" altLang="fi-FI" sz="10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fi-FI" altLang="fi-FI" sz="10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6682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241425" y="3644901"/>
            <a:ext cx="6661150" cy="198439"/>
            <a:chOff x="782" y="2489"/>
            <a:chExt cx="4196" cy="125"/>
          </a:xfrm>
        </p:grpSpPr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2643" y="2489"/>
              <a:ext cx="2335" cy="125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206" y="29"/>
                </a:cxn>
                <a:cxn ang="0">
                  <a:pos x="160" y="0"/>
                </a:cxn>
                <a:cxn ang="0">
                  <a:pos x="107" y="19"/>
                </a:cxn>
                <a:cxn ang="0">
                  <a:pos x="92" y="73"/>
                </a:cxn>
                <a:cxn ang="0">
                  <a:pos x="117" y="122"/>
                </a:cxn>
                <a:cxn ang="0">
                  <a:pos x="173" y="130"/>
                </a:cxn>
                <a:cxn ang="0">
                  <a:pos x="211" y="92"/>
                </a:cxn>
                <a:cxn ang="0">
                  <a:pos x="191" y="90"/>
                </a:cxn>
                <a:cxn ang="0">
                  <a:pos x="158" y="116"/>
                </a:cxn>
                <a:cxn ang="0">
                  <a:pos x="122" y="102"/>
                </a:cxn>
                <a:cxn ang="0">
                  <a:pos x="111" y="61"/>
                </a:cxn>
                <a:cxn ang="0">
                  <a:pos x="136" y="20"/>
                </a:cxn>
                <a:cxn ang="0">
                  <a:pos x="175" y="22"/>
                </a:cxn>
                <a:cxn ang="0">
                  <a:pos x="195" y="56"/>
                </a:cxn>
                <a:cxn ang="0">
                  <a:pos x="325" y="110"/>
                </a:cxn>
                <a:cxn ang="0">
                  <a:pos x="315" y="58"/>
                </a:cxn>
                <a:cxn ang="0">
                  <a:pos x="321" y="19"/>
                </a:cxn>
                <a:cxn ang="0">
                  <a:pos x="242" y="2"/>
                </a:cxn>
                <a:cxn ang="0">
                  <a:pos x="289" y="82"/>
                </a:cxn>
                <a:cxn ang="0">
                  <a:pos x="328" y="130"/>
                </a:cxn>
                <a:cxn ang="0">
                  <a:pos x="291" y="56"/>
                </a:cxn>
                <a:cxn ang="0">
                  <a:pos x="298" y="23"/>
                </a:cxn>
                <a:cxn ang="0">
                  <a:pos x="443" y="55"/>
                </a:cxn>
                <a:cxn ang="0">
                  <a:pos x="632" y="18"/>
                </a:cxn>
                <a:cxn ang="0">
                  <a:pos x="628" y="55"/>
                </a:cxn>
                <a:cxn ang="0">
                  <a:pos x="682" y="98"/>
                </a:cxn>
                <a:cxn ang="0">
                  <a:pos x="870" y="114"/>
                </a:cxn>
                <a:cxn ang="0">
                  <a:pos x="879" y="18"/>
                </a:cxn>
                <a:cxn ang="0">
                  <a:pos x="1078" y="55"/>
                </a:cxn>
                <a:cxn ang="0">
                  <a:pos x="1097" y="130"/>
                </a:cxn>
                <a:cxn ang="0">
                  <a:pos x="1312" y="130"/>
                </a:cxn>
                <a:cxn ang="0">
                  <a:pos x="1413" y="105"/>
                </a:cxn>
                <a:cxn ang="0">
                  <a:pos x="1573" y="60"/>
                </a:cxn>
                <a:cxn ang="0">
                  <a:pos x="1547" y="13"/>
                </a:cxn>
                <a:cxn ang="0">
                  <a:pos x="1511" y="130"/>
                </a:cxn>
                <a:cxn ang="0">
                  <a:pos x="1560" y="107"/>
                </a:cxn>
                <a:cxn ang="0">
                  <a:pos x="1554" y="67"/>
                </a:cxn>
                <a:cxn ang="0">
                  <a:pos x="1536" y="106"/>
                </a:cxn>
                <a:cxn ang="0">
                  <a:pos x="1516" y="19"/>
                </a:cxn>
                <a:cxn ang="0">
                  <a:pos x="1548" y="41"/>
                </a:cxn>
                <a:cxn ang="0">
                  <a:pos x="1784" y="108"/>
                </a:cxn>
                <a:cxn ang="0">
                  <a:pos x="1714" y="130"/>
                </a:cxn>
                <a:cxn ang="0">
                  <a:pos x="1856" y="130"/>
                </a:cxn>
                <a:cxn ang="0">
                  <a:pos x="1929" y="18"/>
                </a:cxn>
                <a:cxn ang="0">
                  <a:pos x="2127" y="2"/>
                </a:cxn>
                <a:cxn ang="0">
                  <a:pos x="2127" y="18"/>
                </a:cxn>
                <a:cxn ang="0">
                  <a:pos x="2262" y="130"/>
                </a:cxn>
                <a:cxn ang="0">
                  <a:pos x="2369" y="113"/>
                </a:cxn>
                <a:cxn ang="0">
                  <a:pos x="2347" y="64"/>
                </a:cxn>
                <a:cxn ang="0">
                  <a:pos x="2365" y="28"/>
                </a:cxn>
                <a:cxn ang="0">
                  <a:pos x="2335" y="3"/>
                </a:cxn>
                <a:cxn ang="0">
                  <a:pos x="2324" y="76"/>
                </a:cxn>
                <a:cxn ang="0">
                  <a:pos x="2362" y="128"/>
                </a:cxn>
                <a:cxn ang="0">
                  <a:pos x="2339" y="51"/>
                </a:cxn>
                <a:cxn ang="0">
                  <a:pos x="2332" y="19"/>
                </a:cxn>
                <a:cxn ang="0">
                  <a:pos x="2404" y="2"/>
                </a:cxn>
                <a:cxn ang="0">
                  <a:pos x="2422" y="18"/>
                </a:cxn>
              </a:cxnLst>
              <a:rect l="0" t="0" r="r" b="b"/>
              <a:pathLst>
                <a:path w="2476" h="133">
                  <a:moveTo>
                    <a:pt x="72" y="18"/>
                  </a:moveTo>
                  <a:lnTo>
                    <a:pt x="72" y="2"/>
                  </a:lnTo>
                  <a:lnTo>
                    <a:pt x="0" y="2"/>
                  </a:lnTo>
                  <a:lnTo>
                    <a:pt x="0" y="130"/>
                  </a:lnTo>
                  <a:lnTo>
                    <a:pt x="18" y="130"/>
                  </a:lnTo>
                  <a:lnTo>
                    <a:pt x="18" y="72"/>
                  </a:lnTo>
                  <a:lnTo>
                    <a:pt x="67" y="72"/>
                  </a:lnTo>
                  <a:lnTo>
                    <a:pt x="67" y="55"/>
                  </a:lnTo>
                  <a:lnTo>
                    <a:pt x="18" y="55"/>
                  </a:lnTo>
                  <a:lnTo>
                    <a:pt x="18" y="18"/>
                  </a:lnTo>
                  <a:lnTo>
                    <a:pt x="72" y="18"/>
                  </a:lnTo>
                  <a:close/>
                  <a:moveTo>
                    <a:pt x="215" y="66"/>
                  </a:moveTo>
                  <a:lnTo>
                    <a:pt x="215" y="59"/>
                  </a:lnTo>
                  <a:lnTo>
                    <a:pt x="214" y="52"/>
                  </a:lnTo>
                  <a:lnTo>
                    <a:pt x="213" y="46"/>
                  </a:lnTo>
                  <a:lnTo>
                    <a:pt x="211" y="40"/>
                  </a:lnTo>
                  <a:lnTo>
                    <a:pt x="209" y="34"/>
                  </a:lnTo>
                  <a:lnTo>
                    <a:pt x="206" y="29"/>
                  </a:lnTo>
                  <a:lnTo>
                    <a:pt x="203" y="24"/>
                  </a:lnTo>
                  <a:lnTo>
                    <a:pt x="199" y="19"/>
                  </a:lnTo>
                  <a:lnTo>
                    <a:pt x="195" y="14"/>
                  </a:lnTo>
                  <a:lnTo>
                    <a:pt x="190" y="11"/>
                  </a:lnTo>
                  <a:lnTo>
                    <a:pt x="185" y="7"/>
                  </a:lnTo>
                  <a:lnTo>
                    <a:pt x="179" y="5"/>
                  </a:lnTo>
                  <a:lnTo>
                    <a:pt x="173" y="2"/>
                  </a:lnTo>
                  <a:lnTo>
                    <a:pt x="167" y="1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9" y="1"/>
                  </a:lnTo>
                  <a:lnTo>
                    <a:pt x="133" y="2"/>
                  </a:lnTo>
                  <a:lnTo>
                    <a:pt x="127" y="5"/>
                  </a:lnTo>
                  <a:lnTo>
                    <a:pt x="122" y="7"/>
                  </a:lnTo>
                  <a:lnTo>
                    <a:pt x="117" y="11"/>
                  </a:lnTo>
                  <a:lnTo>
                    <a:pt x="112" y="14"/>
                  </a:lnTo>
                  <a:lnTo>
                    <a:pt x="107" y="19"/>
                  </a:lnTo>
                  <a:lnTo>
                    <a:pt x="104" y="24"/>
                  </a:lnTo>
                  <a:lnTo>
                    <a:pt x="101" y="29"/>
                  </a:lnTo>
                  <a:lnTo>
                    <a:pt x="98" y="34"/>
                  </a:lnTo>
                  <a:lnTo>
                    <a:pt x="96" y="40"/>
                  </a:lnTo>
                  <a:lnTo>
                    <a:pt x="94" y="46"/>
                  </a:lnTo>
                  <a:lnTo>
                    <a:pt x="93" y="52"/>
                  </a:lnTo>
                  <a:lnTo>
                    <a:pt x="92" y="59"/>
                  </a:lnTo>
                  <a:lnTo>
                    <a:pt x="92" y="66"/>
                  </a:lnTo>
                  <a:lnTo>
                    <a:pt x="92" y="73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6" y="92"/>
                  </a:lnTo>
                  <a:lnTo>
                    <a:pt x="98" y="98"/>
                  </a:lnTo>
                  <a:lnTo>
                    <a:pt x="101" y="104"/>
                  </a:lnTo>
                  <a:lnTo>
                    <a:pt x="104" y="109"/>
                  </a:lnTo>
                  <a:lnTo>
                    <a:pt x="107" y="113"/>
                  </a:lnTo>
                  <a:lnTo>
                    <a:pt x="112" y="118"/>
                  </a:lnTo>
                  <a:lnTo>
                    <a:pt x="117" y="122"/>
                  </a:lnTo>
                  <a:lnTo>
                    <a:pt x="122" y="125"/>
                  </a:lnTo>
                  <a:lnTo>
                    <a:pt x="127" y="128"/>
                  </a:lnTo>
                  <a:lnTo>
                    <a:pt x="133" y="130"/>
                  </a:lnTo>
                  <a:lnTo>
                    <a:pt x="139" y="132"/>
                  </a:lnTo>
                  <a:lnTo>
                    <a:pt x="146" y="132"/>
                  </a:lnTo>
                  <a:lnTo>
                    <a:pt x="153" y="133"/>
                  </a:lnTo>
                  <a:lnTo>
                    <a:pt x="160" y="132"/>
                  </a:lnTo>
                  <a:lnTo>
                    <a:pt x="167" y="132"/>
                  </a:lnTo>
                  <a:lnTo>
                    <a:pt x="173" y="130"/>
                  </a:lnTo>
                  <a:lnTo>
                    <a:pt x="179" y="128"/>
                  </a:lnTo>
                  <a:lnTo>
                    <a:pt x="185" y="125"/>
                  </a:lnTo>
                  <a:lnTo>
                    <a:pt x="190" y="122"/>
                  </a:lnTo>
                  <a:lnTo>
                    <a:pt x="195" y="118"/>
                  </a:lnTo>
                  <a:lnTo>
                    <a:pt x="199" y="113"/>
                  </a:lnTo>
                  <a:lnTo>
                    <a:pt x="203" y="109"/>
                  </a:lnTo>
                  <a:lnTo>
                    <a:pt x="206" y="103"/>
                  </a:lnTo>
                  <a:lnTo>
                    <a:pt x="209" y="98"/>
                  </a:lnTo>
                  <a:lnTo>
                    <a:pt x="211" y="92"/>
                  </a:lnTo>
                  <a:lnTo>
                    <a:pt x="213" y="86"/>
                  </a:lnTo>
                  <a:lnTo>
                    <a:pt x="214" y="80"/>
                  </a:lnTo>
                  <a:lnTo>
                    <a:pt x="215" y="73"/>
                  </a:lnTo>
                  <a:lnTo>
                    <a:pt x="215" y="66"/>
                  </a:lnTo>
                  <a:close/>
                  <a:moveTo>
                    <a:pt x="196" y="66"/>
                  </a:moveTo>
                  <a:lnTo>
                    <a:pt x="195" y="72"/>
                  </a:lnTo>
                  <a:lnTo>
                    <a:pt x="195" y="77"/>
                  </a:lnTo>
                  <a:lnTo>
                    <a:pt x="193" y="86"/>
                  </a:lnTo>
                  <a:lnTo>
                    <a:pt x="191" y="90"/>
                  </a:lnTo>
                  <a:lnTo>
                    <a:pt x="189" y="95"/>
                  </a:lnTo>
                  <a:lnTo>
                    <a:pt x="184" y="102"/>
                  </a:lnTo>
                  <a:lnTo>
                    <a:pt x="181" y="105"/>
                  </a:lnTo>
                  <a:lnTo>
                    <a:pt x="178" y="108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67" y="114"/>
                  </a:lnTo>
                  <a:lnTo>
                    <a:pt x="163" y="115"/>
                  </a:lnTo>
                  <a:lnTo>
                    <a:pt x="158" y="116"/>
                  </a:lnTo>
                  <a:lnTo>
                    <a:pt x="153" y="116"/>
                  </a:lnTo>
                  <a:lnTo>
                    <a:pt x="149" y="116"/>
                  </a:lnTo>
                  <a:lnTo>
                    <a:pt x="144" y="115"/>
                  </a:lnTo>
                  <a:lnTo>
                    <a:pt x="140" y="114"/>
                  </a:lnTo>
                  <a:lnTo>
                    <a:pt x="136" y="113"/>
                  </a:lnTo>
                  <a:lnTo>
                    <a:pt x="132" y="111"/>
                  </a:lnTo>
                  <a:lnTo>
                    <a:pt x="128" y="108"/>
                  </a:lnTo>
                  <a:lnTo>
                    <a:pt x="125" y="105"/>
                  </a:lnTo>
                  <a:lnTo>
                    <a:pt x="122" y="102"/>
                  </a:lnTo>
                  <a:lnTo>
                    <a:pt x="120" y="98"/>
                  </a:lnTo>
                  <a:lnTo>
                    <a:pt x="117" y="95"/>
                  </a:lnTo>
                  <a:lnTo>
                    <a:pt x="115" y="90"/>
                  </a:lnTo>
                  <a:lnTo>
                    <a:pt x="114" y="86"/>
                  </a:lnTo>
                  <a:lnTo>
                    <a:pt x="112" y="81"/>
                  </a:lnTo>
                  <a:lnTo>
                    <a:pt x="112" y="77"/>
                  </a:lnTo>
                  <a:lnTo>
                    <a:pt x="111" y="72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5" y="42"/>
                  </a:lnTo>
                  <a:lnTo>
                    <a:pt x="117" y="38"/>
                  </a:lnTo>
                  <a:lnTo>
                    <a:pt x="122" y="31"/>
                  </a:lnTo>
                  <a:lnTo>
                    <a:pt x="125" y="27"/>
                  </a:lnTo>
                  <a:lnTo>
                    <a:pt x="128" y="24"/>
                  </a:lnTo>
                  <a:lnTo>
                    <a:pt x="132" y="22"/>
                  </a:lnTo>
                  <a:lnTo>
                    <a:pt x="136" y="20"/>
                  </a:lnTo>
                  <a:lnTo>
                    <a:pt x="140" y="18"/>
                  </a:lnTo>
                  <a:lnTo>
                    <a:pt x="144" y="17"/>
                  </a:lnTo>
                  <a:lnTo>
                    <a:pt x="149" y="16"/>
                  </a:lnTo>
                  <a:lnTo>
                    <a:pt x="153" y="16"/>
                  </a:lnTo>
                  <a:lnTo>
                    <a:pt x="158" y="16"/>
                  </a:lnTo>
                  <a:lnTo>
                    <a:pt x="163" y="17"/>
                  </a:lnTo>
                  <a:lnTo>
                    <a:pt x="167" y="18"/>
                  </a:lnTo>
                  <a:lnTo>
                    <a:pt x="171" y="20"/>
                  </a:lnTo>
                  <a:lnTo>
                    <a:pt x="175" y="22"/>
                  </a:lnTo>
                  <a:lnTo>
                    <a:pt x="178" y="24"/>
                  </a:lnTo>
                  <a:lnTo>
                    <a:pt x="181" y="27"/>
                  </a:lnTo>
                  <a:lnTo>
                    <a:pt x="184" y="31"/>
                  </a:lnTo>
                  <a:lnTo>
                    <a:pt x="187" y="34"/>
                  </a:lnTo>
                  <a:lnTo>
                    <a:pt x="189" y="38"/>
                  </a:lnTo>
                  <a:lnTo>
                    <a:pt x="191" y="42"/>
                  </a:lnTo>
                  <a:lnTo>
                    <a:pt x="193" y="46"/>
                  </a:lnTo>
                  <a:lnTo>
                    <a:pt x="194" y="51"/>
                  </a:lnTo>
                  <a:lnTo>
                    <a:pt x="195" y="56"/>
                  </a:lnTo>
                  <a:lnTo>
                    <a:pt x="195" y="61"/>
                  </a:lnTo>
                  <a:lnTo>
                    <a:pt x="196" y="66"/>
                  </a:lnTo>
                  <a:close/>
                  <a:moveTo>
                    <a:pt x="336" y="130"/>
                  </a:moveTo>
                  <a:lnTo>
                    <a:pt x="336" y="114"/>
                  </a:lnTo>
                  <a:lnTo>
                    <a:pt x="332" y="114"/>
                  </a:lnTo>
                  <a:lnTo>
                    <a:pt x="330" y="114"/>
                  </a:lnTo>
                  <a:lnTo>
                    <a:pt x="329" y="113"/>
                  </a:lnTo>
                  <a:lnTo>
                    <a:pt x="327" y="112"/>
                  </a:lnTo>
                  <a:lnTo>
                    <a:pt x="325" y="110"/>
                  </a:lnTo>
                  <a:lnTo>
                    <a:pt x="321" y="104"/>
                  </a:lnTo>
                  <a:lnTo>
                    <a:pt x="317" y="97"/>
                  </a:lnTo>
                  <a:lnTo>
                    <a:pt x="312" y="87"/>
                  </a:lnTo>
                  <a:lnTo>
                    <a:pt x="308" y="78"/>
                  </a:lnTo>
                  <a:lnTo>
                    <a:pt x="304" y="72"/>
                  </a:lnTo>
                  <a:lnTo>
                    <a:pt x="300" y="67"/>
                  </a:lnTo>
                  <a:lnTo>
                    <a:pt x="306" y="64"/>
                  </a:lnTo>
                  <a:lnTo>
                    <a:pt x="311" y="61"/>
                  </a:lnTo>
                  <a:lnTo>
                    <a:pt x="315" y="58"/>
                  </a:lnTo>
                  <a:lnTo>
                    <a:pt x="319" y="54"/>
                  </a:lnTo>
                  <a:lnTo>
                    <a:pt x="322" y="50"/>
                  </a:lnTo>
                  <a:lnTo>
                    <a:pt x="324" y="45"/>
                  </a:lnTo>
                  <a:lnTo>
                    <a:pt x="325" y="40"/>
                  </a:lnTo>
                  <a:lnTo>
                    <a:pt x="325" y="35"/>
                  </a:lnTo>
                  <a:lnTo>
                    <a:pt x="325" y="32"/>
                  </a:lnTo>
                  <a:lnTo>
                    <a:pt x="324" y="28"/>
                  </a:lnTo>
                  <a:lnTo>
                    <a:pt x="322" y="22"/>
                  </a:lnTo>
                  <a:lnTo>
                    <a:pt x="321" y="19"/>
                  </a:lnTo>
                  <a:lnTo>
                    <a:pt x="319" y="16"/>
                  </a:lnTo>
                  <a:lnTo>
                    <a:pt x="317" y="13"/>
                  </a:lnTo>
                  <a:lnTo>
                    <a:pt x="314" y="11"/>
                  </a:lnTo>
                  <a:lnTo>
                    <a:pt x="308" y="7"/>
                  </a:lnTo>
                  <a:lnTo>
                    <a:pt x="305" y="6"/>
                  </a:lnTo>
                  <a:lnTo>
                    <a:pt x="301" y="4"/>
                  </a:lnTo>
                  <a:lnTo>
                    <a:pt x="294" y="3"/>
                  </a:lnTo>
                  <a:lnTo>
                    <a:pt x="286" y="2"/>
                  </a:lnTo>
                  <a:lnTo>
                    <a:pt x="242" y="2"/>
                  </a:lnTo>
                  <a:lnTo>
                    <a:pt x="242" y="130"/>
                  </a:lnTo>
                  <a:lnTo>
                    <a:pt x="262" y="130"/>
                  </a:lnTo>
                  <a:lnTo>
                    <a:pt x="262" y="74"/>
                  </a:lnTo>
                  <a:lnTo>
                    <a:pt x="276" y="74"/>
                  </a:lnTo>
                  <a:lnTo>
                    <a:pt x="278" y="74"/>
                  </a:lnTo>
                  <a:lnTo>
                    <a:pt x="281" y="75"/>
                  </a:lnTo>
                  <a:lnTo>
                    <a:pt x="283" y="76"/>
                  </a:lnTo>
                  <a:lnTo>
                    <a:pt x="285" y="77"/>
                  </a:lnTo>
                  <a:lnTo>
                    <a:pt x="289" y="82"/>
                  </a:lnTo>
                  <a:lnTo>
                    <a:pt x="293" y="88"/>
                  </a:lnTo>
                  <a:lnTo>
                    <a:pt x="307" y="116"/>
                  </a:lnTo>
                  <a:lnTo>
                    <a:pt x="309" y="119"/>
                  </a:lnTo>
                  <a:lnTo>
                    <a:pt x="312" y="122"/>
                  </a:lnTo>
                  <a:lnTo>
                    <a:pt x="315" y="125"/>
                  </a:lnTo>
                  <a:lnTo>
                    <a:pt x="318" y="127"/>
                  </a:lnTo>
                  <a:lnTo>
                    <a:pt x="321" y="128"/>
                  </a:lnTo>
                  <a:lnTo>
                    <a:pt x="324" y="129"/>
                  </a:lnTo>
                  <a:lnTo>
                    <a:pt x="328" y="130"/>
                  </a:lnTo>
                  <a:lnTo>
                    <a:pt x="332" y="130"/>
                  </a:lnTo>
                  <a:lnTo>
                    <a:pt x="336" y="130"/>
                  </a:lnTo>
                  <a:close/>
                  <a:moveTo>
                    <a:pt x="305" y="35"/>
                  </a:moveTo>
                  <a:lnTo>
                    <a:pt x="305" y="40"/>
                  </a:lnTo>
                  <a:lnTo>
                    <a:pt x="304" y="44"/>
                  </a:lnTo>
                  <a:lnTo>
                    <a:pt x="302" y="47"/>
                  </a:lnTo>
                  <a:lnTo>
                    <a:pt x="299" y="51"/>
                  </a:lnTo>
                  <a:lnTo>
                    <a:pt x="295" y="54"/>
                  </a:lnTo>
                  <a:lnTo>
                    <a:pt x="291" y="56"/>
                  </a:lnTo>
                  <a:lnTo>
                    <a:pt x="287" y="57"/>
                  </a:lnTo>
                  <a:lnTo>
                    <a:pt x="283" y="57"/>
                  </a:lnTo>
                  <a:lnTo>
                    <a:pt x="262" y="57"/>
                  </a:lnTo>
                  <a:lnTo>
                    <a:pt x="262" y="18"/>
                  </a:lnTo>
                  <a:lnTo>
                    <a:pt x="283" y="18"/>
                  </a:lnTo>
                  <a:lnTo>
                    <a:pt x="287" y="18"/>
                  </a:lnTo>
                  <a:lnTo>
                    <a:pt x="291" y="19"/>
                  </a:lnTo>
                  <a:lnTo>
                    <a:pt x="295" y="21"/>
                  </a:lnTo>
                  <a:lnTo>
                    <a:pt x="298" y="23"/>
                  </a:lnTo>
                  <a:lnTo>
                    <a:pt x="301" y="25"/>
                  </a:lnTo>
                  <a:lnTo>
                    <a:pt x="304" y="28"/>
                  </a:lnTo>
                  <a:lnTo>
                    <a:pt x="305" y="32"/>
                  </a:lnTo>
                  <a:lnTo>
                    <a:pt x="305" y="35"/>
                  </a:lnTo>
                  <a:close/>
                  <a:moveTo>
                    <a:pt x="524" y="130"/>
                  </a:moveTo>
                  <a:lnTo>
                    <a:pt x="524" y="2"/>
                  </a:lnTo>
                  <a:lnTo>
                    <a:pt x="505" y="2"/>
                  </a:lnTo>
                  <a:lnTo>
                    <a:pt x="505" y="55"/>
                  </a:lnTo>
                  <a:lnTo>
                    <a:pt x="443" y="55"/>
                  </a:lnTo>
                  <a:lnTo>
                    <a:pt x="443" y="2"/>
                  </a:lnTo>
                  <a:lnTo>
                    <a:pt x="425" y="2"/>
                  </a:lnTo>
                  <a:lnTo>
                    <a:pt x="425" y="130"/>
                  </a:lnTo>
                  <a:lnTo>
                    <a:pt x="443" y="130"/>
                  </a:lnTo>
                  <a:lnTo>
                    <a:pt x="443" y="71"/>
                  </a:lnTo>
                  <a:lnTo>
                    <a:pt x="505" y="71"/>
                  </a:lnTo>
                  <a:lnTo>
                    <a:pt x="505" y="130"/>
                  </a:lnTo>
                  <a:lnTo>
                    <a:pt x="524" y="130"/>
                  </a:lnTo>
                  <a:close/>
                  <a:moveTo>
                    <a:pt x="632" y="18"/>
                  </a:moveTo>
                  <a:lnTo>
                    <a:pt x="632" y="2"/>
                  </a:lnTo>
                  <a:lnTo>
                    <a:pt x="560" y="2"/>
                  </a:lnTo>
                  <a:lnTo>
                    <a:pt x="560" y="130"/>
                  </a:lnTo>
                  <a:lnTo>
                    <a:pt x="632" y="130"/>
                  </a:lnTo>
                  <a:lnTo>
                    <a:pt x="632" y="114"/>
                  </a:lnTo>
                  <a:lnTo>
                    <a:pt x="579" y="114"/>
                  </a:lnTo>
                  <a:lnTo>
                    <a:pt x="579" y="72"/>
                  </a:lnTo>
                  <a:lnTo>
                    <a:pt x="628" y="72"/>
                  </a:lnTo>
                  <a:lnTo>
                    <a:pt x="628" y="55"/>
                  </a:lnTo>
                  <a:lnTo>
                    <a:pt x="579" y="55"/>
                  </a:lnTo>
                  <a:lnTo>
                    <a:pt x="579" y="18"/>
                  </a:lnTo>
                  <a:lnTo>
                    <a:pt x="632" y="18"/>
                  </a:lnTo>
                  <a:close/>
                  <a:moveTo>
                    <a:pt x="778" y="130"/>
                  </a:moveTo>
                  <a:lnTo>
                    <a:pt x="722" y="2"/>
                  </a:lnTo>
                  <a:lnTo>
                    <a:pt x="704" y="2"/>
                  </a:lnTo>
                  <a:lnTo>
                    <a:pt x="649" y="130"/>
                  </a:lnTo>
                  <a:lnTo>
                    <a:pt x="669" y="130"/>
                  </a:lnTo>
                  <a:lnTo>
                    <a:pt x="682" y="98"/>
                  </a:lnTo>
                  <a:lnTo>
                    <a:pt x="745" y="98"/>
                  </a:lnTo>
                  <a:lnTo>
                    <a:pt x="758" y="130"/>
                  </a:lnTo>
                  <a:lnTo>
                    <a:pt x="778" y="130"/>
                  </a:lnTo>
                  <a:close/>
                  <a:moveTo>
                    <a:pt x="739" y="83"/>
                  </a:moveTo>
                  <a:lnTo>
                    <a:pt x="688" y="83"/>
                  </a:lnTo>
                  <a:lnTo>
                    <a:pt x="713" y="20"/>
                  </a:lnTo>
                  <a:lnTo>
                    <a:pt x="739" y="83"/>
                  </a:lnTo>
                  <a:close/>
                  <a:moveTo>
                    <a:pt x="870" y="130"/>
                  </a:moveTo>
                  <a:lnTo>
                    <a:pt x="870" y="114"/>
                  </a:lnTo>
                  <a:lnTo>
                    <a:pt x="817" y="114"/>
                  </a:lnTo>
                  <a:lnTo>
                    <a:pt x="817" y="2"/>
                  </a:lnTo>
                  <a:lnTo>
                    <a:pt x="799" y="2"/>
                  </a:lnTo>
                  <a:lnTo>
                    <a:pt x="799" y="130"/>
                  </a:lnTo>
                  <a:lnTo>
                    <a:pt x="870" y="130"/>
                  </a:lnTo>
                  <a:close/>
                  <a:moveTo>
                    <a:pt x="976" y="18"/>
                  </a:moveTo>
                  <a:lnTo>
                    <a:pt x="976" y="2"/>
                  </a:lnTo>
                  <a:lnTo>
                    <a:pt x="879" y="2"/>
                  </a:lnTo>
                  <a:lnTo>
                    <a:pt x="879" y="18"/>
                  </a:lnTo>
                  <a:lnTo>
                    <a:pt x="918" y="18"/>
                  </a:lnTo>
                  <a:lnTo>
                    <a:pt x="918" y="130"/>
                  </a:lnTo>
                  <a:lnTo>
                    <a:pt x="937" y="130"/>
                  </a:lnTo>
                  <a:lnTo>
                    <a:pt x="937" y="18"/>
                  </a:lnTo>
                  <a:lnTo>
                    <a:pt x="976" y="18"/>
                  </a:lnTo>
                  <a:close/>
                  <a:moveTo>
                    <a:pt x="1097" y="130"/>
                  </a:moveTo>
                  <a:lnTo>
                    <a:pt x="1097" y="2"/>
                  </a:lnTo>
                  <a:lnTo>
                    <a:pt x="1078" y="2"/>
                  </a:lnTo>
                  <a:lnTo>
                    <a:pt x="1078" y="55"/>
                  </a:lnTo>
                  <a:lnTo>
                    <a:pt x="1016" y="55"/>
                  </a:lnTo>
                  <a:lnTo>
                    <a:pt x="1016" y="2"/>
                  </a:lnTo>
                  <a:lnTo>
                    <a:pt x="998" y="2"/>
                  </a:lnTo>
                  <a:lnTo>
                    <a:pt x="998" y="130"/>
                  </a:lnTo>
                  <a:lnTo>
                    <a:pt x="1016" y="130"/>
                  </a:lnTo>
                  <a:lnTo>
                    <a:pt x="1016" y="71"/>
                  </a:lnTo>
                  <a:lnTo>
                    <a:pt x="1078" y="71"/>
                  </a:lnTo>
                  <a:lnTo>
                    <a:pt x="1078" y="130"/>
                  </a:lnTo>
                  <a:lnTo>
                    <a:pt x="1097" y="130"/>
                  </a:lnTo>
                  <a:close/>
                  <a:moveTo>
                    <a:pt x="1312" y="130"/>
                  </a:moveTo>
                  <a:lnTo>
                    <a:pt x="1256" y="2"/>
                  </a:lnTo>
                  <a:lnTo>
                    <a:pt x="1238" y="2"/>
                  </a:lnTo>
                  <a:lnTo>
                    <a:pt x="1183" y="130"/>
                  </a:lnTo>
                  <a:lnTo>
                    <a:pt x="1203" y="130"/>
                  </a:lnTo>
                  <a:lnTo>
                    <a:pt x="1216" y="98"/>
                  </a:lnTo>
                  <a:lnTo>
                    <a:pt x="1279" y="98"/>
                  </a:lnTo>
                  <a:lnTo>
                    <a:pt x="1292" y="130"/>
                  </a:lnTo>
                  <a:lnTo>
                    <a:pt x="1312" y="130"/>
                  </a:lnTo>
                  <a:close/>
                  <a:moveTo>
                    <a:pt x="1273" y="83"/>
                  </a:moveTo>
                  <a:lnTo>
                    <a:pt x="1222" y="83"/>
                  </a:lnTo>
                  <a:lnTo>
                    <a:pt x="1247" y="20"/>
                  </a:lnTo>
                  <a:lnTo>
                    <a:pt x="1273" y="83"/>
                  </a:lnTo>
                  <a:close/>
                  <a:moveTo>
                    <a:pt x="1432" y="130"/>
                  </a:moveTo>
                  <a:lnTo>
                    <a:pt x="1432" y="2"/>
                  </a:lnTo>
                  <a:lnTo>
                    <a:pt x="1414" y="2"/>
                  </a:lnTo>
                  <a:lnTo>
                    <a:pt x="1414" y="105"/>
                  </a:lnTo>
                  <a:lnTo>
                    <a:pt x="1413" y="105"/>
                  </a:lnTo>
                  <a:lnTo>
                    <a:pt x="1357" y="2"/>
                  </a:lnTo>
                  <a:lnTo>
                    <a:pt x="1333" y="2"/>
                  </a:lnTo>
                  <a:lnTo>
                    <a:pt x="1333" y="130"/>
                  </a:lnTo>
                  <a:lnTo>
                    <a:pt x="1352" y="130"/>
                  </a:lnTo>
                  <a:lnTo>
                    <a:pt x="1352" y="28"/>
                  </a:lnTo>
                  <a:lnTo>
                    <a:pt x="1408" y="130"/>
                  </a:lnTo>
                  <a:lnTo>
                    <a:pt x="1432" y="130"/>
                  </a:lnTo>
                  <a:close/>
                  <a:moveTo>
                    <a:pt x="1573" y="67"/>
                  </a:moveTo>
                  <a:lnTo>
                    <a:pt x="1573" y="60"/>
                  </a:lnTo>
                  <a:lnTo>
                    <a:pt x="1572" y="54"/>
                  </a:lnTo>
                  <a:lnTo>
                    <a:pt x="1571" y="48"/>
                  </a:lnTo>
                  <a:lnTo>
                    <a:pt x="1569" y="42"/>
                  </a:lnTo>
                  <a:lnTo>
                    <a:pt x="1566" y="36"/>
                  </a:lnTo>
                  <a:lnTo>
                    <a:pt x="1564" y="31"/>
                  </a:lnTo>
                  <a:lnTo>
                    <a:pt x="1560" y="26"/>
                  </a:lnTo>
                  <a:lnTo>
                    <a:pt x="1556" y="21"/>
                  </a:lnTo>
                  <a:lnTo>
                    <a:pt x="1552" y="17"/>
                  </a:lnTo>
                  <a:lnTo>
                    <a:pt x="1547" y="13"/>
                  </a:lnTo>
                  <a:lnTo>
                    <a:pt x="1542" y="10"/>
                  </a:lnTo>
                  <a:lnTo>
                    <a:pt x="1536" y="7"/>
                  </a:lnTo>
                  <a:lnTo>
                    <a:pt x="1531" y="5"/>
                  </a:lnTo>
                  <a:lnTo>
                    <a:pt x="1524" y="3"/>
                  </a:lnTo>
                  <a:lnTo>
                    <a:pt x="1518" y="2"/>
                  </a:lnTo>
                  <a:lnTo>
                    <a:pt x="1511" y="2"/>
                  </a:lnTo>
                  <a:lnTo>
                    <a:pt x="1466" y="2"/>
                  </a:lnTo>
                  <a:lnTo>
                    <a:pt x="1466" y="130"/>
                  </a:lnTo>
                  <a:lnTo>
                    <a:pt x="1511" y="130"/>
                  </a:lnTo>
                  <a:lnTo>
                    <a:pt x="1518" y="130"/>
                  </a:lnTo>
                  <a:lnTo>
                    <a:pt x="1524" y="129"/>
                  </a:lnTo>
                  <a:lnTo>
                    <a:pt x="1531" y="128"/>
                  </a:lnTo>
                  <a:lnTo>
                    <a:pt x="1536" y="126"/>
                  </a:lnTo>
                  <a:lnTo>
                    <a:pt x="1542" y="123"/>
                  </a:lnTo>
                  <a:lnTo>
                    <a:pt x="1547" y="120"/>
                  </a:lnTo>
                  <a:lnTo>
                    <a:pt x="1552" y="116"/>
                  </a:lnTo>
                  <a:lnTo>
                    <a:pt x="1556" y="112"/>
                  </a:lnTo>
                  <a:lnTo>
                    <a:pt x="1560" y="107"/>
                  </a:lnTo>
                  <a:lnTo>
                    <a:pt x="1564" y="102"/>
                  </a:lnTo>
                  <a:lnTo>
                    <a:pt x="1566" y="97"/>
                  </a:lnTo>
                  <a:lnTo>
                    <a:pt x="1568" y="94"/>
                  </a:lnTo>
                  <a:lnTo>
                    <a:pt x="1569" y="91"/>
                  </a:lnTo>
                  <a:lnTo>
                    <a:pt x="1571" y="86"/>
                  </a:lnTo>
                  <a:lnTo>
                    <a:pt x="1572" y="80"/>
                  </a:lnTo>
                  <a:lnTo>
                    <a:pt x="1573" y="73"/>
                  </a:lnTo>
                  <a:lnTo>
                    <a:pt x="1573" y="67"/>
                  </a:lnTo>
                  <a:close/>
                  <a:moveTo>
                    <a:pt x="1554" y="67"/>
                  </a:moveTo>
                  <a:lnTo>
                    <a:pt x="1554" y="72"/>
                  </a:lnTo>
                  <a:lnTo>
                    <a:pt x="1554" y="76"/>
                  </a:lnTo>
                  <a:lnTo>
                    <a:pt x="1553" y="81"/>
                  </a:lnTo>
                  <a:lnTo>
                    <a:pt x="1551" y="85"/>
                  </a:lnTo>
                  <a:lnTo>
                    <a:pt x="1550" y="89"/>
                  </a:lnTo>
                  <a:lnTo>
                    <a:pt x="1548" y="93"/>
                  </a:lnTo>
                  <a:lnTo>
                    <a:pt x="1543" y="100"/>
                  </a:lnTo>
                  <a:lnTo>
                    <a:pt x="1539" y="103"/>
                  </a:lnTo>
                  <a:lnTo>
                    <a:pt x="1536" y="106"/>
                  </a:lnTo>
                  <a:lnTo>
                    <a:pt x="1532" y="109"/>
                  </a:lnTo>
                  <a:lnTo>
                    <a:pt x="1529" y="110"/>
                  </a:lnTo>
                  <a:lnTo>
                    <a:pt x="1525" y="112"/>
                  </a:lnTo>
                  <a:lnTo>
                    <a:pt x="1520" y="113"/>
                  </a:lnTo>
                  <a:lnTo>
                    <a:pt x="1511" y="114"/>
                  </a:lnTo>
                  <a:lnTo>
                    <a:pt x="1485" y="114"/>
                  </a:lnTo>
                  <a:lnTo>
                    <a:pt x="1485" y="18"/>
                  </a:lnTo>
                  <a:lnTo>
                    <a:pt x="1511" y="18"/>
                  </a:lnTo>
                  <a:lnTo>
                    <a:pt x="1516" y="19"/>
                  </a:lnTo>
                  <a:lnTo>
                    <a:pt x="1520" y="19"/>
                  </a:lnTo>
                  <a:lnTo>
                    <a:pt x="1525" y="21"/>
                  </a:lnTo>
                  <a:lnTo>
                    <a:pt x="1529" y="22"/>
                  </a:lnTo>
                  <a:lnTo>
                    <a:pt x="1532" y="24"/>
                  </a:lnTo>
                  <a:lnTo>
                    <a:pt x="1536" y="27"/>
                  </a:lnTo>
                  <a:lnTo>
                    <a:pt x="1539" y="30"/>
                  </a:lnTo>
                  <a:lnTo>
                    <a:pt x="1543" y="33"/>
                  </a:lnTo>
                  <a:lnTo>
                    <a:pt x="1545" y="37"/>
                  </a:lnTo>
                  <a:lnTo>
                    <a:pt x="1548" y="41"/>
                  </a:lnTo>
                  <a:lnTo>
                    <a:pt x="1550" y="44"/>
                  </a:lnTo>
                  <a:lnTo>
                    <a:pt x="1551" y="49"/>
                  </a:lnTo>
                  <a:lnTo>
                    <a:pt x="1553" y="53"/>
                  </a:lnTo>
                  <a:lnTo>
                    <a:pt x="1554" y="57"/>
                  </a:lnTo>
                  <a:lnTo>
                    <a:pt x="1554" y="62"/>
                  </a:lnTo>
                  <a:lnTo>
                    <a:pt x="1554" y="67"/>
                  </a:lnTo>
                  <a:close/>
                  <a:moveTo>
                    <a:pt x="1835" y="2"/>
                  </a:moveTo>
                  <a:lnTo>
                    <a:pt x="1816" y="2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56" y="2"/>
                  </a:lnTo>
                  <a:lnTo>
                    <a:pt x="1730" y="2"/>
                  </a:lnTo>
                  <a:lnTo>
                    <a:pt x="1703" y="108"/>
                  </a:lnTo>
                  <a:lnTo>
                    <a:pt x="1701" y="108"/>
                  </a:lnTo>
                  <a:lnTo>
                    <a:pt x="1670" y="2"/>
                  </a:lnTo>
                  <a:lnTo>
                    <a:pt x="1650" y="2"/>
                  </a:lnTo>
                  <a:lnTo>
                    <a:pt x="1690" y="130"/>
                  </a:lnTo>
                  <a:lnTo>
                    <a:pt x="1714" y="130"/>
                  </a:lnTo>
                  <a:lnTo>
                    <a:pt x="1743" y="19"/>
                  </a:lnTo>
                  <a:lnTo>
                    <a:pt x="1744" y="19"/>
                  </a:lnTo>
                  <a:lnTo>
                    <a:pt x="1772" y="130"/>
                  </a:lnTo>
                  <a:lnTo>
                    <a:pt x="1795" y="130"/>
                  </a:lnTo>
                  <a:lnTo>
                    <a:pt x="1835" y="2"/>
                  </a:lnTo>
                  <a:close/>
                  <a:moveTo>
                    <a:pt x="1929" y="18"/>
                  </a:moveTo>
                  <a:lnTo>
                    <a:pt x="1929" y="2"/>
                  </a:lnTo>
                  <a:lnTo>
                    <a:pt x="1856" y="2"/>
                  </a:lnTo>
                  <a:lnTo>
                    <a:pt x="1856" y="130"/>
                  </a:lnTo>
                  <a:lnTo>
                    <a:pt x="1928" y="130"/>
                  </a:lnTo>
                  <a:lnTo>
                    <a:pt x="1928" y="114"/>
                  </a:lnTo>
                  <a:lnTo>
                    <a:pt x="1875" y="114"/>
                  </a:lnTo>
                  <a:lnTo>
                    <a:pt x="1875" y="72"/>
                  </a:lnTo>
                  <a:lnTo>
                    <a:pt x="1924" y="72"/>
                  </a:lnTo>
                  <a:lnTo>
                    <a:pt x="1924" y="55"/>
                  </a:lnTo>
                  <a:lnTo>
                    <a:pt x="1875" y="55"/>
                  </a:lnTo>
                  <a:lnTo>
                    <a:pt x="1875" y="18"/>
                  </a:lnTo>
                  <a:lnTo>
                    <a:pt x="1929" y="18"/>
                  </a:lnTo>
                  <a:close/>
                  <a:moveTo>
                    <a:pt x="2031" y="130"/>
                  </a:moveTo>
                  <a:lnTo>
                    <a:pt x="2031" y="114"/>
                  </a:lnTo>
                  <a:lnTo>
                    <a:pt x="1978" y="114"/>
                  </a:lnTo>
                  <a:lnTo>
                    <a:pt x="1978" y="2"/>
                  </a:lnTo>
                  <a:lnTo>
                    <a:pt x="1960" y="2"/>
                  </a:lnTo>
                  <a:lnTo>
                    <a:pt x="1960" y="130"/>
                  </a:lnTo>
                  <a:lnTo>
                    <a:pt x="2031" y="130"/>
                  </a:lnTo>
                  <a:close/>
                  <a:moveTo>
                    <a:pt x="2127" y="18"/>
                  </a:moveTo>
                  <a:lnTo>
                    <a:pt x="2127" y="2"/>
                  </a:lnTo>
                  <a:lnTo>
                    <a:pt x="2055" y="2"/>
                  </a:lnTo>
                  <a:lnTo>
                    <a:pt x="2055" y="130"/>
                  </a:lnTo>
                  <a:lnTo>
                    <a:pt x="2073" y="130"/>
                  </a:lnTo>
                  <a:lnTo>
                    <a:pt x="2073" y="72"/>
                  </a:lnTo>
                  <a:lnTo>
                    <a:pt x="2122" y="72"/>
                  </a:lnTo>
                  <a:lnTo>
                    <a:pt x="2122" y="55"/>
                  </a:lnTo>
                  <a:lnTo>
                    <a:pt x="2073" y="55"/>
                  </a:lnTo>
                  <a:lnTo>
                    <a:pt x="2073" y="18"/>
                  </a:lnTo>
                  <a:lnTo>
                    <a:pt x="2127" y="18"/>
                  </a:lnTo>
                  <a:close/>
                  <a:moveTo>
                    <a:pt x="2262" y="130"/>
                  </a:moveTo>
                  <a:lnTo>
                    <a:pt x="2206" y="2"/>
                  </a:lnTo>
                  <a:lnTo>
                    <a:pt x="2188" y="2"/>
                  </a:lnTo>
                  <a:lnTo>
                    <a:pt x="2132" y="130"/>
                  </a:lnTo>
                  <a:lnTo>
                    <a:pt x="2152" y="130"/>
                  </a:lnTo>
                  <a:lnTo>
                    <a:pt x="2165" y="98"/>
                  </a:lnTo>
                  <a:lnTo>
                    <a:pt x="2228" y="98"/>
                  </a:lnTo>
                  <a:lnTo>
                    <a:pt x="2242" y="130"/>
                  </a:lnTo>
                  <a:lnTo>
                    <a:pt x="2262" y="130"/>
                  </a:lnTo>
                  <a:close/>
                  <a:moveTo>
                    <a:pt x="2222" y="83"/>
                  </a:moveTo>
                  <a:lnTo>
                    <a:pt x="2171" y="83"/>
                  </a:lnTo>
                  <a:lnTo>
                    <a:pt x="2197" y="20"/>
                  </a:lnTo>
                  <a:lnTo>
                    <a:pt x="2222" y="83"/>
                  </a:lnTo>
                  <a:close/>
                  <a:moveTo>
                    <a:pt x="2377" y="130"/>
                  </a:moveTo>
                  <a:lnTo>
                    <a:pt x="2377" y="114"/>
                  </a:lnTo>
                  <a:lnTo>
                    <a:pt x="2373" y="114"/>
                  </a:lnTo>
                  <a:lnTo>
                    <a:pt x="2371" y="114"/>
                  </a:lnTo>
                  <a:lnTo>
                    <a:pt x="2369" y="113"/>
                  </a:lnTo>
                  <a:lnTo>
                    <a:pt x="2368" y="112"/>
                  </a:lnTo>
                  <a:lnTo>
                    <a:pt x="2366" y="110"/>
                  </a:lnTo>
                  <a:lnTo>
                    <a:pt x="2362" y="104"/>
                  </a:lnTo>
                  <a:lnTo>
                    <a:pt x="2358" y="97"/>
                  </a:lnTo>
                  <a:lnTo>
                    <a:pt x="2353" y="87"/>
                  </a:lnTo>
                  <a:lnTo>
                    <a:pt x="2349" y="78"/>
                  </a:lnTo>
                  <a:lnTo>
                    <a:pt x="2344" y="72"/>
                  </a:lnTo>
                  <a:lnTo>
                    <a:pt x="2341" y="67"/>
                  </a:lnTo>
                  <a:lnTo>
                    <a:pt x="2347" y="64"/>
                  </a:lnTo>
                  <a:lnTo>
                    <a:pt x="2352" y="61"/>
                  </a:lnTo>
                  <a:lnTo>
                    <a:pt x="2356" y="58"/>
                  </a:lnTo>
                  <a:lnTo>
                    <a:pt x="2360" y="54"/>
                  </a:lnTo>
                  <a:lnTo>
                    <a:pt x="2362" y="50"/>
                  </a:lnTo>
                  <a:lnTo>
                    <a:pt x="2364" y="45"/>
                  </a:lnTo>
                  <a:lnTo>
                    <a:pt x="2366" y="40"/>
                  </a:lnTo>
                  <a:lnTo>
                    <a:pt x="2366" y="35"/>
                  </a:lnTo>
                  <a:lnTo>
                    <a:pt x="2366" y="32"/>
                  </a:lnTo>
                  <a:lnTo>
                    <a:pt x="2365" y="28"/>
                  </a:lnTo>
                  <a:lnTo>
                    <a:pt x="2363" y="22"/>
                  </a:lnTo>
                  <a:lnTo>
                    <a:pt x="2362" y="19"/>
                  </a:lnTo>
                  <a:lnTo>
                    <a:pt x="2360" y="16"/>
                  </a:lnTo>
                  <a:lnTo>
                    <a:pt x="2357" y="13"/>
                  </a:lnTo>
                  <a:lnTo>
                    <a:pt x="2355" y="11"/>
                  </a:lnTo>
                  <a:lnTo>
                    <a:pt x="2349" y="7"/>
                  </a:lnTo>
                  <a:lnTo>
                    <a:pt x="2346" y="6"/>
                  </a:lnTo>
                  <a:lnTo>
                    <a:pt x="2342" y="4"/>
                  </a:lnTo>
                  <a:lnTo>
                    <a:pt x="2335" y="3"/>
                  </a:lnTo>
                  <a:lnTo>
                    <a:pt x="2327" y="2"/>
                  </a:lnTo>
                  <a:lnTo>
                    <a:pt x="2284" y="2"/>
                  </a:lnTo>
                  <a:lnTo>
                    <a:pt x="2284" y="130"/>
                  </a:lnTo>
                  <a:lnTo>
                    <a:pt x="2303" y="130"/>
                  </a:lnTo>
                  <a:lnTo>
                    <a:pt x="2303" y="74"/>
                  </a:lnTo>
                  <a:lnTo>
                    <a:pt x="2317" y="74"/>
                  </a:lnTo>
                  <a:lnTo>
                    <a:pt x="2319" y="74"/>
                  </a:lnTo>
                  <a:lnTo>
                    <a:pt x="2322" y="75"/>
                  </a:lnTo>
                  <a:lnTo>
                    <a:pt x="2324" y="76"/>
                  </a:lnTo>
                  <a:lnTo>
                    <a:pt x="2326" y="77"/>
                  </a:lnTo>
                  <a:lnTo>
                    <a:pt x="2330" y="82"/>
                  </a:lnTo>
                  <a:lnTo>
                    <a:pt x="2334" y="88"/>
                  </a:lnTo>
                  <a:lnTo>
                    <a:pt x="2347" y="116"/>
                  </a:lnTo>
                  <a:lnTo>
                    <a:pt x="2350" y="119"/>
                  </a:lnTo>
                  <a:lnTo>
                    <a:pt x="2353" y="122"/>
                  </a:lnTo>
                  <a:lnTo>
                    <a:pt x="2356" y="125"/>
                  </a:lnTo>
                  <a:lnTo>
                    <a:pt x="2359" y="127"/>
                  </a:lnTo>
                  <a:lnTo>
                    <a:pt x="2362" y="128"/>
                  </a:lnTo>
                  <a:lnTo>
                    <a:pt x="2365" y="129"/>
                  </a:lnTo>
                  <a:lnTo>
                    <a:pt x="2369" y="130"/>
                  </a:lnTo>
                  <a:lnTo>
                    <a:pt x="2373" y="130"/>
                  </a:lnTo>
                  <a:lnTo>
                    <a:pt x="2377" y="130"/>
                  </a:lnTo>
                  <a:close/>
                  <a:moveTo>
                    <a:pt x="2346" y="35"/>
                  </a:moveTo>
                  <a:lnTo>
                    <a:pt x="2346" y="40"/>
                  </a:lnTo>
                  <a:lnTo>
                    <a:pt x="2345" y="44"/>
                  </a:lnTo>
                  <a:lnTo>
                    <a:pt x="2342" y="47"/>
                  </a:lnTo>
                  <a:lnTo>
                    <a:pt x="2339" y="51"/>
                  </a:lnTo>
                  <a:lnTo>
                    <a:pt x="2336" y="54"/>
                  </a:lnTo>
                  <a:lnTo>
                    <a:pt x="2332" y="56"/>
                  </a:lnTo>
                  <a:lnTo>
                    <a:pt x="2328" y="57"/>
                  </a:lnTo>
                  <a:lnTo>
                    <a:pt x="2323" y="57"/>
                  </a:lnTo>
                  <a:lnTo>
                    <a:pt x="2303" y="57"/>
                  </a:lnTo>
                  <a:lnTo>
                    <a:pt x="2303" y="18"/>
                  </a:lnTo>
                  <a:lnTo>
                    <a:pt x="2323" y="18"/>
                  </a:lnTo>
                  <a:lnTo>
                    <a:pt x="2328" y="18"/>
                  </a:lnTo>
                  <a:lnTo>
                    <a:pt x="2332" y="19"/>
                  </a:lnTo>
                  <a:lnTo>
                    <a:pt x="2336" y="21"/>
                  </a:lnTo>
                  <a:lnTo>
                    <a:pt x="2339" y="23"/>
                  </a:lnTo>
                  <a:lnTo>
                    <a:pt x="2342" y="25"/>
                  </a:lnTo>
                  <a:lnTo>
                    <a:pt x="2344" y="28"/>
                  </a:lnTo>
                  <a:lnTo>
                    <a:pt x="2346" y="32"/>
                  </a:lnTo>
                  <a:lnTo>
                    <a:pt x="2346" y="35"/>
                  </a:lnTo>
                  <a:close/>
                  <a:moveTo>
                    <a:pt x="2476" y="18"/>
                  </a:moveTo>
                  <a:lnTo>
                    <a:pt x="2476" y="2"/>
                  </a:lnTo>
                  <a:lnTo>
                    <a:pt x="2404" y="2"/>
                  </a:lnTo>
                  <a:lnTo>
                    <a:pt x="2404" y="130"/>
                  </a:lnTo>
                  <a:lnTo>
                    <a:pt x="2476" y="130"/>
                  </a:lnTo>
                  <a:lnTo>
                    <a:pt x="2476" y="114"/>
                  </a:lnTo>
                  <a:lnTo>
                    <a:pt x="2422" y="114"/>
                  </a:lnTo>
                  <a:lnTo>
                    <a:pt x="2422" y="72"/>
                  </a:lnTo>
                  <a:lnTo>
                    <a:pt x="2471" y="72"/>
                  </a:lnTo>
                  <a:lnTo>
                    <a:pt x="2471" y="55"/>
                  </a:lnTo>
                  <a:lnTo>
                    <a:pt x="2422" y="55"/>
                  </a:lnTo>
                  <a:lnTo>
                    <a:pt x="2422" y="18"/>
                  </a:lnTo>
                  <a:lnTo>
                    <a:pt x="2476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/>
            </a:p>
          </p:txBody>
        </p:sp>
        <p:sp>
          <p:nvSpPr>
            <p:cNvPr id="6" name="Freeform 14"/>
            <p:cNvSpPr>
              <a:spLocks noEditPoints="1"/>
            </p:cNvSpPr>
            <p:nvPr/>
          </p:nvSpPr>
          <p:spPr bwMode="auto">
            <a:xfrm>
              <a:off x="782" y="2489"/>
              <a:ext cx="1777" cy="1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4" y="2"/>
                </a:cxn>
                <a:cxn ang="0">
                  <a:pos x="250" y="131"/>
                </a:cxn>
                <a:cxn ang="0">
                  <a:pos x="245" y="2"/>
                </a:cxn>
                <a:cxn ang="0">
                  <a:pos x="386" y="131"/>
                </a:cxn>
                <a:cxn ang="0">
                  <a:pos x="537" y="53"/>
                </a:cxn>
                <a:cxn ang="0">
                  <a:pos x="518" y="15"/>
                </a:cxn>
                <a:cxn ang="0">
                  <a:pos x="476" y="0"/>
                </a:cxn>
                <a:cxn ang="0">
                  <a:pos x="435" y="15"/>
                </a:cxn>
                <a:cxn ang="0">
                  <a:pos x="416" y="53"/>
                </a:cxn>
                <a:cxn ang="0">
                  <a:pos x="421" y="99"/>
                </a:cxn>
                <a:cxn ang="0">
                  <a:pos x="450" y="128"/>
                </a:cxn>
                <a:cxn ang="0">
                  <a:pos x="496" y="130"/>
                </a:cxn>
                <a:cxn ang="0">
                  <a:pos x="529" y="104"/>
                </a:cxn>
                <a:cxn ang="0">
                  <a:pos x="518" y="67"/>
                </a:cxn>
                <a:cxn ang="0">
                  <a:pos x="504" y="106"/>
                </a:cxn>
                <a:cxn ang="0">
                  <a:pos x="476" y="117"/>
                </a:cxn>
                <a:cxn ang="0">
                  <a:pos x="448" y="106"/>
                </a:cxn>
                <a:cxn ang="0">
                  <a:pos x="434" y="77"/>
                </a:cxn>
                <a:cxn ang="0">
                  <a:pos x="440" y="38"/>
                </a:cxn>
                <a:cxn ang="0">
                  <a:pos x="467" y="17"/>
                </a:cxn>
                <a:cxn ang="0">
                  <a:pos x="497" y="22"/>
                </a:cxn>
                <a:cxn ang="0">
                  <a:pos x="516" y="47"/>
                </a:cxn>
                <a:cxn ang="0">
                  <a:pos x="647" y="2"/>
                </a:cxn>
                <a:cxn ang="0">
                  <a:pos x="585" y="28"/>
                </a:cxn>
                <a:cxn ang="0">
                  <a:pos x="686" y="131"/>
                </a:cxn>
                <a:cxn ang="0">
                  <a:pos x="726" y="83"/>
                </a:cxn>
                <a:cxn ang="0">
                  <a:pos x="837" y="2"/>
                </a:cxn>
                <a:cxn ang="0">
                  <a:pos x="1008" y="131"/>
                </a:cxn>
                <a:cxn ang="0">
                  <a:pos x="1048" y="2"/>
                </a:cxn>
                <a:cxn ang="0">
                  <a:pos x="1255" y="96"/>
                </a:cxn>
                <a:cxn ang="0">
                  <a:pos x="1247" y="72"/>
                </a:cxn>
                <a:cxn ang="0">
                  <a:pos x="1207" y="46"/>
                </a:cxn>
                <a:cxn ang="0">
                  <a:pos x="1201" y="28"/>
                </a:cxn>
                <a:cxn ang="0">
                  <a:pos x="1225" y="16"/>
                </a:cxn>
                <a:cxn ang="0">
                  <a:pos x="1221" y="0"/>
                </a:cxn>
                <a:cxn ang="0">
                  <a:pos x="1193" y="8"/>
                </a:cxn>
                <a:cxn ang="0">
                  <a:pos x="1180" y="30"/>
                </a:cxn>
                <a:cxn ang="0">
                  <a:pos x="1193" y="59"/>
                </a:cxn>
                <a:cxn ang="0">
                  <a:pos x="1232" y="86"/>
                </a:cxn>
                <a:cxn ang="0">
                  <a:pos x="1230" y="109"/>
                </a:cxn>
                <a:cxn ang="0">
                  <a:pos x="1195" y="115"/>
                </a:cxn>
                <a:cxn ang="0">
                  <a:pos x="1208" y="133"/>
                </a:cxn>
                <a:cxn ang="0">
                  <a:pos x="1249" y="116"/>
                </a:cxn>
                <a:cxn ang="0">
                  <a:pos x="1370" y="2"/>
                </a:cxn>
                <a:cxn ang="0">
                  <a:pos x="1370" y="18"/>
                </a:cxn>
                <a:cxn ang="0">
                  <a:pos x="1537" y="2"/>
                </a:cxn>
                <a:cxn ang="0">
                  <a:pos x="1537" y="18"/>
                </a:cxn>
                <a:cxn ang="0">
                  <a:pos x="1642" y="95"/>
                </a:cxn>
                <a:cxn ang="0">
                  <a:pos x="1620" y="116"/>
                </a:cxn>
                <a:cxn ang="0">
                  <a:pos x="1591" y="109"/>
                </a:cxn>
                <a:cxn ang="0">
                  <a:pos x="1563" y="2"/>
                </a:cxn>
                <a:cxn ang="0">
                  <a:pos x="1571" y="112"/>
                </a:cxn>
                <a:cxn ang="0">
                  <a:pos x="1601" y="132"/>
                </a:cxn>
                <a:cxn ang="0">
                  <a:pos x="1640" y="126"/>
                </a:cxn>
                <a:cxn ang="0">
                  <a:pos x="1660" y="99"/>
                </a:cxn>
                <a:cxn ang="0">
                  <a:pos x="1689" y="2"/>
                </a:cxn>
                <a:cxn ang="0">
                  <a:pos x="1885" y="18"/>
                </a:cxn>
                <a:cxn ang="0">
                  <a:pos x="1831" y="72"/>
                </a:cxn>
              </a:cxnLst>
              <a:rect l="0" t="0" r="r" b="b"/>
              <a:pathLst>
                <a:path w="1885" h="133">
                  <a:moveTo>
                    <a:pt x="100" y="131"/>
                  </a:moveTo>
                  <a:lnTo>
                    <a:pt x="100" y="2"/>
                  </a:lnTo>
                  <a:lnTo>
                    <a:pt x="81" y="2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131"/>
                  </a:lnTo>
                  <a:lnTo>
                    <a:pt x="19" y="131"/>
                  </a:lnTo>
                  <a:lnTo>
                    <a:pt x="19" y="28"/>
                  </a:lnTo>
                  <a:lnTo>
                    <a:pt x="76" y="131"/>
                  </a:lnTo>
                  <a:lnTo>
                    <a:pt x="100" y="131"/>
                  </a:lnTo>
                  <a:close/>
                  <a:moveTo>
                    <a:pt x="250" y="131"/>
                  </a:moveTo>
                  <a:lnTo>
                    <a:pt x="194" y="2"/>
                  </a:lnTo>
                  <a:lnTo>
                    <a:pt x="176" y="2"/>
                  </a:lnTo>
                  <a:lnTo>
                    <a:pt x="120" y="131"/>
                  </a:lnTo>
                  <a:lnTo>
                    <a:pt x="140" y="131"/>
                  </a:lnTo>
                  <a:lnTo>
                    <a:pt x="153" y="98"/>
                  </a:lnTo>
                  <a:lnTo>
                    <a:pt x="216" y="98"/>
                  </a:lnTo>
                  <a:lnTo>
                    <a:pt x="230" y="131"/>
                  </a:lnTo>
                  <a:lnTo>
                    <a:pt x="250" y="131"/>
                  </a:lnTo>
                  <a:close/>
                  <a:moveTo>
                    <a:pt x="210" y="83"/>
                  </a:moveTo>
                  <a:lnTo>
                    <a:pt x="160" y="83"/>
                  </a:lnTo>
                  <a:lnTo>
                    <a:pt x="185" y="20"/>
                  </a:lnTo>
                  <a:lnTo>
                    <a:pt x="210" y="83"/>
                  </a:lnTo>
                  <a:close/>
                  <a:moveTo>
                    <a:pt x="342" y="18"/>
                  </a:moveTo>
                  <a:lnTo>
                    <a:pt x="342" y="2"/>
                  </a:lnTo>
                  <a:lnTo>
                    <a:pt x="245" y="2"/>
                  </a:lnTo>
                  <a:lnTo>
                    <a:pt x="245" y="18"/>
                  </a:lnTo>
                  <a:lnTo>
                    <a:pt x="284" y="18"/>
                  </a:lnTo>
                  <a:lnTo>
                    <a:pt x="284" y="131"/>
                  </a:lnTo>
                  <a:lnTo>
                    <a:pt x="303" y="131"/>
                  </a:lnTo>
                  <a:lnTo>
                    <a:pt x="303" y="18"/>
                  </a:lnTo>
                  <a:lnTo>
                    <a:pt x="342" y="18"/>
                  </a:lnTo>
                  <a:close/>
                  <a:moveTo>
                    <a:pt x="386" y="131"/>
                  </a:moveTo>
                  <a:lnTo>
                    <a:pt x="386" y="2"/>
                  </a:lnTo>
                  <a:lnTo>
                    <a:pt x="368" y="2"/>
                  </a:lnTo>
                  <a:lnTo>
                    <a:pt x="368" y="131"/>
                  </a:lnTo>
                  <a:lnTo>
                    <a:pt x="386" y="131"/>
                  </a:lnTo>
                  <a:close/>
                  <a:moveTo>
                    <a:pt x="538" y="67"/>
                  </a:moveTo>
                  <a:lnTo>
                    <a:pt x="537" y="60"/>
                  </a:lnTo>
                  <a:lnTo>
                    <a:pt x="537" y="53"/>
                  </a:lnTo>
                  <a:lnTo>
                    <a:pt x="535" y="46"/>
                  </a:lnTo>
                  <a:lnTo>
                    <a:pt x="534" y="40"/>
                  </a:lnTo>
                  <a:lnTo>
                    <a:pt x="531" y="35"/>
                  </a:lnTo>
                  <a:lnTo>
                    <a:pt x="529" y="29"/>
                  </a:lnTo>
                  <a:lnTo>
                    <a:pt x="526" y="24"/>
                  </a:lnTo>
                  <a:lnTo>
                    <a:pt x="522" y="19"/>
                  </a:lnTo>
                  <a:lnTo>
                    <a:pt x="518" y="15"/>
                  </a:lnTo>
                  <a:lnTo>
                    <a:pt x="513" y="11"/>
                  </a:lnTo>
                  <a:lnTo>
                    <a:pt x="508" y="8"/>
                  </a:lnTo>
                  <a:lnTo>
                    <a:pt x="502" y="5"/>
                  </a:lnTo>
                  <a:lnTo>
                    <a:pt x="496" y="3"/>
                  </a:lnTo>
                  <a:lnTo>
                    <a:pt x="490" y="1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2" y="1"/>
                  </a:lnTo>
                  <a:lnTo>
                    <a:pt x="456" y="3"/>
                  </a:lnTo>
                  <a:lnTo>
                    <a:pt x="450" y="5"/>
                  </a:lnTo>
                  <a:lnTo>
                    <a:pt x="444" y="8"/>
                  </a:lnTo>
                  <a:lnTo>
                    <a:pt x="439" y="11"/>
                  </a:lnTo>
                  <a:lnTo>
                    <a:pt x="435" y="15"/>
                  </a:lnTo>
                  <a:lnTo>
                    <a:pt x="430" y="19"/>
                  </a:lnTo>
                  <a:lnTo>
                    <a:pt x="427" y="24"/>
                  </a:lnTo>
                  <a:lnTo>
                    <a:pt x="423" y="29"/>
                  </a:lnTo>
                  <a:lnTo>
                    <a:pt x="421" y="35"/>
                  </a:lnTo>
                  <a:lnTo>
                    <a:pt x="419" y="40"/>
                  </a:lnTo>
                  <a:lnTo>
                    <a:pt x="417" y="46"/>
                  </a:lnTo>
                  <a:lnTo>
                    <a:pt x="416" y="53"/>
                  </a:lnTo>
                  <a:lnTo>
                    <a:pt x="415" y="60"/>
                  </a:lnTo>
                  <a:lnTo>
                    <a:pt x="415" y="67"/>
                  </a:lnTo>
                  <a:lnTo>
                    <a:pt x="415" y="74"/>
                  </a:lnTo>
                  <a:lnTo>
                    <a:pt x="416" y="80"/>
                  </a:lnTo>
                  <a:lnTo>
                    <a:pt x="417" y="87"/>
                  </a:lnTo>
                  <a:lnTo>
                    <a:pt x="419" y="93"/>
                  </a:lnTo>
                  <a:lnTo>
                    <a:pt x="421" y="99"/>
                  </a:lnTo>
                  <a:lnTo>
                    <a:pt x="423" y="104"/>
                  </a:lnTo>
                  <a:lnTo>
                    <a:pt x="427" y="109"/>
                  </a:lnTo>
                  <a:lnTo>
                    <a:pt x="430" y="114"/>
                  </a:lnTo>
                  <a:lnTo>
                    <a:pt x="435" y="118"/>
                  </a:lnTo>
                  <a:lnTo>
                    <a:pt x="439" y="122"/>
                  </a:lnTo>
                  <a:lnTo>
                    <a:pt x="444" y="126"/>
                  </a:lnTo>
                  <a:lnTo>
                    <a:pt x="450" y="128"/>
                  </a:lnTo>
                  <a:lnTo>
                    <a:pt x="456" y="130"/>
                  </a:lnTo>
                  <a:lnTo>
                    <a:pt x="462" y="132"/>
                  </a:lnTo>
                  <a:lnTo>
                    <a:pt x="469" y="133"/>
                  </a:lnTo>
                  <a:lnTo>
                    <a:pt x="476" y="133"/>
                  </a:lnTo>
                  <a:lnTo>
                    <a:pt x="483" y="133"/>
                  </a:lnTo>
                  <a:lnTo>
                    <a:pt x="490" y="132"/>
                  </a:lnTo>
                  <a:lnTo>
                    <a:pt x="496" y="130"/>
                  </a:lnTo>
                  <a:lnTo>
                    <a:pt x="502" y="128"/>
                  </a:lnTo>
                  <a:lnTo>
                    <a:pt x="508" y="126"/>
                  </a:lnTo>
                  <a:lnTo>
                    <a:pt x="513" y="122"/>
                  </a:lnTo>
                  <a:lnTo>
                    <a:pt x="518" y="118"/>
                  </a:lnTo>
                  <a:lnTo>
                    <a:pt x="522" y="114"/>
                  </a:lnTo>
                  <a:lnTo>
                    <a:pt x="526" y="109"/>
                  </a:lnTo>
                  <a:lnTo>
                    <a:pt x="529" y="104"/>
                  </a:lnTo>
                  <a:lnTo>
                    <a:pt x="531" y="98"/>
                  </a:lnTo>
                  <a:lnTo>
                    <a:pt x="534" y="93"/>
                  </a:lnTo>
                  <a:lnTo>
                    <a:pt x="535" y="87"/>
                  </a:lnTo>
                  <a:lnTo>
                    <a:pt x="537" y="80"/>
                  </a:lnTo>
                  <a:lnTo>
                    <a:pt x="537" y="74"/>
                  </a:lnTo>
                  <a:lnTo>
                    <a:pt x="538" y="67"/>
                  </a:lnTo>
                  <a:close/>
                  <a:moveTo>
                    <a:pt x="518" y="67"/>
                  </a:moveTo>
                  <a:lnTo>
                    <a:pt x="518" y="72"/>
                  </a:lnTo>
                  <a:lnTo>
                    <a:pt x="518" y="77"/>
                  </a:lnTo>
                  <a:lnTo>
                    <a:pt x="516" y="86"/>
                  </a:lnTo>
                  <a:lnTo>
                    <a:pt x="514" y="91"/>
                  </a:lnTo>
                  <a:lnTo>
                    <a:pt x="512" y="95"/>
                  </a:lnTo>
                  <a:lnTo>
                    <a:pt x="507" y="102"/>
                  </a:lnTo>
                  <a:lnTo>
                    <a:pt x="504" y="106"/>
                  </a:lnTo>
                  <a:lnTo>
                    <a:pt x="501" y="109"/>
                  </a:lnTo>
                  <a:lnTo>
                    <a:pt x="497" y="111"/>
                  </a:lnTo>
                  <a:lnTo>
                    <a:pt x="494" y="113"/>
                  </a:lnTo>
                  <a:lnTo>
                    <a:pt x="490" y="115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6" y="117"/>
                  </a:lnTo>
                  <a:lnTo>
                    <a:pt x="471" y="116"/>
                  </a:lnTo>
                  <a:lnTo>
                    <a:pt x="467" y="116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5" y="111"/>
                  </a:lnTo>
                  <a:lnTo>
                    <a:pt x="451" y="109"/>
                  </a:lnTo>
                  <a:lnTo>
                    <a:pt x="448" y="106"/>
                  </a:lnTo>
                  <a:lnTo>
                    <a:pt x="445" y="102"/>
                  </a:lnTo>
                  <a:lnTo>
                    <a:pt x="442" y="99"/>
                  </a:lnTo>
                  <a:lnTo>
                    <a:pt x="440" y="95"/>
                  </a:lnTo>
                  <a:lnTo>
                    <a:pt x="438" y="91"/>
                  </a:lnTo>
                  <a:lnTo>
                    <a:pt x="436" y="86"/>
                  </a:lnTo>
                  <a:lnTo>
                    <a:pt x="435" y="82"/>
                  </a:lnTo>
                  <a:lnTo>
                    <a:pt x="434" y="77"/>
                  </a:lnTo>
                  <a:lnTo>
                    <a:pt x="434" y="72"/>
                  </a:lnTo>
                  <a:lnTo>
                    <a:pt x="434" y="67"/>
                  </a:lnTo>
                  <a:lnTo>
                    <a:pt x="434" y="61"/>
                  </a:lnTo>
                  <a:lnTo>
                    <a:pt x="434" y="56"/>
                  </a:lnTo>
                  <a:lnTo>
                    <a:pt x="436" y="47"/>
                  </a:lnTo>
                  <a:lnTo>
                    <a:pt x="438" y="43"/>
                  </a:lnTo>
                  <a:lnTo>
                    <a:pt x="440" y="38"/>
                  </a:lnTo>
                  <a:lnTo>
                    <a:pt x="445" y="31"/>
                  </a:lnTo>
                  <a:lnTo>
                    <a:pt x="448" y="28"/>
                  </a:lnTo>
                  <a:lnTo>
                    <a:pt x="451" y="25"/>
                  </a:lnTo>
                  <a:lnTo>
                    <a:pt x="455" y="22"/>
                  </a:lnTo>
                  <a:lnTo>
                    <a:pt x="459" y="20"/>
                  </a:lnTo>
                  <a:lnTo>
                    <a:pt x="463" y="18"/>
                  </a:lnTo>
                  <a:lnTo>
                    <a:pt x="467" y="17"/>
                  </a:lnTo>
                  <a:lnTo>
                    <a:pt x="471" y="17"/>
                  </a:lnTo>
                  <a:lnTo>
                    <a:pt x="476" y="16"/>
                  </a:lnTo>
                  <a:lnTo>
                    <a:pt x="481" y="17"/>
                  </a:lnTo>
                  <a:lnTo>
                    <a:pt x="485" y="17"/>
                  </a:lnTo>
                  <a:lnTo>
                    <a:pt x="490" y="18"/>
                  </a:lnTo>
                  <a:lnTo>
                    <a:pt x="494" y="20"/>
                  </a:lnTo>
                  <a:lnTo>
                    <a:pt x="497" y="22"/>
                  </a:lnTo>
                  <a:lnTo>
                    <a:pt x="501" y="25"/>
                  </a:lnTo>
                  <a:lnTo>
                    <a:pt x="504" y="28"/>
                  </a:lnTo>
                  <a:lnTo>
                    <a:pt x="507" y="31"/>
                  </a:lnTo>
                  <a:lnTo>
                    <a:pt x="510" y="35"/>
                  </a:lnTo>
                  <a:lnTo>
                    <a:pt x="512" y="38"/>
                  </a:lnTo>
                  <a:lnTo>
                    <a:pt x="514" y="43"/>
                  </a:lnTo>
                  <a:lnTo>
                    <a:pt x="516" y="47"/>
                  </a:lnTo>
                  <a:lnTo>
                    <a:pt x="517" y="51"/>
                  </a:lnTo>
                  <a:lnTo>
                    <a:pt x="518" y="56"/>
                  </a:lnTo>
                  <a:lnTo>
                    <a:pt x="518" y="61"/>
                  </a:lnTo>
                  <a:lnTo>
                    <a:pt x="518" y="67"/>
                  </a:lnTo>
                  <a:close/>
                  <a:moveTo>
                    <a:pt x="666" y="131"/>
                  </a:moveTo>
                  <a:lnTo>
                    <a:pt x="666" y="2"/>
                  </a:lnTo>
                  <a:lnTo>
                    <a:pt x="647" y="2"/>
                  </a:lnTo>
                  <a:lnTo>
                    <a:pt x="647" y="105"/>
                  </a:lnTo>
                  <a:lnTo>
                    <a:pt x="646" y="105"/>
                  </a:lnTo>
                  <a:lnTo>
                    <a:pt x="591" y="2"/>
                  </a:lnTo>
                  <a:lnTo>
                    <a:pt x="566" y="2"/>
                  </a:lnTo>
                  <a:lnTo>
                    <a:pt x="566" y="131"/>
                  </a:lnTo>
                  <a:lnTo>
                    <a:pt x="585" y="131"/>
                  </a:lnTo>
                  <a:lnTo>
                    <a:pt x="585" y="28"/>
                  </a:lnTo>
                  <a:lnTo>
                    <a:pt x="586" y="28"/>
                  </a:lnTo>
                  <a:lnTo>
                    <a:pt x="642" y="131"/>
                  </a:lnTo>
                  <a:lnTo>
                    <a:pt x="666" y="131"/>
                  </a:lnTo>
                  <a:close/>
                  <a:moveTo>
                    <a:pt x="817" y="131"/>
                  </a:moveTo>
                  <a:lnTo>
                    <a:pt x="761" y="2"/>
                  </a:lnTo>
                  <a:lnTo>
                    <a:pt x="743" y="2"/>
                  </a:lnTo>
                  <a:lnTo>
                    <a:pt x="686" y="131"/>
                  </a:lnTo>
                  <a:lnTo>
                    <a:pt x="706" y="131"/>
                  </a:lnTo>
                  <a:lnTo>
                    <a:pt x="720" y="98"/>
                  </a:lnTo>
                  <a:lnTo>
                    <a:pt x="783" y="98"/>
                  </a:lnTo>
                  <a:lnTo>
                    <a:pt x="797" y="131"/>
                  </a:lnTo>
                  <a:lnTo>
                    <a:pt x="817" y="131"/>
                  </a:lnTo>
                  <a:close/>
                  <a:moveTo>
                    <a:pt x="778" y="83"/>
                  </a:moveTo>
                  <a:lnTo>
                    <a:pt x="726" y="83"/>
                  </a:lnTo>
                  <a:lnTo>
                    <a:pt x="752" y="20"/>
                  </a:lnTo>
                  <a:lnTo>
                    <a:pt x="778" y="83"/>
                  </a:lnTo>
                  <a:close/>
                  <a:moveTo>
                    <a:pt x="909" y="131"/>
                  </a:moveTo>
                  <a:lnTo>
                    <a:pt x="909" y="114"/>
                  </a:lnTo>
                  <a:lnTo>
                    <a:pt x="856" y="114"/>
                  </a:lnTo>
                  <a:lnTo>
                    <a:pt x="856" y="2"/>
                  </a:lnTo>
                  <a:lnTo>
                    <a:pt x="837" y="2"/>
                  </a:lnTo>
                  <a:lnTo>
                    <a:pt x="837" y="131"/>
                  </a:lnTo>
                  <a:lnTo>
                    <a:pt x="909" y="131"/>
                  </a:lnTo>
                  <a:close/>
                  <a:moveTo>
                    <a:pt x="1008" y="131"/>
                  </a:moveTo>
                  <a:lnTo>
                    <a:pt x="1008" y="2"/>
                  </a:lnTo>
                  <a:lnTo>
                    <a:pt x="990" y="2"/>
                  </a:lnTo>
                  <a:lnTo>
                    <a:pt x="990" y="131"/>
                  </a:lnTo>
                  <a:lnTo>
                    <a:pt x="1008" y="131"/>
                  </a:lnTo>
                  <a:close/>
                  <a:moveTo>
                    <a:pt x="1148" y="131"/>
                  </a:moveTo>
                  <a:lnTo>
                    <a:pt x="1148" y="2"/>
                  </a:lnTo>
                  <a:lnTo>
                    <a:pt x="1129" y="2"/>
                  </a:lnTo>
                  <a:lnTo>
                    <a:pt x="1129" y="105"/>
                  </a:lnTo>
                  <a:lnTo>
                    <a:pt x="1128" y="105"/>
                  </a:lnTo>
                  <a:lnTo>
                    <a:pt x="1072" y="2"/>
                  </a:lnTo>
                  <a:lnTo>
                    <a:pt x="1048" y="2"/>
                  </a:lnTo>
                  <a:lnTo>
                    <a:pt x="1048" y="131"/>
                  </a:lnTo>
                  <a:lnTo>
                    <a:pt x="1067" y="131"/>
                  </a:lnTo>
                  <a:lnTo>
                    <a:pt x="1067" y="28"/>
                  </a:lnTo>
                  <a:lnTo>
                    <a:pt x="1068" y="28"/>
                  </a:lnTo>
                  <a:lnTo>
                    <a:pt x="1124" y="131"/>
                  </a:lnTo>
                  <a:lnTo>
                    <a:pt x="1148" y="131"/>
                  </a:lnTo>
                  <a:close/>
                  <a:moveTo>
                    <a:pt x="1255" y="96"/>
                  </a:moveTo>
                  <a:lnTo>
                    <a:pt x="1254" y="92"/>
                  </a:lnTo>
                  <a:lnTo>
                    <a:pt x="1254" y="89"/>
                  </a:lnTo>
                  <a:lnTo>
                    <a:pt x="1254" y="87"/>
                  </a:lnTo>
                  <a:lnTo>
                    <a:pt x="1253" y="83"/>
                  </a:lnTo>
                  <a:lnTo>
                    <a:pt x="1251" y="79"/>
                  </a:lnTo>
                  <a:lnTo>
                    <a:pt x="1249" y="76"/>
                  </a:lnTo>
                  <a:lnTo>
                    <a:pt x="1247" y="72"/>
                  </a:lnTo>
                  <a:lnTo>
                    <a:pt x="1244" y="69"/>
                  </a:lnTo>
                  <a:lnTo>
                    <a:pt x="1240" y="66"/>
                  </a:lnTo>
                  <a:lnTo>
                    <a:pt x="1237" y="63"/>
                  </a:lnTo>
                  <a:lnTo>
                    <a:pt x="1231" y="60"/>
                  </a:lnTo>
                  <a:lnTo>
                    <a:pt x="1223" y="55"/>
                  </a:lnTo>
                  <a:lnTo>
                    <a:pt x="1214" y="50"/>
                  </a:lnTo>
                  <a:lnTo>
                    <a:pt x="1207" y="46"/>
                  </a:lnTo>
                  <a:lnTo>
                    <a:pt x="1205" y="44"/>
                  </a:lnTo>
                  <a:lnTo>
                    <a:pt x="1203" y="42"/>
                  </a:lnTo>
                  <a:lnTo>
                    <a:pt x="1200" y="38"/>
                  </a:lnTo>
                  <a:lnTo>
                    <a:pt x="1199" y="36"/>
                  </a:lnTo>
                  <a:lnTo>
                    <a:pt x="1199" y="35"/>
                  </a:lnTo>
                  <a:lnTo>
                    <a:pt x="1199" y="31"/>
                  </a:lnTo>
                  <a:lnTo>
                    <a:pt x="1201" y="28"/>
                  </a:lnTo>
                  <a:lnTo>
                    <a:pt x="1203" y="25"/>
                  </a:lnTo>
                  <a:lnTo>
                    <a:pt x="1205" y="22"/>
                  </a:lnTo>
                  <a:lnTo>
                    <a:pt x="1209" y="19"/>
                  </a:lnTo>
                  <a:lnTo>
                    <a:pt x="1212" y="17"/>
                  </a:lnTo>
                  <a:lnTo>
                    <a:pt x="1217" y="16"/>
                  </a:lnTo>
                  <a:lnTo>
                    <a:pt x="1221" y="16"/>
                  </a:lnTo>
                  <a:lnTo>
                    <a:pt x="1225" y="16"/>
                  </a:lnTo>
                  <a:lnTo>
                    <a:pt x="1231" y="18"/>
                  </a:lnTo>
                  <a:lnTo>
                    <a:pt x="1247" y="22"/>
                  </a:lnTo>
                  <a:lnTo>
                    <a:pt x="1250" y="4"/>
                  </a:lnTo>
                  <a:lnTo>
                    <a:pt x="1243" y="2"/>
                  </a:lnTo>
                  <a:lnTo>
                    <a:pt x="1235" y="1"/>
                  </a:lnTo>
                  <a:lnTo>
                    <a:pt x="1228" y="0"/>
                  </a:lnTo>
                  <a:lnTo>
                    <a:pt x="1221" y="0"/>
                  </a:lnTo>
                  <a:lnTo>
                    <a:pt x="1213" y="0"/>
                  </a:lnTo>
                  <a:lnTo>
                    <a:pt x="1210" y="1"/>
                  </a:lnTo>
                  <a:lnTo>
                    <a:pt x="1206" y="2"/>
                  </a:lnTo>
                  <a:lnTo>
                    <a:pt x="1203" y="3"/>
                  </a:lnTo>
                  <a:lnTo>
                    <a:pt x="1199" y="4"/>
                  </a:lnTo>
                  <a:lnTo>
                    <a:pt x="1196" y="6"/>
                  </a:lnTo>
                  <a:lnTo>
                    <a:pt x="1193" y="8"/>
                  </a:lnTo>
                  <a:lnTo>
                    <a:pt x="1190" y="11"/>
                  </a:lnTo>
                  <a:lnTo>
                    <a:pt x="1187" y="13"/>
                  </a:lnTo>
                  <a:lnTo>
                    <a:pt x="1185" y="16"/>
                  </a:lnTo>
                  <a:lnTo>
                    <a:pt x="1183" y="20"/>
                  </a:lnTo>
                  <a:lnTo>
                    <a:pt x="1182" y="23"/>
                  </a:lnTo>
                  <a:lnTo>
                    <a:pt x="1181" y="27"/>
                  </a:lnTo>
                  <a:lnTo>
                    <a:pt x="1180" y="30"/>
                  </a:lnTo>
                  <a:lnTo>
                    <a:pt x="1180" y="35"/>
                  </a:lnTo>
                  <a:lnTo>
                    <a:pt x="1180" y="39"/>
                  </a:lnTo>
                  <a:lnTo>
                    <a:pt x="1181" y="43"/>
                  </a:lnTo>
                  <a:lnTo>
                    <a:pt x="1183" y="48"/>
                  </a:lnTo>
                  <a:lnTo>
                    <a:pt x="1186" y="52"/>
                  </a:lnTo>
                  <a:lnTo>
                    <a:pt x="1189" y="56"/>
                  </a:lnTo>
                  <a:lnTo>
                    <a:pt x="1193" y="59"/>
                  </a:lnTo>
                  <a:lnTo>
                    <a:pt x="1198" y="63"/>
                  </a:lnTo>
                  <a:lnTo>
                    <a:pt x="1204" y="66"/>
                  </a:lnTo>
                  <a:lnTo>
                    <a:pt x="1218" y="73"/>
                  </a:lnTo>
                  <a:lnTo>
                    <a:pt x="1225" y="78"/>
                  </a:lnTo>
                  <a:lnTo>
                    <a:pt x="1228" y="80"/>
                  </a:lnTo>
                  <a:lnTo>
                    <a:pt x="1230" y="82"/>
                  </a:lnTo>
                  <a:lnTo>
                    <a:pt x="1232" y="86"/>
                  </a:lnTo>
                  <a:lnTo>
                    <a:pt x="1234" y="89"/>
                  </a:lnTo>
                  <a:lnTo>
                    <a:pt x="1235" y="92"/>
                  </a:lnTo>
                  <a:lnTo>
                    <a:pt x="1235" y="96"/>
                  </a:lnTo>
                  <a:lnTo>
                    <a:pt x="1235" y="100"/>
                  </a:lnTo>
                  <a:lnTo>
                    <a:pt x="1234" y="104"/>
                  </a:lnTo>
                  <a:lnTo>
                    <a:pt x="1231" y="108"/>
                  </a:lnTo>
                  <a:lnTo>
                    <a:pt x="1230" y="109"/>
                  </a:lnTo>
                  <a:lnTo>
                    <a:pt x="1228" y="111"/>
                  </a:lnTo>
                  <a:lnTo>
                    <a:pt x="1224" y="113"/>
                  </a:lnTo>
                  <a:lnTo>
                    <a:pt x="1219" y="115"/>
                  </a:lnTo>
                  <a:lnTo>
                    <a:pt x="1214" y="116"/>
                  </a:lnTo>
                  <a:lnTo>
                    <a:pt x="1208" y="117"/>
                  </a:lnTo>
                  <a:lnTo>
                    <a:pt x="1201" y="116"/>
                  </a:lnTo>
                  <a:lnTo>
                    <a:pt x="1195" y="115"/>
                  </a:lnTo>
                  <a:lnTo>
                    <a:pt x="1189" y="113"/>
                  </a:lnTo>
                  <a:lnTo>
                    <a:pt x="1184" y="110"/>
                  </a:lnTo>
                  <a:lnTo>
                    <a:pt x="1181" y="128"/>
                  </a:lnTo>
                  <a:lnTo>
                    <a:pt x="1190" y="131"/>
                  </a:lnTo>
                  <a:lnTo>
                    <a:pt x="1195" y="132"/>
                  </a:lnTo>
                  <a:lnTo>
                    <a:pt x="1200" y="133"/>
                  </a:lnTo>
                  <a:lnTo>
                    <a:pt x="1208" y="133"/>
                  </a:lnTo>
                  <a:lnTo>
                    <a:pt x="1217" y="133"/>
                  </a:lnTo>
                  <a:lnTo>
                    <a:pt x="1225" y="131"/>
                  </a:lnTo>
                  <a:lnTo>
                    <a:pt x="1232" y="129"/>
                  </a:lnTo>
                  <a:lnTo>
                    <a:pt x="1239" y="125"/>
                  </a:lnTo>
                  <a:lnTo>
                    <a:pt x="1243" y="122"/>
                  </a:lnTo>
                  <a:lnTo>
                    <a:pt x="1246" y="119"/>
                  </a:lnTo>
                  <a:lnTo>
                    <a:pt x="1249" y="116"/>
                  </a:lnTo>
                  <a:lnTo>
                    <a:pt x="1251" y="113"/>
                  </a:lnTo>
                  <a:lnTo>
                    <a:pt x="1252" y="109"/>
                  </a:lnTo>
                  <a:lnTo>
                    <a:pt x="1254" y="105"/>
                  </a:lnTo>
                  <a:lnTo>
                    <a:pt x="1254" y="101"/>
                  </a:lnTo>
                  <a:lnTo>
                    <a:pt x="1255" y="96"/>
                  </a:lnTo>
                  <a:close/>
                  <a:moveTo>
                    <a:pt x="1370" y="18"/>
                  </a:moveTo>
                  <a:lnTo>
                    <a:pt x="1370" y="2"/>
                  </a:lnTo>
                  <a:lnTo>
                    <a:pt x="1273" y="2"/>
                  </a:lnTo>
                  <a:lnTo>
                    <a:pt x="1273" y="18"/>
                  </a:lnTo>
                  <a:lnTo>
                    <a:pt x="1312" y="18"/>
                  </a:lnTo>
                  <a:lnTo>
                    <a:pt x="1312" y="131"/>
                  </a:lnTo>
                  <a:lnTo>
                    <a:pt x="1331" y="131"/>
                  </a:lnTo>
                  <a:lnTo>
                    <a:pt x="1331" y="18"/>
                  </a:lnTo>
                  <a:lnTo>
                    <a:pt x="1370" y="18"/>
                  </a:lnTo>
                  <a:close/>
                  <a:moveTo>
                    <a:pt x="1414" y="131"/>
                  </a:moveTo>
                  <a:lnTo>
                    <a:pt x="1414" y="2"/>
                  </a:lnTo>
                  <a:lnTo>
                    <a:pt x="1395" y="2"/>
                  </a:lnTo>
                  <a:lnTo>
                    <a:pt x="1395" y="131"/>
                  </a:lnTo>
                  <a:lnTo>
                    <a:pt x="1414" y="131"/>
                  </a:lnTo>
                  <a:close/>
                  <a:moveTo>
                    <a:pt x="1537" y="18"/>
                  </a:moveTo>
                  <a:lnTo>
                    <a:pt x="1537" y="2"/>
                  </a:lnTo>
                  <a:lnTo>
                    <a:pt x="1440" y="2"/>
                  </a:lnTo>
                  <a:lnTo>
                    <a:pt x="1440" y="18"/>
                  </a:lnTo>
                  <a:lnTo>
                    <a:pt x="1479" y="18"/>
                  </a:lnTo>
                  <a:lnTo>
                    <a:pt x="1479" y="131"/>
                  </a:lnTo>
                  <a:lnTo>
                    <a:pt x="1498" y="131"/>
                  </a:lnTo>
                  <a:lnTo>
                    <a:pt x="1498" y="18"/>
                  </a:lnTo>
                  <a:lnTo>
                    <a:pt x="1537" y="18"/>
                  </a:lnTo>
                  <a:close/>
                  <a:moveTo>
                    <a:pt x="1663" y="77"/>
                  </a:moveTo>
                  <a:lnTo>
                    <a:pt x="1663" y="2"/>
                  </a:lnTo>
                  <a:lnTo>
                    <a:pt x="1644" y="2"/>
                  </a:lnTo>
                  <a:lnTo>
                    <a:pt x="1644" y="81"/>
                  </a:lnTo>
                  <a:lnTo>
                    <a:pt x="1643" y="88"/>
                  </a:lnTo>
                  <a:lnTo>
                    <a:pt x="1643" y="92"/>
                  </a:lnTo>
                  <a:lnTo>
                    <a:pt x="1642" y="95"/>
                  </a:lnTo>
                  <a:lnTo>
                    <a:pt x="1641" y="98"/>
                  </a:lnTo>
                  <a:lnTo>
                    <a:pt x="1639" y="101"/>
                  </a:lnTo>
                  <a:lnTo>
                    <a:pt x="1636" y="106"/>
                  </a:lnTo>
                  <a:lnTo>
                    <a:pt x="1634" y="109"/>
                  </a:lnTo>
                  <a:lnTo>
                    <a:pt x="1632" y="111"/>
                  </a:lnTo>
                  <a:lnTo>
                    <a:pt x="1626" y="114"/>
                  </a:lnTo>
                  <a:lnTo>
                    <a:pt x="1620" y="116"/>
                  </a:lnTo>
                  <a:lnTo>
                    <a:pt x="1613" y="117"/>
                  </a:lnTo>
                  <a:lnTo>
                    <a:pt x="1606" y="116"/>
                  </a:lnTo>
                  <a:lnTo>
                    <a:pt x="1602" y="115"/>
                  </a:lnTo>
                  <a:lnTo>
                    <a:pt x="1599" y="114"/>
                  </a:lnTo>
                  <a:lnTo>
                    <a:pt x="1596" y="113"/>
                  </a:lnTo>
                  <a:lnTo>
                    <a:pt x="1594" y="111"/>
                  </a:lnTo>
                  <a:lnTo>
                    <a:pt x="1591" y="109"/>
                  </a:lnTo>
                  <a:lnTo>
                    <a:pt x="1589" y="106"/>
                  </a:lnTo>
                  <a:lnTo>
                    <a:pt x="1586" y="101"/>
                  </a:lnTo>
                  <a:lnTo>
                    <a:pt x="1583" y="95"/>
                  </a:lnTo>
                  <a:lnTo>
                    <a:pt x="1582" y="88"/>
                  </a:lnTo>
                  <a:lnTo>
                    <a:pt x="1582" y="81"/>
                  </a:lnTo>
                  <a:lnTo>
                    <a:pt x="1582" y="2"/>
                  </a:lnTo>
                  <a:lnTo>
                    <a:pt x="1563" y="2"/>
                  </a:lnTo>
                  <a:lnTo>
                    <a:pt x="1563" y="77"/>
                  </a:lnTo>
                  <a:lnTo>
                    <a:pt x="1563" y="83"/>
                  </a:lnTo>
                  <a:lnTo>
                    <a:pt x="1564" y="89"/>
                  </a:lnTo>
                  <a:lnTo>
                    <a:pt x="1566" y="99"/>
                  </a:lnTo>
                  <a:lnTo>
                    <a:pt x="1567" y="104"/>
                  </a:lnTo>
                  <a:lnTo>
                    <a:pt x="1569" y="108"/>
                  </a:lnTo>
                  <a:lnTo>
                    <a:pt x="1571" y="112"/>
                  </a:lnTo>
                  <a:lnTo>
                    <a:pt x="1574" y="116"/>
                  </a:lnTo>
                  <a:lnTo>
                    <a:pt x="1577" y="120"/>
                  </a:lnTo>
                  <a:lnTo>
                    <a:pt x="1581" y="123"/>
                  </a:lnTo>
                  <a:lnTo>
                    <a:pt x="1585" y="126"/>
                  </a:lnTo>
                  <a:lnTo>
                    <a:pt x="1590" y="129"/>
                  </a:lnTo>
                  <a:lnTo>
                    <a:pt x="1595" y="131"/>
                  </a:lnTo>
                  <a:lnTo>
                    <a:pt x="1601" y="132"/>
                  </a:lnTo>
                  <a:lnTo>
                    <a:pt x="1606" y="133"/>
                  </a:lnTo>
                  <a:lnTo>
                    <a:pt x="1613" y="133"/>
                  </a:lnTo>
                  <a:lnTo>
                    <a:pt x="1619" y="133"/>
                  </a:lnTo>
                  <a:lnTo>
                    <a:pt x="1625" y="132"/>
                  </a:lnTo>
                  <a:lnTo>
                    <a:pt x="1630" y="131"/>
                  </a:lnTo>
                  <a:lnTo>
                    <a:pt x="1635" y="129"/>
                  </a:lnTo>
                  <a:lnTo>
                    <a:pt x="1640" y="126"/>
                  </a:lnTo>
                  <a:lnTo>
                    <a:pt x="1644" y="123"/>
                  </a:lnTo>
                  <a:lnTo>
                    <a:pt x="1648" y="120"/>
                  </a:lnTo>
                  <a:lnTo>
                    <a:pt x="1652" y="116"/>
                  </a:lnTo>
                  <a:lnTo>
                    <a:pt x="1654" y="112"/>
                  </a:lnTo>
                  <a:lnTo>
                    <a:pt x="1656" y="108"/>
                  </a:lnTo>
                  <a:lnTo>
                    <a:pt x="1658" y="104"/>
                  </a:lnTo>
                  <a:lnTo>
                    <a:pt x="1660" y="99"/>
                  </a:lnTo>
                  <a:lnTo>
                    <a:pt x="1661" y="94"/>
                  </a:lnTo>
                  <a:lnTo>
                    <a:pt x="1662" y="89"/>
                  </a:lnTo>
                  <a:lnTo>
                    <a:pt x="1662" y="83"/>
                  </a:lnTo>
                  <a:lnTo>
                    <a:pt x="1663" y="77"/>
                  </a:lnTo>
                  <a:close/>
                  <a:moveTo>
                    <a:pt x="1786" y="18"/>
                  </a:moveTo>
                  <a:lnTo>
                    <a:pt x="1786" y="2"/>
                  </a:lnTo>
                  <a:lnTo>
                    <a:pt x="1689" y="2"/>
                  </a:lnTo>
                  <a:lnTo>
                    <a:pt x="1689" y="18"/>
                  </a:lnTo>
                  <a:lnTo>
                    <a:pt x="1728" y="18"/>
                  </a:lnTo>
                  <a:lnTo>
                    <a:pt x="1728" y="131"/>
                  </a:lnTo>
                  <a:lnTo>
                    <a:pt x="1747" y="131"/>
                  </a:lnTo>
                  <a:lnTo>
                    <a:pt x="1747" y="18"/>
                  </a:lnTo>
                  <a:lnTo>
                    <a:pt x="1786" y="18"/>
                  </a:lnTo>
                  <a:close/>
                  <a:moveTo>
                    <a:pt x="1885" y="18"/>
                  </a:moveTo>
                  <a:lnTo>
                    <a:pt x="1885" y="2"/>
                  </a:lnTo>
                  <a:lnTo>
                    <a:pt x="1813" y="2"/>
                  </a:lnTo>
                  <a:lnTo>
                    <a:pt x="1813" y="131"/>
                  </a:lnTo>
                  <a:lnTo>
                    <a:pt x="1885" y="131"/>
                  </a:lnTo>
                  <a:lnTo>
                    <a:pt x="1885" y="114"/>
                  </a:lnTo>
                  <a:lnTo>
                    <a:pt x="1831" y="114"/>
                  </a:lnTo>
                  <a:lnTo>
                    <a:pt x="1831" y="72"/>
                  </a:lnTo>
                  <a:lnTo>
                    <a:pt x="1880" y="72"/>
                  </a:lnTo>
                  <a:lnTo>
                    <a:pt x="1880" y="56"/>
                  </a:lnTo>
                  <a:lnTo>
                    <a:pt x="1831" y="56"/>
                  </a:lnTo>
                  <a:lnTo>
                    <a:pt x="1831" y="18"/>
                  </a:lnTo>
                  <a:lnTo>
                    <a:pt x="1885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2400"/>
          </a:p>
        </p:txBody>
      </p:sp>
      <p:pic>
        <p:nvPicPr>
          <p:cNvPr id="8" name="Picture 8" descr="THL_helmi_BIG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063" y="476251"/>
            <a:ext cx="366871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4437064"/>
            <a:ext cx="8207375" cy="11525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5589588"/>
            <a:ext cx="8207375" cy="863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7465-07B6-4A4B-9E22-90CEE063D20B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E5EB-93FA-4F5A-8A0C-8DD90CC396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DDD2-0EFE-464B-AFAA-1383BBE10D53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C50E-4957-4100-BA34-F715B75E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773E-7C88-421A-B142-B45ADC87B812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3DA0-6F31-476A-B9AD-809463037F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0023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4A6F-B3C0-4242-8473-B566E9EBEB6F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476F-9C06-4EE5-A294-220AB5B253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0307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2D3B-22B2-4C7F-837A-68538934AC86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07D7-7FB1-449C-A28E-D56F458EB8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1620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ABA5-9FE9-4918-91EE-D9D92B74DF43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CA11-5BB4-4E23-95C0-C79FBD7802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7681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F1FC-6F11-4D29-A261-73D45CC5E79E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85B2-F690-4116-8987-D6B5A132AF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0340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969727" y="6237290"/>
            <a:ext cx="1200150" cy="415925"/>
            <a:chOff x="5162" y="211"/>
            <a:chExt cx="819" cy="262"/>
          </a:xfrm>
        </p:grpSpPr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5162" y="211"/>
              <a:ext cx="200" cy="262"/>
            </a:xfrm>
            <a:custGeom>
              <a:avLst/>
              <a:gdLst>
                <a:gd name="T0" fmla="*/ 200 w 602"/>
                <a:gd name="T1" fmla="*/ 29 h 788"/>
                <a:gd name="T2" fmla="*/ 199 w 602"/>
                <a:gd name="T3" fmla="*/ 22 h 788"/>
                <a:gd name="T4" fmla="*/ 196 w 602"/>
                <a:gd name="T5" fmla="*/ 15 h 788"/>
                <a:gd name="T6" fmla="*/ 192 w 602"/>
                <a:gd name="T7" fmla="*/ 8 h 788"/>
                <a:gd name="T8" fmla="*/ 185 w 602"/>
                <a:gd name="T9" fmla="*/ 4 h 788"/>
                <a:gd name="T10" fmla="*/ 178 w 602"/>
                <a:gd name="T11" fmla="*/ 1 h 788"/>
                <a:gd name="T12" fmla="*/ 171 w 602"/>
                <a:gd name="T13" fmla="*/ 0 h 788"/>
                <a:gd name="T14" fmla="*/ 26 w 602"/>
                <a:gd name="T15" fmla="*/ 0 h 788"/>
                <a:gd name="T16" fmla="*/ 18 w 602"/>
                <a:gd name="T17" fmla="*/ 2 h 788"/>
                <a:gd name="T18" fmla="*/ 11 w 602"/>
                <a:gd name="T19" fmla="*/ 7 h 788"/>
                <a:gd name="T20" fmla="*/ 5 w 602"/>
                <a:gd name="T21" fmla="*/ 13 h 788"/>
                <a:gd name="T22" fmla="*/ 2 w 602"/>
                <a:gd name="T23" fmla="*/ 21 h 788"/>
                <a:gd name="T24" fmla="*/ 0 w 602"/>
                <a:gd name="T25" fmla="*/ 29 h 788"/>
                <a:gd name="T26" fmla="*/ 2 w 602"/>
                <a:gd name="T27" fmla="*/ 38 h 788"/>
                <a:gd name="T28" fmla="*/ 5 w 602"/>
                <a:gd name="T29" fmla="*/ 45 h 788"/>
                <a:gd name="T30" fmla="*/ 11 w 602"/>
                <a:gd name="T31" fmla="*/ 52 h 788"/>
                <a:gd name="T32" fmla="*/ 18 w 602"/>
                <a:gd name="T33" fmla="*/ 56 h 788"/>
                <a:gd name="T34" fmla="*/ 26 w 602"/>
                <a:gd name="T35" fmla="*/ 58 h 788"/>
                <a:gd name="T36" fmla="*/ 142 w 602"/>
                <a:gd name="T37" fmla="*/ 58 h 788"/>
                <a:gd name="T38" fmla="*/ 142 w 602"/>
                <a:gd name="T39" fmla="*/ 233 h 788"/>
                <a:gd name="T40" fmla="*/ 143 w 602"/>
                <a:gd name="T41" fmla="*/ 241 h 788"/>
                <a:gd name="T42" fmla="*/ 146 w 602"/>
                <a:gd name="T43" fmla="*/ 249 h 788"/>
                <a:gd name="T44" fmla="*/ 152 w 602"/>
                <a:gd name="T45" fmla="*/ 255 h 788"/>
                <a:gd name="T46" fmla="*/ 159 w 602"/>
                <a:gd name="T47" fmla="*/ 260 h 788"/>
                <a:gd name="T48" fmla="*/ 166 w 602"/>
                <a:gd name="T49" fmla="*/ 262 h 788"/>
                <a:gd name="T50" fmla="*/ 175 w 602"/>
                <a:gd name="T51" fmla="*/ 262 h 788"/>
                <a:gd name="T52" fmla="*/ 182 w 602"/>
                <a:gd name="T53" fmla="*/ 260 h 788"/>
                <a:gd name="T54" fmla="*/ 189 w 602"/>
                <a:gd name="T55" fmla="*/ 255 h 788"/>
                <a:gd name="T56" fmla="*/ 195 w 602"/>
                <a:gd name="T57" fmla="*/ 249 h 788"/>
                <a:gd name="T58" fmla="*/ 198 w 602"/>
                <a:gd name="T59" fmla="*/ 241 h 788"/>
                <a:gd name="T60" fmla="*/ 200 w 602"/>
                <a:gd name="T61" fmla="*/ 233 h 788"/>
                <a:gd name="T62" fmla="*/ 200 w 602"/>
                <a:gd name="T63" fmla="*/ 29 h 788"/>
                <a:gd name="T64" fmla="*/ 200 w 602"/>
                <a:gd name="T65" fmla="*/ 29 h 7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2" h="788">
                  <a:moveTo>
                    <a:pt x="602" y="86"/>
                  </a:moveTo>
                  <a:lnTo>
                    <a:pt x="600" y="65"/>
                  </a:lnTo>
                  <a:lnTo>
                    <a:pt x="591" y="45"/>
                  </a:lnTo>
                  <a:lnTo>
                    <a:pt x="577" y="25"/>
                  </a:lnTo>
                  <a:lnTo>
                    <a:pt x="557" y="11"/>
                  </a:lnTo>
                  <a:lnTo>
                    <a:pt x="537" y="2"/>
                  </a:lnTo>
                  <a:lnTo>
                    <a:pt x="516" y="0"/>
                  </a:lnTo>
                  <a:lnTo>
                    <a:pt x="79" y="0"/>
                  </a:lnTo>
                  <a:lnTo>
                    <a:pt x="54" y="7"/>
                  </a:lnTo>
                  <a:lnTo>
                    <a:pt x="32" y="22"/>
                  </a:lnTo>
                  <a:lnTo>
                    <a:pt x="15" y="40"/>
                  </a:lnTo>
                  <a:lnTo>
                    <a:pt x="5" y="63"/>
                  </a:lnTo>
                  <a:lnTo>
                    <a:pt x="0" y="88"/>
                  </a:lnTo>
                  <a:lnTo>
                    <a:pt x="5" y="113"/>
                  </a:lnTo>
                  <a:lnTo>
                    <a:pt x="15" y="135"/>
                  </a:lnTo>
                  <a:lnTo>
                    <a:pt x="32" y="155"/>
                  </a:lnTo>
                  <a:lnTo>
                    <a:pt x="54" y="167"/>
                  </a:lnTo>
                  <a:lnTo>
                    <a:pt x="79" y="173"/>
                  </a:lnTo>
                  <a:lnTo>
                    <a:pt x="428" y="173"/>
                  </a:lnTo>
                  <a:lnTo>
                    <a:pt x="428" y="700"/>
                  </a:lnTo>
                  <a:lnTo>
                    <a:pt x="431" y="725"/>
                  </a:lnTo>
                  <a:lnTo>
                    <a:pt x="440" y="748"/>
                  </a:lnTo>
                  <a:lnTo>
                    <a:pt x="458" y="766"/>
                  </a:lnTo>
                  <a:lnTo>
                    <a:pt x="478" y="781"/>
                  </a:lnTo>
                  <a:lnTo>
                    <a:pt x="501" y="788"/>
                  </a:lnTo>
                  <a:lnTo>
                    <a:pt x="526" y="788"/>
                  </a:lnTo>
                  <a:lnTo>
                    <a:pt x="549" y="781"/>
                  </a:lnTo>
                  <a:lnTo>
                    <a:pt x="570" y="766"/>
                  </a:lnTo>
                  <a:lnTo>
                    <a:pt x="587" y="748"/>
                  </a:lnTo>
                  <a:lnTo>
                    <a:pt x="597" y="725"/>
                  </a:lnTo>
                  <a:lnTo>
                    <a:pt x="602" y="700"/>
                  </a:lnTo>
                  <a:lnTo>
                    <a:pt x="602" y="86"/>
                  </a:lnTo>
                  <a:close/>
                </a:path>
              </a:pathLst>
            </a:custGeom>
            <a:solidFill>
              <a:srgbClr val="0C4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5363" y="211"/>
              <a:ext cx="618" cy="262"/>
            </a:xfrm>
            <a:custGeom>
              <a:avLst/>
              <a:gdLst>
                <a:gd name="T0" fmla="*/ 446 w 1855"/>
                <a:gd name="T1" fmla="*/ 0 h 788"/>
                <a:gd name="T2" fmla="*/ 454 w 1855"/>
                <a:gd name="T3" fmla="*/ 1 h 788"/>
                <a:gd name="T4" fmla="*/ 461 w 1855"/>
                <a:gd name="T5" fmla="*/ 4 h 788"/>
                <a:gd name="T6" fmla="*/ 467 w 1855"/>
                <a:gd name="T7" fmla="*/ 8 h 788"/>
                <a:gd name="T8" fmla="*/ 472 w 1855"/>
                <a:gd name="T9" fmla="*/ 14 h 788"/>
                <a:gd name="T10" fmla="*/ 474 w 1855"/>
                <a:gd name="T11" fmla="*/ 21 h 788"/>
                <a:gd name="T12" fmla="*/ 475 w 1855"/>
                <a:gd name="T13" fmla="*/ 29 h 788"/>
                <a:gd name="T14" fmla="*/ 475 w 1855"/>
                <a:gd name="T15" fmla="*/ 204 h 788"/>
                <a:gd name="T16" fmla="*/ 592 w 1855"/>
                <a:gd name="T17" fmla="*/ 204 h 788"/>
                <a:gd name="T18" fmla="*/ 600 w 1855"/>
                <a:gd name="T19" fmla="*/ 206 h 788"/>
                <a:gd name="T20" fmla="*/ 607 w 1855"/>
                <a:gd name="T21" fmla="*/ 210 h 788"/>
                <a:gd name="T22" fmla="*/ 613 w 1855"/>
                <a:gd name="T23" fmla="*/ 218 h 788"/>
                <a:gd name="T24" fmla="*/ 616 w 1855"/>
                <a:gd name="T25" fmla="*/ 225 h 788"/>
                <a:gd name="T26" fmla="*/ 618 w 1855"/>
                <a:gd name="T27" fmla="*/ 234 h 788"/>
                <a:gd name="T28" fmla="*/ 616 w 1855"/>
                <a:gd name="T29" fmla="*/ 242 h 788"/>
                <a:gd name="T30" fmla="*/ 611 w 1855"/>
                <a:gd name="T31" fmla="*/ 250 h 788"/>
                <a:gd name="T32" fmla="*/ 605 w 1855"/>
                <a:gd name="T33" fmla="*/ 256 h 788"/>
                <a:gd name="T34" fmla="*/ 597 w 1855"/>
                <a:gd name="T35" fmla="*/ 261 h 788"/>
                <a:gd name="T36" fmla="*/ 589 w 1855"/>
                <a:gd name="T37" fmla="*/ 261 h 788"/>
                <a:gd name="T38" fmla="*/ 443 w 1855"/>
                <a:gd name="T39" fmla="*/ 261 h 788"/>
                <a:gd name="T40" fmla="*/ 435 w 1855"/>
                <a:gd name="T41" fmla="*/ 261 h 788"/>
                <a:gd name="T42" fmla="*/ 429 w 1855"/>
                <a:gd name="T43" fmla="*/ 258 h 788"/>
                <a:gd name="T44" fmla="*/ 424 w 1855"/>
                <a:gd name="T45" fmla="*/ 253 h 788"/>
                <a:gd name="T46" fmla="*/ 420 w 1855"/>
                <a:gd name="T47" fmla="*/ 247 h 788"/>
                <a:gd name="T48" fmla="*/ 417 w 1855"/>
                <a:gd name="T49" fmla="*/ 240 h 788"/>
                <a:gd name="T50" fmla="*/ 417 w 1855"/>
                <a:gd name="T51" fmla="*/ 233 h 788"/>
                <a:gd name="T52" fmla="*/ 417 w 1855"/>
                <a:gd name="T53" fmla="*/ 58 h 788"/>
                <a:gd name="T54" fmla="*/ 306 w 1855"/>
                <a:gd name="T55" fmla="*/ 58 h 788"/>
                <a:gd name="T56" fmla="*/ 306 w 1855"/>
                <a:gd name="T57" fmla="*/ 236 h 788"/>
                <a:gd name="T58" fmla="*/ 303 w 1855"/>
                <a:gd name="T59" fmla="*/ 245 h 788"/>
                <a:gd name="T60" fmla="*/ 299 w 1855"/>
                <a:gd name="T61" fmla="*/ 252 h 788"/>
                <a:gd name="T62" fmla="*/ 292 w 1855"/>
                <a:gd name="T63" fmla="*/ 258 h 788"/>
                <a:gd name="T64" fmla="*/ 284 w 1855"/>
                <a:gd name="T65" fmla="*/ 261 h 788"/>
                <a:gd name="T66" fmla="*/ 275 w 1855"/>
                <a:gd name="T67" fmla="*/ 262 h 788"/>
                <a:gd name="T68" fmla="*/ 266 w 1855"/>
                <a:gd name="T69" fmla="*/ 261 h 788"/>
                <a:gd name="T70" fmla="*/ 259 w 1855"/>
                <a:gd name="T71" fmla="*/ 256 h 788"/>
                <a:gd name="T72" fmla="*/ 252 w 1855"/>
                <a:gd name="T73" fmla="*/ 249 h 788"/>
                <a:gd name="T74" fmla="*/ 249 w 1855"/>
                <a:gd name="T75" fmla="*/ 242 h 788"/>
                <a:gd name="T76" fmla="*/ 248 w 1855"/>
                <a:gd name="T77" fmla="*/ 233 h 788"/>
                <a:gd name="T78" fmla="*/ 248 w 1855"/>
                <a:gd name="T79" fmla="*/ 58 h 788"/>
                <a:gd name="T80" fmla="*/ 152 w 1855"/>
                <a:gd name="T81" fmla="*/ 58 h 788"/>
                <a:gd name="T82" fmla="*/ 82 w 1855"/>
                <a:gd name="T83" fmla="*/ 127 h 788"/>
                <a:gd name="T84" fmla="*/ 167 w 1855"/>
                <a:gd name="T85" fmla="*/ 213 h 788"/>
                <a:gd name="T86" fmla="*/ 172 w 1855"/>
                <a:gd name="T87" fmla="*/ 220 h 788"/>
                <a:gd name="T88" fmla="*/ 175 w 1855"/>
                <a:gd name="T89" fmla="*/ 228 h 788"/>
                <a:gd name="T90" fmla="*/ 175 w 1855"/>
                <a:gd name="T91" fmla="*/ 237 h 788"/>
                <a:gd name="T92" fmla="*/ 172 w 1855"/>
                <a:gd name="T93" fmla="*/ 245 h 788"/>
                <a:gd name="T94" fmla="*/ 167 w 1855"/>
                <a:gd name="T95" fmla="*/ 252 h 788"/>
                <a:gd name="T96" fmla="*/ 161 w 1855"/>
                <a:gd name="T97" fmla="*/ 258 h 788"/>
                <a:gd name="T98" fmla="*/ 153 w 1855"/>
                <a:gd name="T99" fmla="*/ 261 h 788"/>
                <a:gd name="T100" fmla="*/ 145 w 1855"/>
                <a:gd name="T101" fmla="*/ 262 h 788"/>
                <a:gd name="T102" fmla="*/ 136 w 1855"/>
                <a:gd name="T103" fmla="*/ 261 h 788"/>
                <a:gd name="T104" fmla="*/ 129 w 1855"/>
                <a:gd name="T105" fmla="*/ 255 h 788"/>
                <a:gd name="T106" fmla="*/ 0 w 1855"/>
                <a:gd name="T107" fmla="*/ 127 h 788"/>
                <a:gd name="T108" fmla="*/ 123 w 1855"/>
                <a:gd name="T109" fmla="*/ 6 h 788"/>
                <a:gd name="T110" fmla="*/ 127 w 1855"/>
                <a:gd name="T111" fmla="*/ 3 h 788"/>
                <a:gd name="T112" fmla="*/ 133 w 1855"/>
                <a:gd name="T113" fmla="*/ 1 h 788"/>
                <a:gd name="T114" fmla="*/ 138 w 1855"/>
                <a:gd name="T115" fmla="*/ 0 h 788"/>
                <a:gd name="T116" fmla="*/ 446 w 1855"/>
                <a:gd name="T117" fmla="*/ 0 h 788"/>
                <a:gd name="T118" fmla="*/ 446 w 1855"/>
                <a:gd name="T119" fmla="*/ 0 h 7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55" h="788">
                  <a:moveTo>
                    <a:pt x="1339" y="0"/>
                  </a:moveTo>
                  <a:lnTo>
                    <a:pt x="1363" y="2"/>
                  </a:lnTo>
                  <a:lnTo>
                    <a:pt x="1383" y="11"/>
                  </a:lnTo>
                  <a:lnTo>
                    <a:pt x="1402" y="25"/>
                  </a:lnTo>
                  <a:lnTo>
                    <a:pt x="1417" y="42"/>
                  </a:lnTo>
                  <a:lnTo>
                    <a:pt x="1424" y="63"/>
                  </a:lnTo>
                  <a:lnTo>
                    <a:pt x="1427" y="86"/>
                  </a:lnTo>
                  <a:lnTo>
                    <a:pt x="1427" y="613"/>
                  </a:lnTo>
                  <a:lnTo>
                    <a:pt x="1776" y="613"/>
                  </a:lnTo>
                  <a:lnTo>
                    <a:pt x="1801" y="619"/>
                  </a:lnTo>
                  <a:lnTo>
                    <a:pt x="1823" y="633"/>
                  </a:lnTo>
                  <a:lnTo>
                    <a:pt x="1840" y="655"/>
                  </a:lnTo>
                  <a:lnTo>
                    <a:pt x="1850" y="677"/>
                  </a:lnTo>
                  <a:lnTo>
                    <a:pt x="1855" y="705"/>
                  </a:lnTo>
                  <a:lnTo>
                    <a:pt x="1848" y="729"/>
                  </a:lnTo>
                  <a:lnTo>
                    <a:pt x="1835" y="752"/>
                  </a:lnTo>
                  <a:lnTo>
                    <a:pt x="1817" y="771"/>
                  </a:lnTo>
                  <a:lnTo>
                    <a:pt x="1792" y="784"/>
                  </a:lnTo>
                  <a:lnTo>
                    <a:pt x="1767" y="786"/>
                  </a:lnTo>
                  <a:lnTo>
                    <a:pt x="1331" y="786"/>
                  </a:lnTo>
                  <a:lnTo>
                    <a:pt x="1307" y="784"/>
                  </a:lnTo>
                  <a:lnTo>
                    <a:pt x="1289" y="775"/>
                  </a:lnTo>
                  <a:lnTo>
                    <a:pt x="1273" y="761"/>
                  </a:lnTo>
                  <a:lnTo>
                    <a:pt x="1260" y="743"/>
                  </a:lnTo>
                  <a:lnTo>
                    <a:pt x="1251" y="723"/>
                  </a:lnTo>
                  <a:lnTo>
                    <a:pt x="1251" y="700"/>
                  </a:lnTo>
                  <a:lnTo>
                    <a:pt x="1251" y="173"/>
                  </a:lnTo>
                  <a:lnTo>
                    <a:pt x="918" y="173"/>
                  </a:lnTo>
                  <a:lnTo>
                    <a:pt x="918" y="709"/>
                  </a:lnTo>
                  <a:lnTo>
                    <a:pt x="910" y="736"/>
                  </a:lnTo>
                  <a:lnTo>
                    <a:pt x="897" y="759"/>
                  </a:lnTo>
                  <a:lnTo>
                    <a:pt x="876" y="775"/>
                  </a:lnTo>
                  <a:lnTo>
                    <a:pt x="851" y="786"/>
                  </a:lnTo>
                  <a:lnTo>
                    <a:pt x="826" y="788"/>
                  </a:lnTo>
                  <a:lnTo>
                    <a:pt x="799" y="784"/>
                  </a:lnTo>
                  <a:lnTo>
                    <a:pt x="776" y="771"/>
                  </a:lnTo>
                  <a:lnTo>
                    <a:pt x="757" y="750"/>
                  </a:lnTo>
                  <a:lnTo>
                    <a:pt x="747" y="727"/>
                  </a:lnTo>
                  <a:lnTo>
                    <a:pt x="743" y="700"/>
                  </a:lnTo>
                  <a:lnTo>
                    <a:pt x="745" y="173"/>
                  </a:lnTo>
                  <a:lnTo>
                    <a:pt x="456" y="173"/>
                  </a:lnTo>
                  <a:lnTo>
                    <a:pt x="246" y="383"/>
                  </a:lnTo>
                  <a:lnTo>
                    <a:pt x="502" y="640"/>
                  </a:lnTo>
                  <a:lnTo>
                    <a:pt x="517" y="662"/>
                  </a:lnTo>
                  <a:lnTo>
                    <a:pt x="526" y="687"/>
                  </a:lnTo>
                  <a:lnTo>
                    <a:pt x="526" y="712"/>
                  </a:lnTo>
                  <a:lnTo>
                    <a:pt x="517" y="738"/>
                  </a:lnTo>
                  <a:lnTo>
                    <a:pt x="502" y="759"/>
                  </a:lnTo>
                  <a:lnTo>
                    <a:pt x="483" y="775"/>
                  </a:lnTo>
                  <a:lnTo>
                    <a:pt x="459" y="786"/>
                  </a:lnTo>
                  <a:lnTo>
                    <a:pt x="434" y="788"/>
                  </a:lnTo>
                  <a:lnTo>
                    <a:pt x="407" y="784"/>
                  </a:lnTo>
                  <a:lnTo>
                    <a:pt x="386" y="768"/>
                  </a:lnTo>
                  <a:lnTo>
                    <a:pt x="0" y="383"/>
                  </a:lnTo>
                  <a:lnTo>
                    <a:pt x="369" y="17"/>
                  </a:lnTo>
                  <a:lnTo>
                    <a:pt x="382" y="9"/>
                  </a:lnTo>
                  <a:lnTo>
                    <a:pt x="398" y="2"/>
                  </a:lnTo>
                  <a:lnTo>
                    <a:pt x="415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C4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5875" y="211"/>
              <a:ext cx="72" cy="72"/>
            </a:xfrm>
            <a:custGeom>
              <a:avLst/>
              <a:gdLst>
                <a:gd name="T0" fmla="*/ 37 w 217"/>
                <a:gd name="T1" fmla="*/ 72 h 217"/>
                <a:gd name="T2" fmla="*/ 27 w 217"/>
                <a:gd name="T3" fmla="*/ 71 h 217"/>
                <a:gd name="T4" fmla="*/ 18 w 217"/>
                <a:gd name="T5" fmla="*/ 67 h 217"/>
                <a:gd name="T6" fmla="*/ 11 w 217"/>
                <a:gd name="T7" fmla="*/ 62 h 217"/>
                <a:gd name="T8" fmla="*/ 5 w 217"/>
                <a:gd name="T9" fmla="*/ 54 h 217"/>
                <a:gd name="T10" fmla="*/ 1 w 217"/>
                <a:gd name="T11" fmla="*/ 46 h 217"/>
                <a:gd name="T12" fmla="*/ 0 w 217"/>
                <a:gd name="T13" fmla="*/ 36 h 217"/>
                <a:gd name="T14" fmla="*/ 1 w 217"/>
                <a:gd name="T15" fmla="*/ 26 h 217"/>
                <a:gd name="T16" fmla="*/ 5 w 217"/>
                <a:gd name="T17" fmla="*/ 18 h 217"/>
                <a:gd name="T18" fmla="*/ 11 w 217"/>
                <a:gd name="T19" fmla="*/ 11 h 217"/>
                <a:gd name="T20" fmla="*/ 18 w 217"/>
                <a:gd name="T21" fmla="*/ 5 h 217"/>
                <a:gd name="T22" fmla="*/ 27 w 217"/>
                <a:gd name="T23" fmla="*/ 1 h 217"/>
                <a:gd name="T24" fmla="*/ 37 w 217"/>
                <a:gd name="T25" fmla="*/ 0 h 217"/>
                <a:gd name="T26" fmla="*/ 46 w 217"/>
                <a:gd name="T27" fmla="*/ 1 h 217"/>
                <a:gd name="T28" fmla="*/ 54 w 217"/>
                <a:gd name="T29" fmla="*/ 5 h 217"/>
                <a:gd name="T30" fmla="*/ 62 w 217"/>
                <a:gd name="T31" fmla="*/ 11 h 217"/>
                <a:gd name="T32" fmla="*/ 67 w 217"/>
                <a:gd name="T33" fmla="*/ 18 h 217"/>
                <a:gd name="T34" fmla="*/ 71 w 217"/>
                <a:gd name="T35" fmla="*/ 27 h 217"/>
                <a:gd name="T36" fmla="*/ 72 w 217"/>
                <a:gd name="T37" fmla="*/ 36 h 217"/>
                <a:gd name="T38" fmla="*/ 71 w 217"/>
                <a:gd name="T39" fmla="*/ 45 h 217"/>
                <a:gd name="T40" fmla="*/ 67 w 217"/>
                <a:gd name="T41" fmla="*/ 54 h 217"/>
                <a:gd name="T42" fmla="*/ 62 w 217"/>
                <a:gd name="T43" fmla="*/ 62 h 217"/>
                <a:gd name="T44" fmla="*/ 54 w 217"/>
                <a:gd name="T45" fmla="*/ 67 h 217"/>
                <a:gd name="T46" fmla="*/ 46 w 217"/>
                <a:gd name="T47" fmla="*/ 71 h 217"/>
                <a:gd name="T48" fmla="*/ 37 w 217"/>
                <a:gd name="T49" fmla="*/ 72 h 217"/>
                <a:gd name="T50" fmla="*/ 37 w 217"/>
                <a:gd name="T51" fmla="*/ 72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7" h="217">
                  <a:moveTo>
                    <a:pt x="111" y="217"/>
                  </a:moveTo>
                  <a:lnTo>
                    <a:pt x="81" y="213"/>
                  </a:lnTo>
                  <a:lnTo>
                    <a:pt x="54" y="202"/>
                  </a:lnTo>
                  <a:lnTo>
                    <a:pt x="34" y="186"/>
                  </a:lnTo>
                  <a:lnTo>
                    <a:pt x="15" y="162"/>
                  </a:lnTo>
                  <a:lnTo>
                    <a:pt x="4" y="138"/>
                  </a:lnTo>
                  <a:lnTo>
                    <a:pt x="0" y="108"/>
                  </a:lnTo>
                  <a:lnTo>
                    <a:pt x="4" y="79"/>
                  </a:lnTo>
                  <a:lnTo>
                    <a:pt x="15" y="54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1" y="4"/>
                  </a:lnTo>
                  <a:lnTo>
                    <a:pt x="111" y="0"/>
                  </a:lnTo>
                  <a:lnTo>
                    <a:pt x="138" y="4"/>
                  </a:lnTo>
                  <a:lnTo>
                    <a:pt x="163" y="15"/>
                  </a:lnTo>
                  <a:lnTo>
                    <a:pt x="186" y="32"/>
                  </a:lnTo>
                  <a:lnTo>
                    <a:pt x="203" y="54"/>
                  </a:lnTo>
                  <a:lnTo>
                    <a:pt x="214" y="81"/>
                  </a:lnTo>
                  <a:lnTo>
                    <a:pt x="217" y="108"/>
                  </a:lnTo>
                  <a:lnTo>
                    <a:pt x="214" y="135"/>
                  </a:lnTo>
                  <a:lnTo>
                    <a:pt x="203" y="162"/>
                  </a:lnTo>
                  <a:lnTo>
                    <a:pt x="186" y="186"/>
                  </a:lnTo>
                  <a:lnTo>
                    <a:pt x="163" y="202"/>
                  </a:lnTo>
                  <a:lnTo>
                    <a:pt x="138" y="213"/>
                  </a:lnTo>
                  <a:lnTo>
                    <a:pt x="111" y="21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5875" y="313"/>
              <a:ext cx="72" cy="72"/>
            </a:xfrm>
            <a:custGeom>
              <a:avLst/>
              <a:gdLst>
                <a:gd name="T0" fmla="*/ 37 w 217"/>
                <a:gd name="T1" fmla="*/ 72 h 217"/>
                <a:gd name="T2" fmla="*/ 27 w 217"/>
                <a:gd name="T3" fmla="*/ 70 h 217"/>
                <a:gd name="T4" fmla="*/ 18 w 217"/>
                <a:gd name="T5" fmla="*/ 67 h 217"/>
                <a:gd name="T6" fmla="*/ 11 w 217"/>
                <a:gd name="T7" fmla="*/ 61 h 217"/>
                <a:gd name="T8" fmla="*/ 5 w 217"/>
                <a:gd name="T9" fmla="*/ 54 h 217"/>
                <a:gd name="T10" fmla="*/ 1 w 217"/>
                <a:gd name="T11" fmla="*/ 46 h 217"/>
                <a:gd name="T12" fmla="*/ 0 w 217"/>
                <a:gd name="T13" fmla="*/ 36 h 217"/>
                <a:gd name="T14" fmla="*/ 1 w 217"/>
                <a:gd name="T15" fmla="*/ 26 h 217"/>
                <a:gd name="T16" fmla="*/ 5 w 217"/>
                <a:gd name="T17" fmla="*/ 18 h 217"/>
                <a:gd name="T18" fmla="*/ 11 w 217"/>
                <a:gd name="T19" fmla="*/ 11 h 217"/>
                <a:gd name="T20" fmla="*/ 18 w 217"/>
                <a:gd name="T21" fmla="*/ 5 h 217"/>
                <a:gd name="T22" fmla="*/ 27 w 217"/>
                <a:gd name="T23" fmla="*/ 2 h 217"/>
                <a:gd name="T24" fmla="*/ 37 w 217"/>
                <a:gd name="T25" fmla="*/ 0 h 217"/>
                <a:gd name="T26" fmla="*/ 46 w 217"/>
                <a:gd name="T27" fmla="*/ 2 h 217"/>
                <a:gd name="T28" fmla="*/ 54 w 217"/>
                <a:gd name="T29" fmla="*/ 5 h 217"/>
                <a:gd name="T30" fmla="*/ 62 w 217"/>
                <a:gd name="T31" fmla="*/ 11 h 217"/>
                <a:gd name="T32" fmla="*/ 67 w 217"/>
                <a:gd name="T33" fmla="*/ 18 h 217"/>
                <a:gd name="T34" fmla="*/ 71 w 217"/>
                <a:gd name="T35" fmla="*/ 26 h 217"/>
                <a:gd name="T36" fmla="*/ 72 w 217"/>
                <a:gd name="T37" fmla="*/ 36 h 217"/>
                <a:gd name="T38" fmla="*/ 71 w 217"/>
                <a:gd name="T39" fmla="*/ 45 h 217"/>
                <a:gd name="T40" fmla="*/ 67 w 217"/>
                <a:gd name="T41" fmla="*/ 54 h 217"/>
                <a:gd name="T42" fmla="*/ 62 w 217"/>
                <a:gd name="T43" fmla="*/ 61 h 217"/>
                <a:gd name="T44" fmla="*/ 54 w 217"/>
                <a:gd name="T45" fmla="*/ 67 h 217"/>
                <a:gd name="T46" fmla="*/ 46 w 217"/>
                <a:gd name="T47" fmla="*/ 70 h 217"/>
                <a:gd name="T48" fmla="*/ 37 w 217"/>
                <a:gd name="T49" fmla="*/ 72 h 217"/>
                <a:gd name="T50" fmla="*/ 37 w 217"/>
                <a:gd name="T51" fmla="*/ 72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7" h="217">
                  <a:moveTo>
                    <a:pt x="111" y="217"/>
                  </a:moveTo>
                  <a:lnTo>
                    <a:pt x="81" y="212"/>
                  </a:lnTo>
                  <a:lnTo>
                    <a:pt x="54" y="203"/>
                  </a:lnTo>
                  <a:lnTo>
                    <a:pt x="34" y="185"/>
                  </a:lnTo>
                  <a:lnTo>
                    <a:pt x="15" y="163"/>
                  </a:lnTo>
                  <a:lnTo>
                    <a:pt x="4" y="138"/>
                  </a:lnTo>
                  <a:lnTo>
                    <a:pt x="0" y="109"/>
                  </a:lnTo>
                  <a:lnTo>
                    <a:pt x="4" y="79"/>
                  </a:lnTo>
                  <a:lnTo>
                    <a:pt x="15" y="5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81" y="5"/>
                  </a:lnTo>
                  <a:lnTo>
                    <a:pt x="111" y="0"/>
                  </a:lnTo>
                  <a:lnTo>
                    <a:pt x="138" y="5"/>
                  </a:lnTo>
                  <a:lnTo>
                    <a:pt x="163" y="16"/>
                  </a:lnTo>
                  <a:lnTo>
                    <a:pt x="186" y="32"/>
                  </a:lnTo>
                  <a:lnTo>
                    <a:pt x="203" y="54"/>
                  </a:lnTo>
                  <a:lnTo>
                    <a:pt x="214" y="79"/>
                  </a:lnTo>
                  <a:lnTo>
                    <a:pt x="217" y="109"/>
                  </a:lnTo>
                  <a:lnTo>
                    <a:pt x="214" y="136"/>
                  </a:lnTo>
                  <a:lnTo>
                    <a:pt x="203" y="163"/>
                  </a:lnTo>
                  <a:lnTo>
                    <a:pt x="186" y="185"/>
                  </a:lnTo>
                  <a:lnTo>
                    <a:pt x="163" y="203"/>
                  </a:lnTo>
                  <a:lnTo>
                    <a:pt x="138" y="212"/>
                  </a:lnTo>
                  <a:lnTo>
                    <a:pt x="111" y="21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5195" y="300"/>
              <a:ext cx="72" cy="72"/>
            </a:xfrm>
            <a:custGeom>
              <a:avLst/>
              <a:gdLst>
                <a:gd name="T0" fmla="*/ 36 w 217"/>
                <a:gd name="T1" fmla="*/ 72 h 217"/>
                <a:gd name="T2" fmla="*/ 27 w 217"/>
                <a:gd name="T3" fmla="*/ 70 h 217"/>
                <a:gd name="T4" fmla="*/ 19 w 217"/>
                <a:gd name="T5" fmla="*/ 67 h 217"/>
                <a:gd name="T6" fmla="*/ 11 w 217"/>
                <a:gd name="T7" fmla="*/ 61 h 217"/>
                <a:gd name="T8" fmla="*/ 5 w 217"/>
                <a:gd name="T9" fmla="*/ 54 h 217"/>
                <a:gd name="T10" fmla="*/ 1 w 217"/>
                <a:gd name="T11" fmla="*/ 46 h 217"/>
                <a:gd name="T12" fmla="*/ 0 w 217"/>
                <a:gd name="T13" fmla="*/ 36 h 217"/>
                <a:gd name="T14" fmla="*/ 1 w 217"/>
                <a:gd name="T15" fmla="*/ 26 h 217"/>
                <a:gd name="T16" fmla="*/ 5 w 217"/>
                <a:gd name="T17" fmla="*/ 18 h 217"/>
                <a:gd name="T18" fmla="*/ 11 w 217"/>
                <a:gd name="T19" fmla="*/ 10 h 217"/>
                <a:gd name="T20" fmla="*/ 19 w 217"/>
                <a:gd name="T21" fmla="*/ 5 h 217"/>
                <a:gd name="T22" fmla="*/ 27 w 217"/>
                <a:gd name="T23" fmla="*/ 1 h 217"/>
                <a:gd name="T24" fmla="*/ 36 w 217"/>
                <a:gd name="T25" fmla="*/ 0 h 217"/>
                <a:gd name="T26" fmla="*/ 45 w 217"/>
                <a:gd name="T27" fmla="*/ 1 h 217"/>
                <a:gd name="T28" fmla="*/ 54 w 217"/>
                <a:gd name="T29" fmla="*/ 5 h 217"/>
                <a:gd name="T30" fmla="*/ 61 w 217"/>
                <a:gd name="T31" fmla="*/ 10 h 217"/>
                <a:gd name="T32" fmla="*/ 67 w 217"/>
                <a:gd name="T33" fmla="*/ 18 h 217"/>
                <a:gd name="T34" fmla="*/ 70 w 217"/>
                <a:gd name="T35" fmla="*/ 27 h 217"/>
                <a:gd name="T36" fmla="*/ 72 w 217"/>
                <a:gd name="T37" fmla="*/ 36 h 217"/>
                <a:gd name="T38" fmla="*/ 70 w 217"/>
                <a:gd name="T39" fmla="*/ 45 h 217"/>
                <a:gd name="T40" fmla="*/ 67 w 217"/>
                <a:gd name="T41" fmla="*/ 54 h 217"/>
                <a:gd name="T42" fmla="*/ 61 w 217"/>
                <a:gd name="T43" fmla="*/ 61 h 217"/>
                <a:gd name="T44" fmla="*/ 54 w 217"/>
                <a:gd name="T45" fmla="*/ 67 h 217"/>
                <a:gd name="T46" fmla="*/ 45 w 217"/>
                <a:gd name="T47" fmla="*/ 70 h 217"/>
                <a:gd name="T48" fmla="*/ 36 w 217"/>
                <a:gd name="T49" fmla="*/ 72 h 217"/>
                <a:gd name="T50" fmla="*/ 36 w 217"/>
                <a:gd name="T51" fmla="*/ 72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7" h="217">
                  <a:moveTo>
                    <a:pt x="110" y="217"/>
                  </a:moveTo>
                  <a:lnTo>
                    <a:pt x="81" y="212"/>
                  </a:lnTo>
                  <a:lnTo>
                    <a:pt x="56" y="202"/>
                  </a:lnTo>
                  <a:lnTo>
                    <a:pt x="33" y="185"/>
                  </a:lnTo>
                  <a:lnTo>
                    <a:pt x="14" y="163"/>
                  </a:lnTo>
                  <a:lnTo>
                    <a:pt x="4" y="138"/>
                  </a:lnTo>
                  <a:lnTo>
                    <a:pt x="0" y="109"/>
                  </a:lnTo>
                  <a:lnTo>
                    <a:pt x="4" y="79"/>
                  </a:lnTo>
                  <a:lnTo>
                    <a:pt x="14" y="55"/>
                  </a:lnTo>
                  <a:lnTo>
                    <a:pt x="33" y="31"/>
                  </a:lnTo>
                  <a:lnTo>
                    <a:pt x="56" y="14"/>
                  </a:lnTo>
                  <a:lnTo>
                    <a:pt x="81" y="4"/>
                  </a:lnTo>
                  <a:lnTo>
                    <a:pt x="110" y="0"/>
                  </a:lnTo>
                  <a:lnTo>
                    <a:pt x="137" y="4"/>
                  </a:lnTo>
                  <a:lnTo>
                    <a:pt x="162" y="14"/>
                  </a:lnTo>
                  <a:lnTo>
                    <a:pt x="185" y="31"/>
                  </a:lnTo>
                  <a:lnTo>
                    <a:pt x="201" y="55"/>
                  </a:lnTo>
                  <a:lnTo>
                    <a:pt x="212" y="82"/>
                  </a:lnTo>
                  <a:lnTo>
                    <a:pt x="217" y="109"/>
                  </a:lnTo>
                  <a:lnTo>
                    <a:pt x="212" y="136"/>
                  </a:lnTo>
                  <a:lnTo>
                    <a:pt x="201" y="163"/>
                  </a:lnTo>
                  <a:lnTo>
                    <a:pt x="185" y="185"/>
                  </a:lnTo>
                  <a:lnTo>
                    <a:pt x="162" y="202"/>
                  </a:lnTo>
                  <a:lnTo>
                    <a:pt x="137" y="212"/>
                  </a:lnTo>
                  <a:lnTo>
                    <a:pt x="110" y="21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5195" y="402"/>
              <a:ext cx="72" cy="71"/>
            </a:xfrm>
            <a:custGeom>
              <a:avLst/>
              <a:gdLst>
                <a:gd name="T0" fmla="*/ 36 w 217"/>
                <a:gd name="T1" fmla="*/ 71 h 214"/>
                <a:gd name="T2" fmla="*/ 27 w 217"/>
                <a:gd name="T3" fmla="*/ 70 h 214"/>
                <a:gd name="T4" fmla="*/ 19 w 217"/>
                <a:gd name="T5" fmla="*/ 67 h 214"/>
                <a:gd name="T6" fmla="*/ 11 w 217"/>
                <a:gd name="T7" fmla="*/ 61 h 214"/>
                <a:gd name="T8" fmla="*/ 5 w 217"/>
                <a:gd name="T9" fmla="*/ 54 h 214"/>
                <a:gd name="T10" fmla="*/ 1 w 217"/>
                <a:gd name="T11" fmla="*/ 45 h 214"/>
                <a:gd name="T12" fmla="*/ 0 w 217"/>
                <a:gd name="T13" fmla="*/ 35 h 214"/>
                <a:gd name="T14" fmla="*/ 1 w 217"/>
                <a:gd name="T15" fmla="*/ 26 h 214"/>
                <a:gd name="T16" fmla="*/ 5 w 217"/>
                <a:gd name="T17" fmla="*/ 17 h 214"/>
                <a:gd name="T18" fmla="*/ 11 w 217"/>
                <a:gd name="T19" fmla="*/ 9 h 214"/>
                <a:gd name="T20" fmla="*/ 19 w 217"/>
                <a:gd name="T21" fmla="*/ 4 h 214"/>
                <a:gd name="T22" fmla="*/ 27 w 217"/>
                <a:gd name="T23" fmla="*/ 0 h 214"/>
                <a:gd name="T24" fmla="*/ 36 w 217"/>
                <a:gd name="T25" fmla="*/ 0 h 214"/>
                <a:gd name="T26" fmla="*/ 45 w 217"/>
                <a:gd name="T27" fmla="*/ 0 h 214"/>
                <a:gd name="T28" fmla="*/ 54 w 217"/>
                <a:gd name="T29" fmla="*/ 4 h 214"/>
                <a:gd name="T30" fmla="*/ 61 w 217"/>
                <a:gd name="T31" fmla="*/ 10 h 214"/>
                <a:gd name="T32" fmla="*/ 67 w 217"/>
                <a:gd name="T33" fmla="*/ 17 h 214"/>
                <a:gd name="T34" fmla="*/ 70 w 217"/>
                <a:gd name="T35" fmla="*/ 26 h 214"/>
                <a:gd name="T36" fmla="*/ 72 w 217"/>
                <a:gd name="T37" fmla="*/ 35 h 214"/>
                <a:gd name="T38" fmla="*/ 70 w 217"/>
                <a:gd name="T39" fmla="*/ 45 h 214"/>
                <a:gd name="T40" fmla="*/ 67 w 217"/>
                <a:gd name="T41" fmla="*/ 53 h 214"/>
                <a:gd name="T42" fmla="*/ 61 w 217"/>
                <a:gd name="T43" fmla="*/ 60 h 214"/>
                <a:gd name="T44" fmla="*/ 54 w 217"/>
                <a:gd name="T45" fmla="*/ 67 h 214"/>
                <a:gd name="T46" fmla="*/ 45 w 217"/>
                <a:gd name="T47" fmla="*/ 70 h 214"/>
                <a:gd name="T48" fmla="*/ 36 w 217"/>
                <a:gd name="T49" fmla="*/ 71 h 214"/>
                <a:gd name="T50" fmla="*/ 36 w 217"/>
                <a:gd name="T51" fmla="*/ 71 h 2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7" h="214">
                  <a:moveTo>
                    <a:pt x="110" y="214"/>
                  </a:moveTo>
                  <a:lnTo>
                    <a:pt x="81" y="212"/>
                  </a:lnTo>
                  <a:lnTo>
                    <a:pt x="56" y="201"/>
                  </a:lnTo>
                  <a:lnTo>
                    <a:pt x="33" y="185"/>
                  </a:lnTo>
                  <a:lnTo>
                    <a:pt x="14" y="162"/>
                  </a:lnTo>
                  <a:lnTo>
                    <a:pt x="4" y="135"/>
                  </a:lnTo>
                  <a:lnTo>
                    <a:pt x="0" y="106"/>
                  </a:lnTo>
                  <a:lnTo>
                    <a:pt x="4" y="79"/>
                  </a:lnTo>
                  <a:lnTo>
                    <a:pt x="14" y="52"/>
                  </a:lnTo>
                  <a:lnTo>
                    <a:pt x="33" y="28"/>
                  </a:lnTo>
                  <a:lnTo>
                    <a:pt x="56" y="12"/>
                  </a:lnTo>
                  <a:lnTo>
                    <a:pt x="81" y="1"/>
                  </a:lnTo>
                  <a:lnTo>
                    <a:pt x="110" y="0"/>
                  </a:lnTo>
                  <a:lnTo>
                    <a:pt x="137" y="1"/>
                  </a:lnTo>
                  <a:lnTo>
                    <a:pt x="162" y="12"/>
                  </a:lnTo>
                  <a:lnTo>
                    <a:pt x="185" y="30"/>
                  </a:lnTo>
                  <a:lnTo>
                    <a:pt x="201" y="52"/>
                  </a:lnTo>
                  <a:lnTo>
                    <a:pt x="212" y="79"/>
                  </a:lnTo>
                  <a:lnTo>
                    <a:pt x="217" y="106"/>
                  </a:lnTo>
                  <a:lnTo>
                    <a:pt x="212" y="135"/>
                  </a:lnTo>
                  <a:lnTo>
                    <a:pt x="201" y="160"/>
                  </a:lnTo>
                  <a:lnTo>
                    <a:pt x="185" y="182"/>
                  </a:lnTo>
                  <a:lnTo>
                    <a:pt x="162" y="201"/>
                  </a:lnTo>
                  <a:lnTo>
                    <a:pt x="137" y="212"/>
                  </a:lnTo>
                  <a:lnTo>
                    <a:pt x="110" y="21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>
                <a:solidFill>
                  <a:srgbClr val="0C479D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4F70E0-E2CE-4AFD-8C47-8BF07B78AD15}" type="datetime1">
              <a:rPr lang="fi-FI">
                <a:solidFill>
                  <a:srgbClr val="000000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688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D8F70-54DA-485D-8A96-D2F260FE76ED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16B9-CD71-4181-A888-68812D19E05D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039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259C8-A212-4EA2-B6DA-BD19A74B75A3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0E83-E084-4827-8054-75C8069501B8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274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470D-6D2C-4DAB-B486-C3E1603BE14B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4D39-E8EB-41F0-BC86-9840887892D8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84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3B95-5A3C-430F-B0CE-0DE79B885FB8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5EC6-77DE-4BB4-AD75-A98B128EF1CA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7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1465" y="260351"/>
            <a:ext cx="2054225" cy="56165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11863" cy="56165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05EB-D0C7-49FD-B1A5-0D152BAB2534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E0DE-6F40-4CDD-A7A6-5062E3DAB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C04C-09C7-4184-9737-EF9CCCE1513D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FAFB-AE13-4878-9307-401DF4AF1E2E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017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1A8F7-FDED-45AF-B836-405B796F1AF3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7355-70CB-4C20-AED5-679A37599B47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672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43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6301D-BA7D-47A5-9405-3A9B86FE7C53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961D8-2DAE-4FAA-A804-F6E26C201317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23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94172-444F-44D3-84A7-43400F467C97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F669F-9243-4081-A370-32BC136E064A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7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367A-B2EF-40F0-9764-704F6328E6C1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12BA-2CBC-4E0D-9676-7960CCF4FF25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775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993" y="188913"/>
            <a:ext cx="2124808" cy="59372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638" y="188913"/>
            <a:ext cx="6236677" cy="5937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5A8AC-DD82-49C8-965A-E4524F180CAB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E554-9DF6-46AC-9C51-B4087B872593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701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8" y="188914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1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590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BFF8-FF94-4427-9970-1A3721247BF0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A23C9-13B5-4B50-A057-97460C8CE776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93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8" y="188914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0C4E-76DF-4C6C-8ECE-13D2C95F59C7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E3B8-F1C8-49AC-9689-84C45BE0E012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34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4638" y="188914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1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8" y="3938590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5F06-DEE6-4DEA-9E77-C3C8A8EA5E04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E2DD-1BF6-439F-A41D-309EB7596DC3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270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8" y="188914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DF37-B23B-4293-B621-2DF4BCB408B4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15E3-790B-46B3-BC75-CD4E2E82F80D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2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0080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4"/>
            <a:ext cx="8218488" cy="43926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95FA6-D448-4E63-946E-833E5E66854C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2149-1532-4D5A-B53B-4E7CDE5B8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8" y="188914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C0B4-3AF7-493B-8148-C063A2031DB6}" type="datetime1">
              <a:rPr lang="fi-FI">
                <a:solidFill>
                  <a:srgbClr val="009999"/>
                </a:solidFill>
              </a:rPr>
              <a:pPr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A76B-40AB-410F-8D02-75344F0F26F2}" type="slidenum">
              <a:rPr lang="fi-FI">
                <a:solidFill>
                  <a:srgbClr val="009999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52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8820" y="3933557"/>
            <a:ext cx="1980948" cy="1079520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00">
              <a:solidFill>
                <a:srgbClr val="30303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1800">
              <a:solidFill>
                <a:srgbClr val="30303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2632076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Esityksen nimi / Tekijä</a:t>
            </a:r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6" name="Group 36"/>
          <p:cNvGrpSpPr>
            <a:grpSpLocks/>
          </p:cNvGrpSpPr>
          <p:nvPr userDrawn="1"/>
        </p:nvGrpSpPr>
        <p:grpSpPr bwMode="auto">
          <a:xfrm>
            <a:off x="3091363" y="5089209"/>
            <a:ext cx="2891307" cy="144652"/>
            <a:chOff x="1201" y="2205"/>
            <a:chExt cx="3358" cy="126"/>
          </a:xfrm>
        </p:grpSpPr>
        <p:sp>
          <p:nvSpPr>
            <p:cNvPr id="17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sz="1800">
                <a:solidFill>
                  <a:srgbClr val="303030"/>
                </a:solidFill>
              </a:endParaRPr>
            </a:p>
          </p:txBody>
        </p:sp>
        <p:sp>
          <p:nvSpPr>
            <p:cNvPr id="18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sz="1800">
                <a:solidFill>
                  <a:srgbClr val="30303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5234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31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58296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6BC-04DE-4967-975B-F51AD218A551}" type="datetimeFigureOut">
              <a:rPr lang="fi-FI" smtClean="0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Esityksen nimi / Tekijä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45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009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957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364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919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760"/>
            <a:ext cx="4040188" cy="96010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0867"/>
            <a:ext cx="4040188" cy="341689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80760"/>
            <a:ext cx="4041775" cy="96010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0867"/>
            <a:ext cx="4041775" cy="341689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8489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3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ED45-9569-42CA-B4BD-AAAF0B84516A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3D63-0E56-4B90-95D7-F56CE31FA8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624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0691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0080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4"/>
            <a:ext cx="8218488" cy="43926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95FA6-D448-4E63-946E-833E5E66854C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2149-1532-4D5A-B53B-4E7CDE5B8C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0000"/>
              </a:solidFill>
            </a:endParaRPr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2897188" y="5270501"/>
            <a:ext cx="3275012" cy="123825"/>
            <a:chOff x="1201" y="2205"/>
            <a:chExt cx="3358" cy="126"/>
          </a:xfrm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0 h 758"/>
                <a:gd name="T2" fmla="*/ 0 w 12075"/>
                <a:gd name="T3" fmla="*/ 0 h 758"/>
                <a:gd name="T4" fmla="*/ 0 w 12075"/>
                <a:gd name="T5" fmla="*/ 0 h 758"/>
                <a:gd name="T6" fmla="*/ 0 w 12075"/>
                <a:gd name="T7" fmla="*/ 0 h 758"/>
                <a:gd name="T8" fmla="*/ 0 w 12075"/>
                <a:gd name="T9" fmla="*/ 0 h 758"/>
                <a:gd name="T10" fmla="*/ 0 w 12075"/>
                <a:gd name="T11" fmla="*/ 0 h 758"/>
                <a:gd name="T12" fmla="*/ 0 w 12075"/>
                <a:gd name="T13" fmla="*/ 0 h 758"/>
                <a:gd name="T14" fmla="*/ 0 w 12075"/>
                <a:gd name="T15" fmla="*/ 0 h 758"/>
                <a:gd name="T16" fmla="*/ 0 w 12075"/>
                <a:gd name="T17" fmla="*/ 0 h 758"/>
                <a:gd name="T18" fmla="*/ 0 w 12075"/>
                <a:gd name="T19" fmla="*/ 0 h 758"/>
                <a:gd name="T20" fmla="*/ 0 w 12075"/>
                <a:gd name="T21" fmla="*/ 0 h 758"/>
                <a:gd name="T22" fmla="*/ 0 w 12075"/>
                <a:gd name="T23" fmla="*/ 0 h 758"/>
                <a:gd name="T24" fmla="*/ 0 w 12075"/>
                <a:gd name="T25" fmla="*/ 0 h 758"/>
                <a:gd name="T26" fmla="*/ 0 w 12075"/>
                <a:gd name="T27" fmla="*/ 0 h 758"/>
                <a:gd name="T28" fmla="*/ 0 w 12075"/>
                <a:gd name="T29" fmla="*/ 0 h 758"/>
                <a:gd name="T30" fmla="*/ 0 w 12075"/>
                <a:gd name="T31" fmla="*/ 0 h 758"/>
                <a:gd name="T32" fmla="*/ 0 w 12075"/>
                <a:gd name="T33" fmla="*/ 0 h 758"/>
                <a:gd name="T34" fmla="*/ 0 w 12075"/>
                <a:gd name="T35" fmla="*/ 0 h 758"/>
                <a:gd name="T36" fmla="*/ 0 w 12075"/>
                <a:gd name="T37" fmla="*/ 0 h 758"/>
                <a:gd name="T38" fmla="*/ 0 w 12075"/>
                <a:gd name="T39" fmla="*/ 0 h 758"/>
                <a:gd name="T40" fmla="*/ 0 w 12075"/>
                <a:gd name="T41" fmla="*/ 0 h 758"/>
                <a:gd name="T42" fmla="*/ 0 w 12075"/>
                <a:gd name="T43" fmla="*/ 0 h 758"/>
                <a:gd name="T44" fmla="*/ 0 w 12075"/>
                <a:gd name="T45" fmla="*/ 0 h 758"/>
                <a:gd name="T46" fmla="*/ 0 w 12075"/>
                <a:gd name="T47" fmla="*/ 0 h 758"/>
                <a:gd name="T48" fmla="*/ 0 w 12075"/>
                <a:gd name="T49" fmla="*/ 0 h 758"/>
                <a:gd name="T50" fmla="*/ 0 w 12075"/>
                <a:gd name="T51" fmla="*/ 0 h 758"/>
                <a:gd name="T52" fmla="*/ 0 w 12075"/>
                <a:gd name="T53" fmla="*/ 0 h 758"/>
                <a:gd name="T54" fmla="*/ 0 w 12075"/>
                <a:gd name="T55" fmla="*/ 0 h 758"/>
                <a:gd name="T56" fmla="*/ 0 w 12075"/>
                <a:gd name="T57" fmla="*/ 0 h 758"/>
                <a:gd name="T58" fmla="*/ 0 w 12075"/>
                <a:gd name="T59" fmla="*/ 0 h 758"/>
                <a:gd name="T60" fmla="*/ 0 w 12075"/>
                <a:gd name="T61" fmla="*/ 0 h 758"/>
                <a:gd name="T62" fmla="*/ 0 w 12075"/>
                <a:gd name="T63" fmla="*/ 0 h 758"/>
                <a:gd name="T64" fmla="*/ 0 w 12075"/>
                <a:gd name="T65" fmla="*/ 0 h 758"/>
                <a:gd name="T66" fmla="*/ 0 w 12075"/>
                <a:gd name="T67" fmla="*/ 0 h 758"/>
                <a:gd name="T68" fmla="*/ 0 w 12075"/>
                <a:gd name="T69" fmla="*/ 0 h 758"/>
                <a:gd name="T70" fmla="*/ 0 w 12075"/>
                <a:gd name="T71" fmla="*/ 0 h 758"/>
                <a:gd name="T72" fmla="*/ 0 w 12075"/>
                <a:gd name="T73" fmla="*/ 0 h 758"/>
                <a:gd name="T74" fmla="*/ 0 w 12075"/>
                <a:gd name="T75" fmla="*/ 0 h 758"/>
                <a:gd name="T76" fmla="*/ 0 w 12075"/>
                <a:gd name="T77" fmla="*/ 0 h 758"/>
                <a:gd name="T78" fmla="*/ 0 w 12075"/>
                <a:gd name="T79" fmla="*/ 0 h 758"/>
                <a:gd name="T80" fmla="*/ 0 w 12075"/>
                <a:gd name="T81" fmla="*/ 0 h 758"/>
                <a:gd name="T82" fmla="*/ 0 w 12075"/>
                <a:gd name="T83" fmla="*/ 0 h 758"/>
                <a:gd name="T84" fmla="*/ 0 w 12075"/>
                <a:gd name="T85" fmla="*/ 0 h 758"/>
                <a:gd name="T86" fmla="*/ 0 w 12075"/>
                <a:gd name="T87" fmla="*/ 0 h 758"/>
                <a:gd name="T88" fmla="*/ 0 w 12075"/>
                <a:gd name="T89" fmla="*/ 0 h 758"/>
                <a:gd name="T90" fmla="*/ 0 w 12075"/>
                <a:gd name="T91" fmla="*/ 0 h 758"/>
                <a:gd name="T92" fmla="*/ 0 w 12075"/>
                <a:gd name="T93" fmla="*/ 0 h 758"/>
                <a:gd name="T94" fmla="*/ 0 w 12075"/>
                <a:gd name="T95" fmla="*/ 0 h 758"/>
                <a:gd name="T96" fmla="*/ 0 w 12075"/>
                <a:gd name="T97" fmla="*/ 0 h 758"/>
                <a:gd name="T98" fmla="*/ 0 w 12075"/>
                <a:gd name="T99" fmla="*/ 0 h 758"/>
                <a:gd name="T100" fmla="*/ 0 w 12075"/>
                <a:gd name="T101" fmla="*/ 0 h 758"/>
                <a:gd name="T102" fmla="*/ 0 w 12075"/>
                <a:gd name="T103" fmla="*/ 0 h 758"/>
                <a:gd name="T104" fmla="*/ 0 w 12075"/>
                <a:gd name="T105" fmla="*/ 0 h 758"/>
                <a:gd name="T106" fmla="*/ 0 w 12075"/>
                <a:gd name="T107" fmla="*/ 0 h 758"/>
                <a:gd name="T108" fmla="*/ 0 w 12075"/>
                <a:gd name="T109" fmla="*/ 0 h 758"/>
                <a:gd name="T110" fmla="*/ 0 w 12075"/>
                <a:gd name="T111" fmla="*/ 0 h 758"/>
                <a:gd name="T112" fmla="*/ 0 w 12075"/>
                <a:gd name="T113" fmla="*/ 0 h 758"/>
                <a:gd name="T114" fmla="*/ 0 w 12075"/>
                <a:gd name="T115" fmla="*/ 0 h 758"/>
                <a:gd name="T116" fmla="*/ 0 w 12075"/>
                <a:gd name="T117" fmla="*/ 0 h 758"/>
                <a:gd name="T118" fmla="*/ 0 w 12075"/>
                <a:gd name="T119" fmla="*/ 0 h 758"/>
                <a:gd name="T120" fmla="*/ 0 w 12075"/>
                <a:gd name="T121" fmla="*/ 0 h 758"/>
                <a:gd name="T122" fmla="*/ 0 w 12075"/>
                <a:gd name="T123" fmla="*/ 0 h 758"/>
                <a:gd name="T124" fmla="*/ 0 w 12075"/>
                <a:gd name="T125" fmla="*/ 0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35"/>
            <p:cNvSpPr>
              <a:spLocks noEditPoints="1"/>
            </p:cNvSpPr>
            <p:nvPr userDrawn="1"/>
          </p:nvSpPr>
          <p:spPr bwMode="auto">
            <a:xfrm>
              <a:off x="1201" y="2207"/>
              <a:ext cx="1271" cy="123"/>
            </a:xfrm>
            <a:custGeom>
              <a:avLst/>
              <a:gdLst>
                <a:gd name="T0" fmla="*/ 0 w 7628"/>
                <a:gd name="T1" fmla="*/ 0 h 742"/>
                <a:gd name="T2" fmla="*/ 0 w 7628"/>
                <a:gd name="T3" fmla="*/ 0 h 742"/>
                <a:gd name="T4" fmla="*/ 0 w 7628"/>
                <a:gd name="T5" fmla="*/ 0 h 742"/>
                <a:gd name="T6" fmla="*/ 0 w 7628"/>
                <a:gd name="T7" fmla="*/ 0 h 742"/>
                <a:gd name="T8" fmla="*/ 0 w 7628"/>
                <a:gd name="T9" fmla="*/ 0 h 742"/>
                <a:gd name="T10" fmla="*/ 0 w 7628"/>
                <a:gd name="T11" fmla="*/ 0 h 742"/>
                <a:gd name="T12" fmla="*/ 0 w 7628"/>
                <a:gd name="T13" fmla="*/ 0 h 742"/>
                <a:gd name="T14" fmla="*/ 0 w 7628"/>
                <a:gd name="T15" fmla="*/ 0 h 742"/>
                <a:gd name="T16" fmla="*/ 0 w 7628"/>
                <a:gd name="T17" fmla="*/ 0 h 742"/>
                <a:gd name="T18" fmla="*/ 0 w 7628"/>
                <a:gd name="T19" fmla="*/ 0 h 742"/>
                <a:gd name="T20" fmla="*/ 0 w 7628"/>
                <a:gd name="T21" fmla="*/ 0 h 742"/>
                <a:gd name="T22" fmla="*/ 0 w 7628"/>
                <a:gd name="T23" fmla="*/ 0 h 742"/>
                <a:gd name="T24" fmla="*/ 0 w 7628"/>
                <a:gd name="T25" fmla="*/ 0 h 742"/>
                <a:gd name="T26" fmla="*/ 0 w 7628"/>
                <a:gd name="T27" fmla="*/ 0 h 742"/>
                <a:gd name="T28" fmla="*/ 0 w 7628"/>
                <a:gd name="T29" fmla="*/ 0 h 742"/>
                <a:gd name="T30" fmla="*/ 0 w 7628"/>
                <a:gd name="T31" fmla="*/ 0 h 742"/>
                <a:gd name="T32" fmla="*/ 0 w 7628"/>
                <a:gd name="T33" fmla="*/ 0 h 742"/>
                <a:gd name="T34" fmla="*/ 0 w 7628"/>
                <a:gd name="T35" fmla="*/ 0 h 742"/>
                <a:gd name="T36" fmla="*/ 0 w 7628"/>
                <a:gd name="T37" fmla="*/ 0 h 742"/>
                <a:gd name="T38" fmla="*/ 0 w 7628"/>
                <a:gd name="T39" fmla="*/ 0 h 742"/>
                <a:gd name="T40" fmla="*/ 0 w 7628"/>
                <a:gd name="T41" fmla="*/ 0 h 742"/>
                <a:gd name="T42" fmla="*/ 0 w 7628"/>
                <a:gd name="T43" fmla="*/ 0 h 742"/>
                <a:gd name="T44" fmla="*/ 0 w 7628"/>
                <a:gd name="T45" fmla="*/ 0 h 742"/>
                <a:gd name="T46" fmla="*/ 0 w 7628"/>
                <a:gd name="T47" fmla="*/ 0 h 742"/>
                <a:gd name="T48" fmla="*/ 0 w 7628"/>
                <a:gd name="T49" fmla="*/ 0 h 742"/>
                <a:gd name="T50" fmla="*/ 0 w 7628"/>
                <a:gd name="T51" fmla="*/ 0 h 742"/>
                <a:gd name="T52" fmla="*/ 0 w 7628"/>
                <a:gd name="T53" fmla="*/ 0 h 742"/>
                <a:gd name="T54" fmla="*/ 0 w 7628"/>
                <a:gd name="T55" fmla="*/ 0 h 742"/>
                <a:gd name="T56" fmla="*/ 0 w 7628"/>
                <a:gd name="T57" fmla="*/ 0 h 742"/>
                <a:gd name="T58" fmla="*/ 0 w 7628"/>
                <a:gd name="T59" fmla="*/ 0 h 742"/>
                <a:gd name="T60" fmla="*/ 0 w 7628"/>
                <a:gd name="T61" fmla="*/ 0 h 742"/>
                <a:gd name="T62" fmla="*/ 0 w 7628"/>
                <a:gd name="T63" fmla="*/ 0 h 742"/>
                <a:gd name="T64" fmla="*/ 0 w 7628"/>
                <a:gd name="T65" fmla="*/ 0 h 742"/>
                <a:gd name="T66" fmla="*/ 0 w 7628"/>
                <a:gd name="T67" fmla="*/ 0 h 742"/>
                <a:gd name="T68" fmla="*/ 0 w 7628"/>
                <a:gd name="T69" fmla="*/ 0 h 742"/>
                <a:gd name="T70" fmla="*/ 0 w 7628"/>
                <a:gd name="T71" fmla="*/ 0 h 742"/>
                <a:gd name="T72" fmla="*/ 0 w 7628"/>
                <a:gd name="T73" fmla="*/ 0 h 742"/>
                <a:gd name="T74" fmla="*/ 0 w 7628"/>
                <a:gd name="T75" fmla="*/ 0 h 742"/>
                <a:gd name="T76" fmla="*/ 0 w 7628"/>
                <a:gd name="T77" fmla="*/ 0 h 742"/>
                <a:gd name="T78" fmla="*/ 0 w 7628"/>
                <a:gd name="T79" fmla="*/ 0 h 742"/>
                <a:gd name="T80" fmla="*/ 0 w 7628"/>
                <a:gd name="T81" fmla="*/ 0 h 742"/>
                <a:gd name="T82" fmla="*/ 0 w 7628"/>
                <a:gd name="T83" fmla="*/ 0 h 742"/>
                <a:gd name="T84" fmla="*/ 0 w 7628"/>
                <a:gd name="T85" fmla="*/ 0 h 742"/>
                <a:gd name="T86" fmla="*/ 0 w 7628"/>
                <a:gd name="T87" fmla="*/ 0 h 742"/>
                <a:gd name="T88" fmla="*/ 0 w 7628"/>
                <a:gd name="T89" fmla="*/ 0 h 742"/>
                <a:gd name="T90" fmla="*/ 0 w 7628"/>
                <a:gd name="T91" fmla="*/ 0 h 742"/>
                <a:gd name="T92" fmla="*/ 0 w 7628"/>
                <a:gd name="T93" fmla="*/ 0 h 742"/>
                <a:gd name="T94" fmla="*/ 0 w 7628"/>
                <a:gd name="T95" fmla="*/ 0 h 742"/>
                <a:gd name="T96" fmla="*/ 0 w 7628"/>
                <a:gd name="T97" fmla="*/ 0 h 742"/>
                <a:gd name="T98" fmla="*/ 0 w 7628"/>
                <a:gd name="T99" fmla="*/ 0 h 742"/>
                <a:gd name="T100" fmla="*/ 0 w 7628"/>
                <a:gd name="T101" fmla="*/ 0 h 742"/>
                <a:gd name="T102" fmla="*/ 0 w 7628"/>
                <a:gd name="T103" fmla="*/ 0 h 742"/>
                <a:gd name="T104" fmla="*/ 0 w 7628"/>
                <a:gd name="T105" fmla="*/ 0 h 742"/>
                <a:gd name="T106" fmla="*/ 0 w 7628"/>
                <a:gd name="T107" fmla="*/ 0 h 742"/>
                <a:gd name="T108" fmla="*/ 0 w 7628"/>
                <a:gd name="T109" fmla="*/ 0 h 742"/>
                <a:gd name="T110" fmla="*/ 0 w 7628"/>
                <a:gd name="T111" fmla="*/ 0 h 742"/>
                <a:gd name="T112" fmla="*/ 0 w 7628"/>
                <a:gd name="T113" fmla="*/ 0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1" descr="SHORT_THL_LOGO_RGB_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1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2632076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FE82-0132-4F05-94BE-5DAB3E8ADAE6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B479-D439-4C79-B39D-3DA1F6BA6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38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CDDE-3A2E-4AD8-8A78-F62C47551174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682C-5368-4C49-A263-412E63054A2D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3233-E01A-4767-A368-8B913BCB65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506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DF33-EC45-4275-B1E1-BE00F7386DD4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C1C3-297C-4710-B8C3-25B322268758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49E4-460D-4FEC-9F0A-A07F6C9A47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542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7481-686F-459F-8A2B-81CCEF73C5CA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2233-ED21-43CC-A8EC-CA1E206076CE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5237-E5EA-4956-90ED-82C0023D7E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27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EB75-062A-4160-9189-F175A3B43D54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5A5D-8479-4B69-A07E-1EE6D35C0024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BF35-9E1B-4061-B5DE-7E94CFD34F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647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8DA8-3A46-4F04-9954-B098AFB303C7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DFB6-8A12-4B17-8D3C-9A6EE27446E8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0B60-FD8C-4A73-9E10-6AC158E3F7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80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21E7-398F-4136-A15D-7B5D39244991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22F0-8130-4978-869E-3B97D46616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0000"/>
              </a:solidFill>
            </a:endParaRPr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2897188" y="5270501"/>
            <a:ext cx="3275012" cy="123825"/>
            <a:chOff x="1201" y="2205"/>
            <a:chExt cx="3358" cy="126"/>
          </a:xfrm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0 h 758"/>
                <a:gd name="T2" fmla="*/ 0 w 12075"/>
                <a:gd name="T3" fmla="*/ 0 h 758"/>
                <a:gd name="T4" fmla="*/ 0 w 12075"/>
                <a:gd name="T5" fmla="*/ 0 h 758"/>
                <a:gd name="T6" fmla="*/ 0 w 12075"/>
                <a:gd name="T7" fmla="*/ 0 h 758"/>
                <a:gd name="T8" fmla="*/ 0 w 12075"/>
                <a:gd name="T9" fmla="*/ 0 h 758"/>
                <a:gd name="T10" fmla="*/ 0 w 12075"/>
                <a:gd name="T11" fmla="*/ 0 h 758"/>
                <a:gd name="T12" fmla="*/ 0 w 12075"/>
                <a:gd name="T13" fmla="*/ 0 h 758"/>
                <a:gd name="T14" fmla="*/ 0 w 12075"/>
                <a:gd name="T15" fmla="*/ 0 h 758"/>
                <a:gd name="T16" fmla="*/ 0 w 12075"/>
                <a:gd name="T17" fmla="*/ 0 h 758"/>
                <a:gd name="T18" fmla="*/ 0 w 12075"/>
                <a:gd name="T19" fmla="*/ 0 h 758"/>
                <a:gd name="T20" fmla="*/ 0 w 12075"/>
                <a:gd name="T21" fmla="*/ 0 h 758"/>
                <a:gd name="T22" fmla="*/ 0 w 12075"/>
                <a:gd name="T23" fmla="*/ 0 h 758"/>
                <a:gd name="T24" fmla="*/ 0 w 12075"/>
                <a:gd name="T25" fmla="*/ 0 h 758"/>
                <a:gd name="T26" fmla="*/ 0 w 12075"/>
                <a:gd name="T27" fmla="*/ 0 h 758"/>
                <a:gd name="T28" fmla="*/ 0 w 12075"/>
                <a:gd name="T29" fmla="*/ 0 h 758"/>
                <a:gd name="T30" fmla="*/ 0 w 12075"/>
                <a:gd name="T31" fmla="*/ 0 h 758"/>
                <a:gd name="T32" fmla="*/ 0 w 12075"/>
                <a:gd name="T33" fmla="*/ 0 h 758"/>
                <a:gd name="T34" fmla="*/ 0 w 12075"/>
                <a:gd name="T35" fmla="*/ 0 h 758"/>
                <a:gd name="T36" fmla="*/ 0 w 12075"/>
                <a:gd name="T37" fmla="*/ 0 h 758"/>
                <a:gd name="T38" fmla="*/ 0 w 12075"/>
                <a:gd name="T39" fmla="*/ 0 h 758"/>
                <a:gd name="T40" fmla="*/ 0 w 12075"/>
                <a:gd name="T41" fmla="*/ 0 h 758"/>
                <a:gd name="T42" fmla="*/ 0 w 12075"/>
                <a:gd name="T43" fmla="*/ 0 h 758"/>
                <a:gd name="T44" fmla="*/ 0 w 12075"/>
                <a:gd name="T45" fmla="*/ 0 h 758"/>
                <a:gd name="T46" fmla="*/ 0 w 12075"/>
                <a:gd name="T47" fmla="*/ 0 h 758"/>
                <a:gd name="T48" fmla="*/ 0 w 12075"/>
                <a:gd name="T49" fmla="*/ 0 h 758"/>
                <a:gd name="T50" fmla="*/ 0 w 12075"/>
                <a:gd name="T51" fmla="*/ 0 h 758"/>
                <a:gd name="T52" fmla="*/ 0 w 12075"/>
                <a:gd name="T53" fmla="*/ 0 h 758"/>
                <a:gd name="T54" fmla="*/ 0 w 12075"/>
                <a:gd name="T55" fmla="*/ 0 h 758"/>
                <a:gd name="T56" fmla="*/ 0 w 12075"/>
                <a:gd name="T57" fmla="*/ 0 h 758"/>
                <a:gd name="T58" fmla="*/ 0 w 12075"/>
                <a:gd name="T59" fmla="*/ 0 h 758"/>
                <a:gd name="T60" fmla="*/ 0 w 12075"/>
                <a:gd name="T61" fmla="*/ 0 h 758"/>
                <a:gd name="T62" fmla="*/ 0 w 12075"/>
                <a:gd name="T63" fmla="*/ 0 h 758"/>
                <a:gd name="T64" fmla="*/ 0 w 12075"/>
                <a:gd name="T65" fmla="*/ 0 h 758"/>
                <a:gd name="T66" fmla="*/ 0 w 12075"/>
                <a:gd name="T67" fmla="*/ 0 h 758"/>
                <a:gd name="T68" fmla="*/ 0 w 12075"/>
                <a:gd name="T69" fmla="*/ 0 h 758"/>
                <a:gd name="T70" fmla="*/ 0 w 12075"/>
                <a:gd name="T71" fmla="*/ 0 h 758"/>
                <a:gd name="T72" fmla="*/ 0 w 12075"/>
                <a:gd name="T73" fmla="*/ 0 h 758"/>
                <a:gd name="T74" fmla="*/ 0 w 12075"/>
                <a:gd name="T75" fmla="*/ 0 h 758"/>
                <a:gd name="T76" fmla="*/ 0 w 12075"/>
                <a:gd name="T77" fmla="*/ 0 h 758"/>
                <a:gd name="T78" fmla="*/ 0 w 12075"/>
                <a:gd name="T79" fmla="*/ 0 h 758"/>
                <a:gd name="T80" fmla="*/ 0 w 12075"/>
                <a:gd name="T81" fmla="*/ 0 h 758"/>
                <a:gd name="T82" fmla="*/ 0 w 12075"/>
                <a:gd name="T83" fmla="*/ 0 h 758"/>
                <a:gd name="T84" fmla="*/ 0 w 12075"/>
                <a:gd name="T85" fmla="*/ 0 h 758"/>
                <a:gd name="T86" fmla="*/ 0 w 12075"/>
                <a:gd name="T87" fmla="*/ 0 h 758"/>
                <a:gd name="T88" fmla="*/ 0 w 12075"/>
                <a:gd name="T89" fmla="*/ 0 h 758"/>
                <a:gd name="T90" fmla="*/ 0 w 12075"/>
                <a:gd name="T91" fmla="*/ 0 h 758"/>
                <a:gd name="T92" fmla="*/ 0 w 12075"/>
                <a:gd name="T93" fmla="*/ 0 h 758"/>
                <a:gd name="T94" fmla="*/ 0 w 12075"/>
                <a:gd name="T95" fmla="*/ 0 h 758"/>
                <a:gd name="T96" fmla="*/ 0 w 12075"/>
                <a:gd name="T97" fmla="*/ 0 h 758"/>
                <a:gd name="T98" fmla="*/ 0 w 12075"/>
                <a:gd name="T99" fmla="*/ 0 h 758"/>
                <a:gd name="T100" fmla="*/ 0 w 12075"/>
                <a:gd name="T101" fmla="*/ 0 h 758"/>
                <a:gd name="T102" fmla="*/ 0 w 12075"/>
                <a:gd name="T103" fmla="*/ 0 h 758"/>
                <a:gd name="T104" fmla="*/ 0 w 12075"/>
                <a:gd name="T105" fmla="*/ 0 h 758"/>
                <a:gd name="T106" fmla="*/ 0 w 12075"/>
                <a:gd name="T107" fmla="*/ 0 h 758"/>
                <a:gd name="T108" fmla="*/ 0 w 12075"/>
                <a:gd name="T109" fmla="*/ 0 h 758"/>
                <a:gd name="T110" fmla="*/ 0 w 12075"/>
                <a:gd name="T111" fmla="*/ 0 h 758"/>
                <a:gd name="T112" fmla="*/ 0 w 12075"/>
                <a:gd name="T113" fmla="*/ 0 h 758"/>
                <a:gd name="T114" fmla="*/ 0 w 12075"/>
                <a:gd name="T115" fmla="*/ 0 h 758"/>
                <a:gd name="T116" fmla="*/ 0 w 12075"/>
                <a:gd name="T117" fmla="*/ 0 h 758"/>
                <a:gd name="T118" fmla="*/ 0 w 12075"/>
                <a:gd name="T119" fmla="*/ 0 h 758"/>
                <a:gd name="T120" fmla="*/ 0 w 12075"/>
                <a:gd name="T121" fmla="*/ 0 h 758"/>
                <a:gd name="T122" fmla="*/ 0 w 12075"/>
                <a:gd name="T123" fmla="*/ 0 h 758"/>
                <a:gd name="T124" fmla="*/ 0 w 12075"/>
                <a:gd name="T125" fmla="*/ 0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35"/>
            <p:cNvSpPr>
              <a:spLocks noEditPoints="1"/>
            </p:cNvSpPr>
            <p:nvPr userDrawn="1"/>
          </p:nvSpPr>
          <p:spPr bwMode="auto">
            <a:xfrm>
              <a:off x="1201" y="2207"/>
              <a:ext cx="1271" cy="123"/>
            </a:xfrm>
            <a:custGeom>
              <a:avLst/>
              <a:gdLst>
                <a:gd name="T0" fmla="*/ 0 w 7628"/>
                <a:gd name="T1" fmla="*/ 0 h 742"/>
                <a:gd name="T2" fmla="*/ 0 w 7628"/>
                <a:gd name="T3" fmla="*/ 0 h 742"/>
                <a:gd name="T4" fmla="*/ 0 w 7628"/>
                <a:gd name="T5" fmla="*/ 0 h 742"/>
                <a:gd name="T6" fmla="*/ 0 w 7628"/>
                <a:gd name="T7" fmla="*/ 0 h 742"/>
                <a:gd name="T8" fmla="*/ 0 w 7628"/>
                <a:gd name="T9" fmla="*/ 0 h 742"/>
                <a:gd name="T10" fmla="*/ 0 w 7628"/>
                <a:gd name="T11" fmla="*/ 0 h 742"/>
                <a:gd name="T12" fmla="*/ 0 w 7628"/>
                <a:gd name="T13" fmla="*/ 0 h 742"/>
                <a:gd name="T14" fmla="*/ 0 w 7628"/>
                <a:gd name="T15" fmla="*/ 0 h 742"/>
                <a:gd name="T16" fmla="*/ 0 w 7628"/>
                <a:gd name="T17" fmla="*/ 0 h 742"/>
                <a:gd name="T18" fmla="*/ 0 w 7628"/>
                <a:gd name="T19" fmla="*/ 0 h 742"/>
                <a:gd name="T20" fmla="*/ 0 w 7628"/>
                <a:gd name="T21" fmla="*/ 0 h 742"/>
                <a:gd name="T22" fmla="*/ 0 w 7628"/>
                <a:gd name="T23" fmla="*/ 0 h 742"/>
                <a:gd name="T24" fmla="*/ 0 w 7628"/>
                <a:gd name="T25" fmla="*/ 0 h 742"/>
                <a:gd name="T26" fmla="*/ 0 w 7628"/>
                <a:gd name="T27" fmla="*/ 0 h 742"/>
                <a:gd name="T28" fmla="*/ 0 w 7628"/>
                <a:gd name="T29" fmla="*/ 0 h 742"/>
                <a:gd name="T30" fmla="*/ 0 w 7628"/>
                <a:gd name="T31" fmla="*/ 0 h 742"/>
                <a:gd name="T32" fmla="*/ 0 w 7628"/>
                <a:gd name="T33" fmla="*/ 0 h 742"/>
                <a:gd name="T34" fmla="*/ 0 w 7628"/>
                <a:gd name="T35" fmla="*/ 0 h 742"/>
                <a:gd name="T36" fmla="*/ 0 w 7628"/>
                <a:gd name="T37" fmla="*/ 0 h 742"/>
                <a:gd name="T38" fmla="*/ 0 w 7628"/>
                <a:gd name="T39" fmla="*/ 0 h 742"/>
                <a:gd name="T40" fmla="*/ 0 w 7628"/>
                <a:gd name="T41" fmla="*/ 0 h 742"/>
                <a:gd name="T42" fmla="*/ 0 w 7628"/>
                <a:gd name="T43" fmla="*/ 0 h 742"/>
                <a:gd name="T44" fmla="*/ 0 w 7628"/>
                <a:gd name="T45" fmla="*/ 0 h 742"/>
                <a:gd name="T46" fmla="*/ 0 w 7628"/>
                <a:gd name="T47" fmla="*/ 0 h 742"/>
                <a:gd name="T48" fmla="*/ 0 w 7628"/>
                <a:gd name="T49" fmla="*/ 0 h 742"/>
                <a:gd name="T50" fmla="*/ 0 w 7628"/>
                <a:gd name="T51" fmla="*/ 0 h 742"/>
                <a:gd name="T52" fmla="*/ 0 w 7628"/>
                <a:gd name="T53" fmla="*/ 0 h 742"/>
                <a:gd name="T54" fmla="*/ 0 w 7628"/>
                <a:gd name="T55" fmla="*/ 0 h 742"/>
                <a:gd name="T56" fmla="*/ 0 w 7628"/>
                <a:gd name="T57" fmla="*/ 0 h 742"/>
                <a:gd name="T58" fmla="*/ 0 w 7628"/>
                <a:gd name="T59" fmla="*/ 0 h 742"/>
                <a:gd name="T60" fmla="*/ 0 w 7628"/>
                <a:gd name="T61" fmla="*/ 0 h 742"/>
                <a:gd name="T62" fmla="*/ 0 w 7628"/>
                <a:gd name="T63" fmla="*/ 0 h 742"/>
                <a:gd name="T64" fmla="*/ 0 w 7628"/>
                <a:gd name="T65" fmla="*/ 0 h 742"/>
                <a:gd name="T66" fmla="*/ 0 w 7628"/>
                <a:gd name="T67" fmla="*/ 0 h 742"/>
                <a:gd name="T68" fmla="*/ 0 w 7628"/>
                <a:gd name="T69" fmla="*/ 0 h 742"/>
                <a:gd name="T70" fmla="*/ 0 w 7628"/>
                <a:gd name="T71" fmla="*/ 0 h 742"/>
                <a:gd name="T72" fmla="*/ 0 w 7628"/>
                <a:gd name="T73" fmla="*/ 0 h 742"/>
                <a:gd name="T74" fmla="*/ 0 w 7628"/>
                <a:gd name="T75" fmla="*/ 0 h 742"/>
                <a:gd name="T76" fmla="*/ 0 w 7628"/>
                <a:gd name="T77" fmla="*/ 0 h 742"/>
                <a:gd name="T78" fmla="*/ 0 w 7628"/>
                <a:gd name="T79" fmla="*/ 0 h 742"/>
                <a:gd name="T80" fmla="*/ 0 w 7628"/>
                <a:gd name="T81" fmla="*/ 0 h 742"/>
                <a:gd name="T82" fmla="*/ 0 w 7628"/>
                <a:gd name="T83" fmla="*/ 0 h 742"/>
                <a:gd name="T84" fmla="*/ 0 w 7628"/>
                <a:gd name="T85" fmla="*/ 0 h 742"/>
                <a:gd name="T86" fmla="*/ 0 w 7628"/>
                <a:gd name="T87" fmla="*/ 0 h 742"/>
                <a:gd name="T88" fmla="*/ 0 w 7628"/>
                <a:gd name="T89" fmla="*/ 0 h 742"/>
                <a:gd name="T90" fmla="*/ 0 w 7628"/>
                <a:gd name="T91" fmla="*/ 0 h 742"/>
                <a:gd name="T92" fmla="*/ 0 w 7628"/>
                <a:gd name="T93" fmla="*/ 0 h 742"/>
                <a:gd name="T94" fmla="*/ 0 w 7628"/>
                <a:gd name="T95" fmla="*/ 0 h 742"/>
                <a:gd name="T96" fmla="*/ 0 w 7628"/>
                <a:gd name="T97" fmla="*/ 0 h 742"/>
                <a:gd name="T98" fmla="*/ 0 w 7628"/>
                <a:gd name="T99" fmla="*/ 0 h 742"/>
                <a:gd name="T100" fmla="*/ 0 w 7628"/>
                <a:gd name="T101" fmla="*/ 0 h 742"/>
                <a:gd name="T102" fmla="*/ 0 w 7628"/>
                <a:gd name="T103" fmla="*/ 0 h 742"/>
                <a:gd name="T104" fmla="*/ 0 w 7628"/>
                <a:gd name="T105" fmla="*/ 0 h 742"/>
                <a:gd name="T106" fmla="*/ 0 w 7628"/>
                <a:gd name="T107" fmla="*/ 0 h 742"/>
                <a:gd name="T108" fmla="*/ 0 w 7628"/>
                <a:gd name="T109" fmla="*/ 0 h 742"/>
                <a:gd name="T110" fmla="*/ 0 w 7628"/>
                <a:gd name="T111" fmla="*/ 0 h 742"/>
                <a:gd name="T112" fmla="*/ 0 w 7628"/>
                <a:gd name="T113" fmla="*/ 0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1" descr="SHORT_THL_LOGO_RGB_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1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2632076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F8E9-D8DA-49B5-B06B-D773B33D56B2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9912-24CF-450A-A8B5-249775A9E5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02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5772-912E-4DAC-9EA4-F8A4A66F029D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20C8-7299-4F0E-A14E-0FCA31C63579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3FDB-B88D-4B64-97FD-60C4DA1E70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4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418D-2D38-4056-B9CD-BDAF148FE233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A416-B99B-46F1-93D7-BD0F72535915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C2C6-AB8F-41EB-8EE1-926631356F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59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7362-62C8-4702-B4A7-CC69EDF2D6CB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46D8-50EB-4CF8-96E3-8951921C8EDF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9240-6414-4538-920F-A6322DCA8E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295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770F-B5F5-421C-A747-B1E783CB395E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A6D6-9F5B-4AD5-8EDF-E10EEF744B98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877D-8453-49AE-BDED-EA032EE635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575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6C37-EE39-4775-9B41-2D88EBB9E35D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8431-8D56-4DA3-83E8-ED2FA60D2AA2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296E-5BDA-43CF-B384-7A2C9453B2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205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241425" y="3644901"/>
            <a:ext cx="6661150" cy="198439"/>
            <a:chOff x="782" y="2489"/>
            <a:chExt cx="4196" cy="125"/>
          </a:xfrm>
        </p:grpSpPr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2643" y="2489"/>
              <a:ext cx="2335" cy="125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206" y="29"/>
                </a:cxn>
                <a:cxn ang="0">
                  <a:pos x="160" y="0"/>
                </a:cxn>
                <a:cxn ang="0">
                  <a:pos x="107" y="19"/>
                </a:cxn>
                <a:cxn ang="0">
                  <a:pos x="92" y="73"/>
                </a:cxn>
                <a:cxn ang="0">
                  <a:pos x="117" y="122"/>
                </a:cxn>
                <a:cxn ang="0">
                  <a:pos x="173" y="130"/>
                </a:cxn>
                <a:cxn ang="0">
                  <a:pos x="211" y="92"/>
                </a:cxn>
                <a:cxn ang="0">
                  <a:pos x="191" y="90"/>
                </a:cxn>
                <a:cxn ang="0">
                  <a:pos x="158" y="116"/>
                </a:cxn>
                <a:cxn ang="0">
                  <a:pos x="122" y="102"/>
                </a:cxn>
                <a:cxn ang="0">
                  <a:pos x="111" y="61"/>
                </a:cxn>
                <a:cxn ang="0">
                  <a:pos x="136" y="20"/>
                </a:cxn>
                <a:cxn ang="0">
                  <a:pos x="175" y="22"/>
                </a:cxn>
                <a:cxn ang="0">
                  <a:pos x="195" y="56"/>
                </a:cxn>
                <a:cxn ang="0">
                  <a:pos x="325" y="110"/>
                </a:cxn>
                <a:cxn ang="0">
                  <a:pos x="315" y="58"/>
                </a:cxn>
                <a:cxn ang="0">
                  <a:pos x="321" y="19"/>
                </a:cxn>
                <a:cxn ang="0">
                  <a:pos x="242" y="2"/>
                </a:cxn>
                <a:cxn ang="0">
                  <a:pos x="289" y="82"/>
                </a:cxn>
                <a:cxn ang="0">
                  <a:pos x="328" y="130"/>
                </a:cxn>
                <a:cxn ang="0">
                  <a:pos x="291" y="56"/>
                </a:cxn>
                <a:cxn ang="0">
                  <a:pos x="298" y="23"/>
                </a:cxn>
                <a:cxn ang="0">
                  <a:pos x="443" y="55"/>
                </a:cxn>
                <a:cxn ang="0">
                  <a:pos x="632" y="18"/>
                </a:cxn>
                <a:cxn ang="0">
                  <a:pos x="628" y="55"/>
                </a:cxn>
                <a:cxn ang="0">
                  <a:pos x="682" y="98"/>
                </a:cxn>
                <a:cxn ang="0">
                  <a:pos x="870" y="114"/>
                </a:cxn>
                <a:cxn ang="0">
                  <a:pos x="879" y="18"/>
                </a:cxn>
                <a:cxn ang="0">
                  <a:pos x="1078" y="55"/>
                </a:cxn>
                <a:cxn ang="0">
                  <a:pos x="1097" y="130"/>
                </a:cxn>
                <a:cxn ang="0">
                  <a:pos x="1312" y="130"/>
                </a:cxn>
                <a:cxn ang="0">
                  <a:pos x="1413" y="105"/>
                </a:cxn>
                <a:cxn ang="0">
                  <a:pos x="1573" y="60"/>
                </a:cxn>
                <a:cxn ang="0">
                  <a:pos x="1547" y="13"/>
                </a:cxn>
                <a:cxn ang="0">
                  <a:pos x="1511" y="130"/>
                </a:cxn>
                <a:cxn ang="0">
                  <a:pos x="1560" y="107"/>
                </a:cxn>
                <a:cxn ang="0">
                  <a:pos x="1554" y="67"/>
                </a:cxn>
                <a:cxn ang="0">
                  <a:pos x="1536" y="106"/>
                </a:cxn>
                <a:cxn ang="0">
                  <a:pos x="1516" y="19"/>
                </a:cxn>
                <a:cxn ang="0">
                  <a:pos x="1548" y="41"/>
                </a:cxn>
                <a:cxn ang="0">
                  <a:pos x="1784" y="108"/>
                </a:cxn>
                <a:cxn ang="0">
                  <a:pos x="1714" y="130"/>
                </a:cxn>
                <a:cxn ang="0">
                  <a:pos x="1856" y="130"/>
                </a:cxn>
                <a:cxn ang="0">
                  <a:pos x="1929" y="18"/>
                </a:cxn>
                <a:cxn ang="0">
                  <a:pos x="2127" y="2"/>
                </a:cxn>
                <a:cxn ang="0">
                  <a:pos x="2127" y="18"/>
                </a:cxn>
                <a:cxn ang="0">
                  <a:pos x="2262" y="130"/>
                </a:cxn>
                <a:cxn ang="0">
                  <a:pos x="2369" y="113"/>
                </a:cxn>
                <a:cxn ang="0">
                  <a:pos x="2347" y="64"/>
                </a:cxn>
                <a:cxn ang="0">
                  <a:pos x="2365" y="28"/>
                </a:cxn>
                <a:cxn ang="0">
                  <a:pos x="2335" y="3"/>
                </a:cxn>
                <a:cxn ang="0">
                  <a:pos x="2324" y="76"/>
                </a:cxn>
                <a:cxn ang="0">
                  <a:pos x="2362" y="128"/>
                </a:cxn>
                <a:cxn ang="0">
                  <a:pos x="2339" y="51"/>
                </a:cxn>
                <a:cxn ang="0">
                  <a:pos x="2332" y="19"/>
                </a:cxn>
                <a:cxn ang="0">
                  <a:pos x="2404" y="2"/>
                </a:cxn>
                <a:cxn ang="0">
                  <a:pos x="2422" y="18"/>
                </a:cxn>
              </a:cxnLst>
              <a:rect l="0" t="0" r="r" b="b"/>
              <a:pathLst>
                <a:path w="2476" h="133">
                  <a:moveTo>
                    <a:pt x="72" y="18"/>
                  </a:moveTo>
                  <a:lnTo>
                    <a:pt x="72" y="2"/>
                  </a:lnTo>
                  <a:lnTo>
                    <a:pt x="0" y="2"/>
                  </a:lnTo>
                  <a:lnTo>
                    <a:pt x="0" y="130"/>
                  </a:lnTo>
                  <a:lnTo>
                    <a:pt x="18" y="130"/>
                  </a:lnTo>
                  <a:lnTo>
                    <a:pt x="18" y="72"/>
                  </a:lnTo>
                  <a:lnTo>
                    <a:pt x="67" y="72"/>
                  </a:lnTo>
                  <a:lnTo>
                    <a:pt x="67" y="55"/>
                  </a:lnTo>
                  <a:lnTo>
                    <a:pt x="18" y="55"/>
                  </a:lnTo>
                  <a:lnTo>
                    <a:pt x="18" y="18"/>
                  </a:lnTo>
                  <a:lnTo>
                    <a:pt x="72" y="18"/>
                  </a:lnTo>
                  <a:close/>
                  <a:moveTo>
                    <a:pt x="215" y="66"/>
                  </a:moveTo>
                  <a:lnTo>
                    <a:pt x="215" y="59"/>
                  </a:lnTo>
                  <a:lnTo>
                    <a:pt x="214" y="52"/>
                  </a:lnTo>
                  <a:lnTo>
                    <a:pt x="213" y="46"/>
                  </a:lnTo>
                  <a:lnTo>
                    <a:pt x="211" y="40"/>
                  </a:lnTo>
                  <a:lnTo>
                    <a:pt x="209" y="34"/>
                  </a:lnTo>
                  <a:lnTo>
                    <a:pt x="206" y="29"/>
                  </a:lnTo>
                  <a:lnTo>
                    <a:pt x="203" y="24"/>
                  </a:lnTo>
                  <a:lnTo>
                    <a:pt x="199" y="19"/>
                  </a:lnTo>
                  <a:lnTo>
                    <a:pt x="195" y="14"/>
                  </a:lnTo>
                  <a:lnTo>
                    <a:pt x="190" y="11"/>
                  </a:lnTo>
                  <a:lnTo>
                    <a:pt x="185" y="7"/>
                  </a:lnTo>
                  <a:lnTo>
                    <a:pt x="179" y="5"/>
                  </a:lnTo>
                  <a:lnTo>
                    <a:pt x="173" y="2"/>
                  </a:lnTo>
                  <a:lnTo>
                    <a:pt x="167" y="1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9" y="1"/>
                  </a:lnTo>
                  <a:lnTo>
                    <a:pt x="133" y="2"/>
                  </a:lnTo>
                  <a:lnTo>
                    <a:pt x="127" y="5"/>
                  </a:lnTo>
                  <a:lnTo>
                    <a:pt x="122" y="7"/>
                  </a:lnTo>
                  <a:lnTo>
                    <a:pt x="117" y="11"/>
                  </a:lnTo>
                  <a:lnTo>
                    <a:pt x="112" y="14"/>
                  </a:lnTo>
                  <a:lnTo>
                    <a:pt x="107" y="19"/>
                  </a:lnTo>
                  <a:lnTo>
                    <a:pt x="104" y="24"/>
                  </a:lnTo>
                  <a:lnTo>
                    <a:pt x="101" y="29"/>
                  </a:lnTo>
                  <a:lnTo>
                    <a:pt x="98" y="34"/>
                  </a:lnTo>
                  <a:lnTo>
                    <a:pt x="96" y="40"/>
                  </a:lnTo>
                  <a:lnTo>
                    <a:pt x="94" y="46"/>
                  </a:lnTo>
                  <a:lnTo>
                    <a:pt x="93" y="52"/>
                  </a:lnTo>
                  <a:lnTo>
                    <a:pt x="92" y="59"/>
                  </a:lnTo>
                  <a:lnTo>
                    <a:pt x="92" y="66"/>
                  </a:lnTo>
                  <a:lnTo>
                    <a:pt x="92" y="73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6" y="92"/>
                  </a:lnTo>
                  <a:lnTo>
                    <a:pt x="98" y="98"/>
                  </a:lnTo>
                  <a:lnTo>
                    <a:pt x="101" y="104"/>
                  </a:lnTo>
                  <a:lnTo>
                    <a:pt x="104" y="109"/>
                  </a:lnTo>
                  <a:lnTo>
                    <a:pt x="107" y="113"/>
                  </a:lnTo>
                  <a:lnTo>
                    <a:pt x="112" y="118"/>
                  </a:lnTo>
                  <a:lnTo>
                    <a:pt x="117" y="122"/>
                  </a:lnTo>
                  <a:lnTo>
                    <a:pt x="122" y="125"/>
                  </a:lnTo>
                  <a:lnTo>
                    <a:pt x="127" y="128"/>
                  </a:lnTo>
                  <a:lnTo>
                    <a:pt x="133" y="130"/>
                  </a:lnTo>
                  <a:lnTo>
                    <a:pt x="139" y="132"/>
                  </a:lnTo>
                  <a:lnTo>
                    <a:pt x="146" y="132"/>
                  </a:lnTo>
                  <a:lnTo>
                    <a:pt x="153" y="133"/>
                  </a:lnTo>
                  <a:lnTo>
                    <a:pt x="160" y="132"/>
                  </a:lnTo>
                  <a:lnTo>
                    <a:pt x="167" y="132"/>
                  </a:lnTo>
                  <a:lnTo>
                    <a:pt x="173" y="130"/>
                  </a:lnTo>
                  <a:lnTo>
                    <a:pt x="179" y="128"/>
                  </a:lnTo>
                  <a:lnTo>
                    <a:pt x="185" y="125"/>
                  </a:lnTo>
                  <a:lnTo>
                    <a:pt x="190" y="122"/>
                  </a:lnTo>
                  <a:lnTo>
                    <a:pt x="195" y="118"/>
                  </a:lnTo>
                  <a:lnTo>
                    <a:pt x="199" y="113"/>
                  </a:lnTo>
                  <a:lnTo>
                    <a:pt x="203" y="109"/>
                  </a:lnTo>
                  <a:lnTo>
                    <a:pt x="206" y="103"/>
                  </a:lnTo>
                  <a:lnTo>
                    <a:pt x="209" y="98"/>
                  </a:lnTo>
                  <a:lnTo>
                    <a:pt x="211" y="92"/>
                  </a:lnTo>
                  <a:lnTo>
                    <a:pt x="213" y="86"/>
                  </a:lnTo>
                  <a:lnTo>
                    <a:pt x="214" y="80"/>
                  </a:lnTo>
                  <a:lnTo>
                    <a:pt x="215" y="73"/>
                  </a:lnTo>
                  <a:lnTo>
                    <a:pt x="215" y="66"/>
                  </a:lnTo>
                  <a:close/>
                  <a:moveTo>
                    <a:pt x="196" y="66"/>
                  </a:moveTo>
                  <a:lnTo>
                    <a:pt x="195" y="72"/>
                  </a:lnTo>
                  <a:lnTo>
                    <a:pt x="195" y="77"/>
                  </a:lnTo>
                  <a:lnTo>
                    <a:pt x="193" y="86"/>
                  </a:lnTo>
                  <a:lnTo>
                    <a:pt x="191" y="90"/>
                  </a:lnTo>
                  <a:lnTo>
                    <a:pt x="189" y="95"/>
                  </a:lnTo>
                  <a:lnTo>
                    <a:pt x="184" y="102"/>
                  </a:lnTo>
                  <a:lnTo>
                    <a:pt x="181" y="105"/>
                  </a:lnTo>
                  <a:lnTo>
                    <a:pt x="178" y="108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67" y="114"/>
                  </a:lnTo>
                  <a:lnTo>
                    <a:pt x="163" y="115"/>
                  </a:lnTo>
                  <a:lnTo>
                    <a:pt x="158" y="116"/>
                  </a:lnTo>
                  <a:lnTo>
                    <a:pt x="153" y="116"/>
                  </a:lnTo>
                  <a:lnTo>
                    <a:pt x="149" y="116"/>
                  </a:lnTo>
                  <a:lnTo>
                    <a:pt x="144" y="115"/>
                  </a:lnTo>
                  <a:lnTo>
                    <a:pt x="140" y="114"/>
                  </a:lnTo>
                  <a:lnTo>
                    <a:pt x="136" y="113"/>
                  </a:lnTo>
                  <a:lnTo>
                    <a:pt x="132" y="111"/>
                  </a:lnTo>
                  <a:lnTo>
                    <a:pt x="128" y="108"/>
                  </a:lnTo>
                  <a:lnTo>
                    <a:pt x="125" y="105"/>
                  </a:lnTo>
                  <a:lnTo>
                    <a:pt x="122" y="102"/>
                  </a:lnTo>
                  <a:lnTo>
                    <a:pt x="120" y="98"/>
                  </a:lnTo>
                  <a:lnTo>
                    <a:pt x="117" y="95"/>
                  </a:lnTo>
                  <a:lnTo>
                    <a:pt x="115" y="90"/>
                  </a:lnTo>
                  <a:lnTo>
                    <a:pt x="114" y="86"/>
                  </a:lnTo>
                  <a:lnTo>
                    <a:pt x="112" y="81"/>
                  </a:lnTo>
                  <a:lnTo>
                    <a:pt x="112" y="77"/>
                  </a:lnTo>
                  <a:lnTo>
                    <a:pt x="111" y="72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5" y="42"/>
                  </a:lnTo>
                  <a:lnTo>
                    <a:pt x="117" y="38"/>
                  </a:lnTo>
                  <a:lnTo>
                    <a:pt x="122" y="31"/>
                  </a:lnTo>
                  <a:lnTo>
                    <a:pt x="125" y="27"/>
                  </a:lnTo>
                  <a:lnTo>
                    <a:pt x="128" y="24"/>
                  </a:lnTo>
                  <a:lnTo>
                    <a:pt x="132" y="22"/>
                  </a:lnTo>
                  <a:lnTo>
                    <a:pt x="136" y="20"/>
                  </a:lnTo>
                  <a:lnTo>
                    <a:pt x="140" y="18"/>
                  </a:lnTo>
                  <a:lnTo>
                    <a:pt x="144" y="17"/>
                  </a:lnTo>
                  <a:lnTo>
                    <a:pt x="149" y="16"/>
                  </a:lnTo>
                  <a:lnTo>
                    <a:pt x="153" y="16"/>
                  </a:lnTo>
                  <a:lnTo>
                    <a:pt x="158" y="16"/>
                  </a:lnTo>
                  <a:lnTo>
                    <a:pt x="163" y="17"/>
                  </a:lnTo>
                  <a:lnTo>
                    <a:pt x="167" y="18"/>
                  </a:lnTo>
                  <a:lnTo>
                    <a:pt x="171" y="20"/>
                  </a:lnTo>
                  <a:lnTo>
                    <a:pt x="175" y="22"/>
                  </a:lnTo>
                  <a:lnTo>
                    <a:pt x="178" y="24"/>
                  </a:lnTo>
                  <a:lnTo>
                    <a:pt x="181" y="27"/>
                  </a:lnTo>
                  <a:lnTo>
                    <a:pt x="184" y="31"/>
                  </a:lnTo>
                  <a:lnTo>
                    <a:pt x="187" y="34"/>
                  </a:lnTo>
                  <a:lnTo>
                    <a:pt x="189" y="38"/>
                  </a:lnTo>
                  <a:lnTo>
                    <a:pt x="191" y="42"/>
                  </a:lnTo>
                  <a:lnTo>
                    <a:pt x="193" y="46"/>
                  </a:lnTo>
                  <a:lnTo>
                    <a:pt x="194" y="51"/>
                  </a:lnTo>
                  <a:lnTo>
                    <a:pt x="195" y="56"/>
                  </a:lnTo>
                  <a:lnTo>
                    <a:pt x="195" y="61"/>
                  </a:lnTo>
                  <a:lnTo>
                    <a:pt x="196" y="66"/>
                  </a:lnTo>
                  <a:close/>
                  <a:moveTo>
                    <a:pt x="336" y="130"/>
                  </a:moveTo>
                  <a:lnTo>
                    <a:pt x="336" y="114"/>
                  </a:lnTo>
                  <a:lnTo>
                    <a:pt x="332" y="114"/>
                  </a:lnTo>
                  <a:lnTo>
                    <a:pt x="330" y="114"/>
                  </a:lnTo>
                  <a:lnTo>
                    <a:pt x="329" y="113"/>
                  </a:lnTo>
                  <a:lnTo>
                    <a:pt x="327" y="112"/>
                  </a:lnTo>
                  <a:lnTo>
                    <a:pt x="325" y="110"/>
                  </a:lnTo>
                  <a:lnTo>
                    <a:pt x="321" y="104"/>
                  </a:lnTo>
                  <a:lnTo>
                    <a:pt x="317" y="97"/>
                  </a:lnTo>
                  <a:lnTo>
                    <a:pt x="312" y="87"/>
                  </a:lnTo>
                  <a:lnTo>
                    <a:pt x="308" y="78"/>
                  </a:lnTo>
                  <a:lnTo>
                    <a:pt x="304" y="72"/>
                  </a:lnTo>
                  <a:lnTo>
                    <a:pt x="300" y="67"/>
                  </a:lnTo>
                  <a:lnTo>
                    <a:pt x="306" y="64"/>
                  </a:lnTo>
                  <a:lnTo>
                    <a:pt x="311" y="61"/>
                  </a:lnTo>
                  <a:lnTo>
                    <a:pt x="315" y="58"/>
                  </a:lnTo>
                  <a:lnTo>
                    <a:pt x="319" y="54"/>
                  </a:lnTo>
                  <a:lnTo>
                    <a:pt x="322" y="50"/>
                  </a:lnTo>
                  <a:lnTo>
                    <a:pt x="324" y="45"/>
                  </a:lnTo>
                  <a:lnTo>
                    <a:pt x="325" y="40"/>
                  </a:lnTo>
                  <a:lnTo>
                    <a:pt x="325" y="35"/>
                  </a:lnTo>
                  <a:lnTo>
                    <a:pt x="325" y="32"/>
                  </a:lnTo>
                  <a:lnTo>
                    <a:pt x="324" y="28"/>
                  </a:lnTo>
                  <a:lnTo>
                    <a:pt x="322" y="22"/>
                  </a:lnTo>
                  <a:lnTo>
                    <a:pt x="321" y="19"/>
                  </a:lnTo>
                  <a:lnTo>
                    <a:pt x="319" y="16"/>
                  </a:lnTo>
                  <a:lnTo>
                    <a:pt x="317" y="13"/>
                  </a:lnTo>
                  <a:lnTo>
                    <a:pt x="314" y="11"/>
                  </a:lnTo>
                  <a:lnTo>
                    <a:pt x="308" y="7"/>
                  </a:lnTo>
                  <a:lnTo>
                    <a:pt x="305" y="6"/>
                  </a:lnTo>
                  <a:lnTo>
                    <a:pt x="301" y="4"/>
                  </a:lnTo>
                  <a:lnTo>
                    <a:pt x="294" y="3"/>
                  </a:lnTo>
                  <a:lnTo>
                    <a:pt x="286" y="2"/>
                  </a:lnTo>
                  <a:lnTo>
                    <a:pt x="242" y="2"/>
                  </a:lnTo>
                  <a:lnTo>
                    <a:pt x="242" y="130"/>
                  </a:lnTo>
                  <a:lnTo>
                    <a:pt x="262" y="130"/>
                  </a:lnTo>
                  <a:lnTo>
                    <a:pt x="262" y="74"/>
                  </a:lnTo>
                  <a:lnTo>
                    <a:pt x="276" y="74"/>
                  </a:lnTo>
                  <a:lnTo>
                    <a:pt x="278" y="74"/>
                  </a:lnTo>
                  <a:lnTo>
                    <a:pt x="281" y="75"/>
                  </a:lnTo>
                  <a:lnTo>
                    <a:pt x="283" y="76"/>
                  </a:lnTo>
                  <a:lnTo>
                    <a:pt x="285" y="77"/>
                  </a:lnTo>
                  <a:lnTo>
                    <a:pt x="289" y="82"/>
                  </a:lnTo>
                  <a:lnTo>
                    <a:pt x="293" y="88"/>
                  </a:lnTo>
                  <a:lnTo>
                    <a:pt x="307" y="116"/>
                  </a:lnTo>
                  <a:lnTo>
                    <a:pt x="309" y="119"/>
                  </a:lnTo>
                  <a:lnTo>
                    <a:pt x="312" y="122"/>
                  </a:lnTo>
                  <a:lnTo>
                    <a:pt x="315" y="125"/>
                  </a:lnTo>
                  <a:lnTo>
                    <a:pt x="318" y="127"/>
                  </a:lnTo>
                  <a:lnTo>
                    <a:pt x="321" y="128"/>
                  </a:lnTo>
                  <a:lnTo>
                    <a:pt x="324" y="129"/>
                  </a:lnTo>
                  <a:lnTo>
                    <a:pt x="328" y="130"/>
                  </a:lnTo>
                  <a:lnTo>
                    <a:pt x="332" y="130"/>
                  </a:lnTo>
                  <a:lnTo>
                    <a:pt x="336" y="130"/>
                  </a:lnTo>
                  <a:close/>
                  <a:moveTo>
                    <a:pt x="305" y="35"/>
                  </a:moveTo>
                  <a:lnTo>
                    <a:pt x="305" y="40"/>
                  </a:lnTo>
                  <a:lnTo>
                    <a:pt x="304" y="44"/>
                  </a:lnTo>
                  <a:lnTo>
                    <a:pt x="302" y="47"/>
                  </a:lnTo>
                  <a:lnTo>
                    <a:pt x="299" y="51"/>
                  </a:lnTo>
                  <a:lnTo>
                    <a:pt x="295" y="54"/>
                  </a:lnTo>
                  <a:lnTo>
                    <a:pt x="291" y="56"/>
                  </a:lnTo>
                  <a:lnTo>
                    <a:pt x="287" y="57"/>
                  </a:lnTo>
                  <a:lnTo>
                    <a:pt x="283" y="57"/>
                  </a:lnTo>
                  <a:lnTo>
                    <a:pt x="262" y="57"/>
                  </a:lnTo>
                  <a:lnTo>
                    <a:pt x="262" y="18"/>
                  </a:lnTo>
                  <a:lnTo>
                    <a:pt x="283" y="18"/>
                  </a:lnTo>
                  <a:lnTo>
                    <a:pt x="287" y="18"/>
                  </a:lnTo>
                  <a:lnTo>
                    <a:pt x="291" y="19"/>
                  </a:lnTo>
                  <a:lnTo>
                    <a:pt x="295" y="21"/>
                  </a:lnTo>
                  <a:lnTo>
                    <a:pt x="298" y="23"/>
                  </a:lnTo>
                  <a:lnTo>
                    <a:pt x="301" y="25"/>
                  </a:lnTo>
                  <a:lnTo>
                    <a:pt x="304" y="28"/>
                  </a:lnTo>
                  <a:lnTo>
                    <a:pt x="305" y="32"/>
                  </a:lnTo>
                  <a:lnTo>
                    <a:pt x="305" y="35"/>
                  </a:lnTo>
                  <a:close/>
                  <a:moveTo>
                    <a:pt x="524" y="130"/>
                  </a:moveTo>
                  <a:lnTo>
                    <a:pt x="524" y="2"/>
                  </a:lnTo>
                  <a:lnTo>
                    <a:pt x="505" y="2"/>
                  </a:lnTo>
                  <a:lnTo>
                    <a:pt x="505" y="55"/>
                  </a:lnTo>
                  <a:lnTo>
                    <a:pt x="443" y="55"/>
                  </a:lnTo>
                  <a:lnTo>
                    <a:pt x="443" y="2"/>
                  </a:lnTo>
                  <a:lnTo>
                    <a:pt x="425" y="2"/>
                  </a:lnTo>
                  <a:lnTo>
                    <a:pt x="425" y="130"/>
                  </a:lnTo>
                  <a:lnTo>
                    <a:pt x="443" y="130"/>
                  </a:lnTo>
                  <a:lnTo>
                    <a:pt x="443" y="71"/>
                  </a:lnTo>
                  <a:lnTo>
                    <a:pt x="505" y="71"/>
                  </a:lnTo>
                  <a:lnTo>
                    <a:pt x="505" y="130"/>
                  </a:lnTo>
                  <a:lnTo>
                    <a:pt x="524" y="130"/>
                  </a:lnTo>
                  <a:close/>
                  <a:moveTo>
                    <a:pt x="632" y="18"/>
                  </a:moveTo>
                  <a:lnTo>
                    <a:pt x="632" y="2"/>
                  </a:lnTo>
                  <a:lnTo>
                    <a:pt x="560" y="2"/>
                  </a:lnTo>
                  <a:lnTo>
                    <a:pt x="560" y="130"/>
                  </a:lnTo>
                  <a:lnTo>
                    <a:pt x="632" y="130"/>
                  </a:lnTo>
                  <a:lnTo>
                    <a:pt x="632" y="114"/>
                  </a:lnTo>
                  <a:lnTo>
                    <a:pt x="579" y="114"/>
                  </a:lnTo>
                  <a:lnTo>
                    <a:pt x="579" y="72"/>
                  </a:lnTo>
                  <a:lnTo>
                    <a:pt x="628" y="72"/>
                  </a:lnTo>
                  <a:lnTo>
                    <a:pt x="628" y="55"/>
                  </a:lnTo>
                  <a:lnTo>
                    <a:pt x="579" y="55"/>
                  </a:lnTo>
                  <a:lnTo>
                    <a:pt x="579" y="18"/>
                  </a:lnTo>
                  <a:lnTo>
                    <a:pt x="632" y="18"/>
                  </a:lnTo>
                  <a:close/>
                  <a:moveTo>
                    <a:pt x="778" y="130"/>
                  </a:moveTo>
                  <a:lnTo>
                    <a:pt x="722" y="2"/>
                  </a:lnTo>
                  <a:lnTo>
                    <a:pt x="704" y="2"/>
                  </a:lnTo>
                  <a:lnTo>
                    <a:pt x="649" y="130"/>
                  </a:lnTo>
                  <a:lnTo>
                    <a:pt x="669" y="130"/>
                  </a:lnTo>
                  <a:lnTo>
                    <a:pt x="682" y="98"/>
                  </a:lnTo>
                  <a:lnTo>
                    <a:pt x="745" y="98"/>
                  </a:lnTo>
                  <a:lnTo>
                    <a:pt x="758" y="130"/>
                  </a:lnTo>
                  <a:lnTo>
                    <a:pt x="778" y="130"/>
                  </a:lnTo>
                  <a:close/>
                  <a:moveTo>
                    <a:pt x="739" y="83"/>
                  </a:moveTo>
                  <a:lnTo>
                    <a:pt x="688" y="83"/>
                  </a:lnTo>
                  <a:lnTo>
                    <a:pt x="713" y="20"/>
                  </a:lnTo>
                  <a:lnTo>
                    <a:pt x="739" y="83"/>
                  </a:lnTo>
                  <a:close/>
                  <a:moveTo>
                    <a:pt x="870" y="130"/>
                  </a:moveTo>
                  <a:lnTo>
                    <a:pt x="870" y="114"/>
                  </a:lnTo>
                  <a:lnTo>
                    <a:pt x="817" y="114"/>
                  </a:lnTo>
                  <a:lnTo>
                    <a:pt x="817" y="2"/>
                  </a:lnTo>
                  <a:lnTo>
                    <a:pt x="799" y="2"/>
                  </a:lnTo>
                  <a:lnTo>
                    <a:pt x="799" y="130"/>
                  </a:lnTo>
                  <a:lnTo>
                    <a:pt x="870" y="130"/>
                  </a:lnTo>
                  <a:close/>
                  <a:moveTo>
                    <a:pt x="976" y="18"/>
                  </a:moveTo>
                  <a:lnTo>
                    <a:pt x="976" y="2"/>
                  </a:lnTo>
                  <a:lnTo>
                    <a:pt x="879" y="2"/>
                  </a:lnTo>
                  <a:lnTo>
                    <a:pt x="879" y="18"/>
                  </a:lnTo>
                  <a:lnTo>
                    <a:pt x="918" y="18"/>
                  </a:lnTo>
                  <a:lnTo>
                    <a:pt x="918" y="130"/>
                  </a:lnTo>
                  <a:lnTo>
                    <a:pt x="937" y="130"/>
                  </a:lnTo>
                  <a:lnTo>
                    <a:pt x="937" y="18"/>
                  </a:lnTo>
                  <a:lnTo>
                    <a:pt x="976" y="18"/>
                  </a:lnTo>
                  <a:close/>
                  <a:moveTo>
                    <a:pt x="1097" y="130"/>
                  </a:moveTo>
                  <a:lnTo>
                    <a:pt x="1097" y="2"/>
                  </a:lnTo>
                  <a:lnTo>
                    <a:pt x="1078" y="2"/>
                  </a:lnTo>
                  <a:lnTo>
                    <a:pt x="1078" y="55"/>
                  </a:lnTo>
                  <a:lnTo>
                    <a:pt x="1016" y="55"/>
                  </a:lnTo>
                  <a:lnTo>
                    <a:pt x="1016" y="2"/>
                  </a:lnTo>
                  <a:lnTo>
                    <a:pt x="998" y="2"/>
                  </a:lnTo>
                  <a:lnTo>
                    <a:pt x="998" y="130"/>
                  </a:lnTo>
                  <a:lnTo>
                    <a:pt x="1016" y="130"/>
                  </a:lnTo>
                  <a:lnTo>
                    <a:pt x="1016" y="71"/>
                  </a:lnTo>
                  <a:lnTo>
                    <a:pt x="1078" y="71"/>
                  </a:lnTo>
                  <a:lnTo>
                    <a:pt x="1078" y="130"/>
                  </a:lnTo>
                  <a:lnTo>
                    <a:pt x="1097" y="130"/>
                  </a:lnTo>
                  <a:close/>
                  <a:moveTo>
                    <a:pt x="1312" y="130"/>
                  </a:moveTo>
                  <a:lnTo>
                    <a:pt x="1256" y="2"/>
                  </a:lnTo>
                  <a:lnTo>
                    <a:pt x="1238" y="2"/>
                  </a:lnTo>
                  <a:lnTo>
                    <a:pt x="1183" y="130"/>
                  </a:lnTo>
                  <a:lnTo>
                    <a:pt x="1203" y="130"/>
                  </a:lnTo>
                  <a:lnTo>
                    <a:pt x="1216" y="98"/>
                  </a:lnTo>
                  <a:lnTo>
                    <a:pt x="1279" y="98"/>
                  </a:lnTo>
                  <a:lnTo>
                    <a:pt x="1292" y="130"/>
                  </a:lnTo>
                  <a:lnTo>
                    <a:pt x="1312" y="130"/>
                  </a:lnTo>
                  <a:close/>
                  <a:moveTo>
                    <a:pt x="1273" y="83"/>
                  </a:moveTo>
                  <a:lnTo>
                    <a:pt x="1222" y="83"/>
                  </a:lnTo>
                  <a:lnTo>
                    <a:pt x="1247" y="20"/>
                  </a:lnTo>
                  <a:lnTo>
                    <a:pt x="1273" y="83"/>
                  </a:lnTo>
                  <a:close/>
                  <a:moveTo>
                    <a:pt x="1432" y="130"/>
                  </a:moveTo>
                  <a:lnTo>
                    <a:pt x="1432" y="2"/>
                  </a:lnTo>
                  <a:lnTo>
                    <a:pt x="1414" y="2"/>
                  </a:lnTo>
                  <a:lnTo>
                    <a:pt x="1414" y="105"/>
                  </a:lnTo>
                  <a:lnTo>
                    <a:pt x="1413" y="105"/>
                  </a:lnTo>
                  <a:lnTo>
                    <a:pt x="1357" y="2"/>
                  </a:lnTo>
                  <a:lnTo>
                    <a:pt x="1333" y="2"/>
                  </a:lnTo>
                  <a:lnTo>
                    <a:pt x="1333" y="130"/>
                  </a:lnTo>
                  <a:lnTo>
                    <a:pt x="1352" y="130"/>
                  </a:lnTo>
                  <a:lnTo>
                    <a:pt x="1352" y="28"/>
                  </a:lnTo>
                  <a:lnTo>
                    <a:pt x="1408" y="130"/>
                  </a:lnTo>
                  <a:lnTo>
                    <a:pt x="1432" y="130"/>
                  </a:lnTo>
                  <a:close/>
                  <a:moveTo>
                    <a:pt x="1573" y="67"/>
                  </a:moveTo>
                  <a:lnTo>
                    <a:pt x="1573" y="60"/>
                  </a:lnTo>
                  <a:lnTo>
                    <a:pt x="1572" y="54"/>
                  </a:lnTo>
                  <a:lnTo>
                    <a:pt x="1571" y="48"/>
                  </a:lnTo>
                  <a:lnTo>
                    <a:pt x="1569" y="42"/>
                  </a:lnTo>
                  <a:lnTo>
                    <a:pt x="1566" y="36"/>
                  </a:lnTo>
                  <a:lnTo>
                    <a:pt x="1564" y="31"/>
                  </a:lnTo>
                  <a:lnTo>
                    <a:pt x="1560" y="26"/>
                  </a:lnTo>
                  <a:lnTo>
                    <a:pt x="1556" y="21"/>
                  </a:lnTo>
                  <a:lnTo>
                    <a:pt x="1552" y="17"/>
                  </a:lnTo>
                  <a:lnTo>
                    <a:pt x="1547" y="13"/>
                  </a:lnTo>
                  <a:lnTo>
                    <a:pt x="1542" y="10"/>
                  </a:lnTo>
                  <a:lnTo>
                    <a:pt x="1536" y="7"/>
                  </a:lnTo>
                  <a:lnTo>
                    <a:pt x="1531" y="5"/>
                  </a:lnTo>
                  <a:lnTo>
                    <a:pt x="1524" y="3"/>
                  </a:lnTo>
                  <a:lnTo>
                    <a:pt x="1518" y="2"/>
                  </a:lnTo>
                  <a:lnTo>
                    <a:pt x="1511" y="2"/>
                  </a:lnTo>
                  <a:lnTo>
                    <a:pt x="1466" y="2"/>
                  </a:lnTo>
                  <a:lnTo>
                    <a:pt x="1466" y="130"/>
                  </a:lnTo>
                  <a:lnTo>
                    <a:pt x="1511" y="130"/>
                  </a:lnTo>
                  <a:lnTo>
                    <a:pt x="1518" y="130"/>
                  </a:lnTo>
                  <a:lnTo>
                    <a:pt x="1524" y="129"/>
                  </a:lnTo>
                  <a:lnTo>
                    <a:pt x="1531" y="128"/>
                  </a:lnTo>
                  <a:lnTo>
                    <a:pt x="1536" y="126"/>
                  </a:lnTo>
                  <a:lnTo>
                    <a:pt x="1542" y="123"/>
                  </a:lnTo>
                  <a:lnTo>
                    <a:pt x="1547" y="120"/>
                  </a:lnTo>
                  <a:lnTo>
                    <a:pt x="1552" y="116"/>
                  </a:lnTo>
                  <a:lnTo>
                    <a:pt x="1556" y="112"/>
                  </a:lnTo>
                  <a:lnTo>
                    <a:pt x="1560" y="107"/>
                  </a:lnTo>
                  <a:lnTo>
                    <a:pt x="1564" y="102"/>
                  </a:lnTo>
                  <a:lnTo>
                    <a:pt x="1566" y="97"/>
                  </a:lnTo>
                  <a:lnTo>
                    <a:pt x="1568" y="94"/>
                  </a:lnTo>
                  <a:lnTo>
                    <a:pt x="1569" y="91"/>
                  </a:lnTo>
                  <a:lnTo>
                    <a:pt x="1571" y="86"/>
                  </a:lnTo>
                  <a:lnTo>
                    <a:pt x="1572" y="80"/>
                  </a:lnTo>
                  <a:lnTo>
                    <a:pt x="1573" y="73"/>
                  </a:lnTo>
                  <a:lnTo>
                    <a:pt x="1573" y="67"/>
                  </a:lnTo>
                  <a:close/>
                  <a:moveTo>
                    <a:pt x="1554" y="67"/>
                  </a:moveTo>
                  <a:lnTo>
                    <a:pt x="1554" y="72"/>
                  </a:lnTo>
                  <a:lnTo>
                    <a:pt x="1554" y="76"/>
                  </a:lnTo>
                  <a:lnTo>
                    <a:pt x="1553" y="81"/>
                  </a:lnTo>
                  <a:lnTo>
                    <a:pt x="1551" y="85"/>
                  </a:lnTo>
                  <a:lnTo>
                    <a:pt x="1550" y="89"/>
                  </a:lnTo>
                  <a:lnTo>
                    <a:pt x="1548" y="93"/>
                  </a:lnTo>
                  <a:lnTo>
                    <a:pt x="1543" y="100"/>
                  </a:lnTo>
                  <a:lnTo>
                    <a:pt x="1539" y="103"/>
                  </a:lnTo>
                  <a:lnTo>
                    <a:pt x="1536" y="106"/>
                  </a:lnTo>
                  <a:lnTo>
                    <a:pt x="1532" y="109"/>
                  </a:lnTo>
                  <a:lnTo>
                    <a:pt x="1529" y="110"/>
                  </a:lnTo>
                  <a:lnTo>
                    <a:pt x="1525" y="112"/>
                  </a:lnTo>
                  <a:lnTo>
                    <a:pt x="1520" y="113"/>
                  </a:lnTo>
                  <a:lnTo>
                    <a:pt x="1511" y="114"/>
                  </a:lnTo>
                  <a:lnTo>
                    <a:pt x="1485" y="114"/>
                  </a:lnTo>
                  <a:lnTo>
                    <a:pt x="1485" y="18"/>
                  </a:lnTo>
                  <a:lnTo>
                    <a:pt x="1511" y="18"/>
                  </a:lnTo>
                  <a:lnTo>
                    <a:pt x="1516" y="19"/>
                  </a:lnTo>
                  <a:lnTo>
                    <a:pt x="1520" y="19"/>
                  </a:lnTo>
                  <a:lnTo>
                    <a:pt x="1525" y="21"/>
                  </a:lnTo>
                  <a:lnTo>
                    <a:pt x="1529" y="22"/>
                  </a:lnTo>
                  <a:lnTo>
                    <a:pt x="1532" y="24"/>
                  </a:lnTo>
                  <a:lnTo>
                    <a:pt x="1536" y="27"/>
                  </a:lnTo>
                  <a:lnTo>
                    <a:pt x="1539" y="30"/>
                  </a:lnTo>
                  <a:lnTo>
                    <a:pt x="1543" y="33"/>
                  </a:lnTo>
                  <a:lnTo>
                    <a:pt x="1545" y="37"/>
                  </a:lnTo>
                  <a:lnTo>
                    <a:pt x="1548" y="41"/>
                  </a:lnTo>
                  <a:lnTo>
                    <a:pt x="1550" y="44"/>
                  </a:lnTo>
                  <a:lnTo>
                    <a:pt x="1551" y="49"/>
                  </a:lnTo>
                  <a:lnTo>
                    <a:pt x="1553" y="53"/>
                  </a:lnTo>
                  <a:lnTo>
                    <a:pt x="1554" y="57"/>
                  </a:lnTo>
                  <a:lnTo>
                    <a:pt x="1554" y="62"/>
                  </a:lnTo>
                  <a:lnTo>
                    <a:pt x="1554" y="67"/>
                  </a:lnTo>
                  <a:close/>
                  <a:moveTo>
                    <a:pt x="1835" y="2"/>
                  </a:moveTo>
                  <a:lnTo>
                    <a:pt x="1816" y="2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56" y="2"/>
                  </a:lnTo>
                  <a:lnTo>
                    <a:pt x="1730" y="2"/>
                  </a:lnTo>
                  <a:lnTo>
                    <a:pt x="1703" y="108"/>
                  </a:lnTo>
                  <a:lnTo>
                    <a:pt x="1701" y="108"/>
                  </a:lnTo>
                  <a:lnTo>
                    <a:pt x="1670" y="2"/>
                  </a:lnTo>
                  <a:lnTo>
                    <a:pt x="1650" y="2"/>
                  </a:lnTo>
                  <a:lnTo>
                    <a:pt x="1690" y="130"/>
                  </a:lnTo>
                  <a:lnTo>
                    <a:pt x="1714" y="130"/>
                  </a:lnTo>
                  <a:lnTo>
                    <a:pt x="1743" y="19"/>
                  </a:lnTo>
                  <a:lnTo>
                    <a:pt x="1744" y="19"/>
                  </a:lnTo>
                  <a:lnTo>
                    <a:pt x="1772" y="130"/>
                  </a:lnTo>
                  <a:lnTo>
                    <a:pt x="1795" y="130"/>
                  </a:lnTo>
                  <a:lnTo>
                    <a:pt x="1835" y="2"/>
                  </a:lnTo>
                  <a:close/>
                  <a:moveTo>
                    <a:pt x="1929" y="18"/>
                  </a:moveTo>
                  <a:lnTo>
                    <a:pt x="1929" y="2"/>
                  </a:lnTo>
                  <a:lnTo>
                    <a:pt x="1856" y="2"/>
                  </a:lnTo>
                  <a:lnTo>
                    <a:pt x="1856" y="130"/>
                  </a:lnTo>
                  <a:lnTo>
                    <a:pt x="1928" y="130"/>
                  </a:lnTo>
                  <a:lnTo>
                    <a:pt x="1928" y="114"/>
                  </a:lnTo>
                  <a:lnTo>
                    <a:pt x="1875" y="114"/>
                  </a:lnTo>
                  <a:lnTo>
                    <a:pt x="1875" y="72"/>
                  </a:lnTo>
                  <a:lnTo>
                    <a:pt x="1924" y="72"/>
                  </a:lnTo>
                  <a:lnTo>
                    <a:pt x="1924" y="55"/>
                  </a:lnTo>
                  <a:lnTo>
                    <a:pt x="1875" y="55"/>
                  </a:lnTo>
                  <a:lnTo>
                    <a:pt x="1875" y="18"/>
                  </a:lnTo>
                  <a:lnTo>
                    <a:pt x="1929" y="18"/>
                  </a:lnTo>
                  <a:close/>
                  <a:moveTo>
                    <a:pt x="2031" y="130"/>
                  </a:moveTo>
                  <a:lnTo>
                    <a:pt x="2031" y="114"/>
                  </a:lnTo>
                  <a:lnTo>
                    <a:pt x="1978" y="114"/>
                  </a:lnTo>
                  <a:lnTo>
                    <a:pt x="1978" y="2"/>
                  </a:lnTo>
                  <a:lnTo>
                    <a:pt x="1960" y="2"/>
                  </a:lnTo>
                  <a:lnTo>
                    <a:pt x="1960" y="130"/>
                  </a:lnTo>
                  <a:lnTo>
                    <a:pt x="2031" y="130"/>
                  </a:lnTo>
                  <a:close/>
                  <a:moveTo>
                    <a:pt x="2127" y="18"/>
                  </a:moveTo>
                  <a:lnTo>
                    <a:pt x="2127" y="2"/>
                  </a:lnTo>
                  <a:lnTo>
                    <a:pt x="2055" y="2"/>
                  </a:lnTo>
                  <a:lnTo>
                    <a:pt x="2055" y="130"/>
                  </a:lnTo>
                  <a:lnTo>
                    <a:pt x="2073" y="130"/>
                  </a:lnTo>
                  <a:lnTo>
                    <a:pt x="2073" y="72"/>
                  </a:lnTo>
                  <a:lnTo>
                    <a:pt x="2122" y="72"/>
                  </a:lnTo>
                  <a:lnTo>
                    <a:pt x="2122" y="55"/>
                  </a:lnTo>
                  <a:lnTo>
                    <a:pt x="2073" y="55"/>
                  </a:lnTo>
                  <a:lnTo>
                    <a:pt x="2073" y="18"/>
                  </a:lnTo>
                  <a:lnTo>
                    <a:pt x="2127" y="18"/>
                  </a:lnTo>
                  <a:close/>
                  <a:moveTo>
                    <a:pt x="2262" y="130"/>
                  </a:moveTo>
                  <a:lnTo>
                    <a:pt x="2206" y="2"/>
                  </a:lnTo>
                  <a:lnTo>
                    <a:pt x="2188" y="2"/>
                  </a:lnTo>
                  <a:lnTo>
                    <a:pt x="2132" y="130"/>
                  </a:lnTo>
                  <a:lnTo>
                    <a:pt x="2152" y="130"/>
                  </a:lnTo>
                  <a:lnTo>
                    <a:pt x="2165" y="98"/>
                  </a:lnTo>
                  <a:lnTo>
                    <a:pt x="2228" y="98"/>
                  </a:lnTo>
                  <a:lnTo>
                    <a:pt x="2242" y="130"/>
                  </a:lnTo>
                  <a:lnTo>
                    <a:pt x="2262" y="130"/>
                  </a:lnTo>
                  <a:close/>
                  <a:moveTo>
                    <a:pt x="2222" y="83"/>
                  </a:moveTo>
                  <a:lnTo>
                    <a:pt x="2171" y="83"/>
                  </a:lnTo>
                  <a:lnTo>
                    <a:pt x="2197" y="20"/>
                  </a:lnTo>
                  <a:lnTo>
                    <a:pt x="2222" y="83"/>
                  </a:lnTo>
                  <a:close/>
                  <a:moveTo>
                    <a:pt x="2377" y="130"/>
                  </a:moveTo>
                  <a:lnTo>
                    <a:pt x="2377" y="114"/>
                  </a:lnTo>
                  <a:lnTo>
                    <a:pt x="2373" y="114"/>
                  </a:lnTo>
                  <a:lnTo>
                    <a:pt x="2371" y="114"/>
                  </a:lnTo>
                  <a:lnTo>
                    <a:pt x="2369" y="113"/>
                  </a:lnTo>
                  <a:lnTo>
                    <a:pt x="2368" y="112"/>
                  </a:lnTo>
                  <a:lnTo>
                    <a:pt x="2366" y="110"/>
                  </a:lnTo>
                  <a:lnTo>
                    <a:pt x="2362" y="104"/>
                  </a:lnTo>
                  <a:lnTo>
                    <a:pt x="2358" y="97"/>
                  </a:lnTo>
                  <a:lnTo>
                    <a:pt x="2353" y="87"/>
                  </a:lnTo>
                  <a:lnTo>
                    <a:pt x="2349" y="78"/>
                  </a:lnTo>
                  <a:lnTo>
                    <a:pt x="2344" y="72"/>
                  </a:lnTo>
                  <a:lnTo>
                    <a:pt x="2341" y="67"/>
                  </a:lnTo>
                  <a:lnTo>
                    <a:pt x="2347" y="64"/>
                  </a:lnTo>
                  <a:lnTo>
                    <a:pt x="2352" y="61"/>
                  </a:lnTo>
                  <a:lnTo>
                    <a:pt x="2356" y="58"/>
                  </a:lnTo>
                  <a:lnTo>
                    <a:pt x="2360" y="54"/>
                  </a:lnTo>
                  <a:lnTo>
                    <a:pt x="2362" y="50"/>
                  </a:lnTo>
                  <a:lnTo>
                    <a:pt x="2364" y="45"/>
                  </a:lnTo>
                  <a:lnTo>
                    <a:pt x="2366" y="40"/>
                  </a:lnTo>
                  <a:lnTo>
                    <a:pt x="2366" y="35"/>
                  </a:lnTo>
                  <a:lnTo>
                    <a:pt x="2366" y="32"/>
                  </a:lnTo>
                  <a:lnTo>
                    <a:pt x="2365" y="28"/>
                  </a:lnTo>
                  <a:lnTo>
                    <a:pt x="2363" y="22"/>
                  </a:lnTo>
                  <a:lnTo>
                    <a:pt x="2362" y="19"/>
                  </a:lnTo>
                  <a:lnTo>
                    <a:pt x="2360" y="16"/>
                  </a:lnTo>
                  <a:lnTo>
                    <a:pt x="2357" y="13"/>
                  </a:lnTo>
                  <a:lnTo>
                    <a:pt x="2355" y="11"/>
                  </a:lnTo>
                  <a:lnTo>
                    <a:pt x="2349" y="7"/>
                  </a:lnTo>
                  <a:lnTo>
                    <a:pt x="2346" y="6"/>
                  </a:lnTo>
                  <a:lnTo>
                    <a:pt x="2342" y="4"/>
                  </a:lnTo>
                  <a:lnTo>
                    <a:pt x="2335" y="3"/>
                  </a:lnTo>
                  <a:lnTo>
                    <a:pt x="2327" y="2"/>
                  </a:lnTo>
                  <a:lnTo>
                    <a:pt x="2284" y="2"/>
                  </a:lnTo>
                  <a:lnTo>
                    <a:pt x="2284" y="130"/>
                  </a:lnTo>
                  <a:lnTo>
                    <a:pt x="2303" y="130"/>
                  </a:lnTo>
                  <a:lnTo>
                    <a:pt x="2303" y="74"/>
                  </a:lnTo>
                  <a:lnTo>
                    <a:pt x="2317" y="74"/>
                  </a:lnTo>
                  <a:lnTo>
                    <a:pt x="2319" y="74"/>
                  </a:lnTo>
                  <a:lnTo>
                    <a:pt x="2322" y="75"/>
                  </a:lnTo>
                  <a:lnTo>
                    <a:pt x="2324" y="76"/>
                  </a:lnTo>
                  <a:lnTo>
                    <a:pt x="2326" y="77"/>
                  </a:lnTo>
                  <a:lnTo>
                    <a:pt x="2330" y="82"/>
                  </a:lnTo>
                  <a:lnTo>
                    <a:pt x="2334" y="88"/>
                  </a:lnTo>
                  <a:lnTo>
                    <a:pt x="2347" y="116"/>
                  </a:lnTo>
                  <a:lnTo>
                    <a:pt x="2350" y="119"/>
                  </a:lnTo>
                  <a:lnTo>
                    <a:pt x="2353" y="122"/>
                  </a:lnTo>
                  <a:lnTo>
                    <a:pt x="2356" y="125"/>
                  </a:lnTo>
                  <a:lnTo>
                    <a:pt x="2359" y="127"/>
                  </a:lnTo>
                  <a:lnTo>
                    <a:pt x="2362" y="128"/>
                  </a:lnTo>
                  <a:lnTo>
                    <a:pt x="2365" y="129"/>
                  </a:lnTo>
                  <a:lnTo>
                    <a:pt x="2369" y="130"/>
                  </a:lnTo>
                  <a:lnTo>
                    <a:pt x="2373" y="130"/>
                  </a:lnTo>
                  <a:lnTo>
                    <a:pt x="2377" y="130"/>
                  </a:lnTo>
                  <a:close/>
                  <a:moveTo>
                    <a:pt x="2346" y="35"/>
                  </a:moveTo>
                  <a:lnTo>
                    <a:pt x="2346" y="40"/>
                  </a:lnTo>
                  <a:lnTo>
                    <a:pt x="2345" y="44"/>
                  </a:lnTo>
                  <a:lnTo>
                    <a:pt x="2342" y="47"/>
                  </a:lnTo>
                  <a:lnTo>
                    <a:pt x="2339" y="51"/>
                  </a:lnTo>
                  <a:lnTo>
                    <a:pt x="2336" y="54"/>
                  </a:lnTo>
                  <a:lnTo>
                    <a:pt x="2332" y="56"/>
                  </a:lnTo>
                  <a:lnTo>
                    <a:pt x="2328" y="57"/>
                  </a:lnTo>
                  <a:lnTo>
                    <a:pt x="2323" y="57"/>
                  </a:lnTo>
                  <a:lnTo>
                    <a:pt x="2303" y="57"/>
                  </a:lnTo>
                  <a:lnTo>
                    <a:pt x="2303" y="18"/>
                  </a:lnTo>
                  <a:lnTo>
                    <a:pt x="2323" y="18"/>
                  </a:lnTo>
                  <a:lnTo>
                    <a:pt x="2328" y="18"/>
                  </a:lnTo>
                  <a:lnTo>
                    <a:pt x="2332" y="19"/>
                  </a:lnTo>
                  <a:lnTo>
                    <a:pt x="2336" y="21"/>
                  </a:lnTo>
                  <a:lnTo>
                    <a:pt x="2339" y="23"/>
                  </a:lnTo>
                  <a:lnTo>
                    <a:pt x="2342" y="25"/>
                  </a:lnTo>
                  <a:lnTo>
                    <a:pt x="2344" y="28"/>
                  </a:lnTo>
                  <a:lnTo>
                    <a:pt x="2346" y="32"/>
                  </a:lnTo>
                  <a:lnTo>
                    <a:pt x="2346" y="35"/>
                  </a:lnTo>
                  <a:close/>
                  <a:moveTo>
                    <a:pt x="2476" y="18"/>
                  </a:moveTo>
                  <a:lnTo>
                    <a:pt x="2476" y="2"/>
                  </a:lnTo>
                  <a:lnTo>
                    <a:pt x="2404" y="2"/>
                  </a:lnTo>
                  <a:lnTo>
                    <a:pt x="2404" y="130"/>
                  </a:lnTo>
                  <a:lnTo>
                    <a:pt x="2476" y="130"/>
                  </a:lnTo>
                  <a:lnTo>
                    <a:pt x="2476" y="114"/>
                  </a:lnTo>
                  <a:lnTo>
                    <a:pt x="2422" y="114"/>
                  </a:lnTo>
                  <a:lnTo>
                    <a:pt x="2422" y="72"/>
                  </a:lnTo>
                  <a:lnTo>
                    <a:pt x="2471" y="72"/>
                  </a:lnTo>
                  <a:lnTo>
                    <a:pt x="2471" y="55"/>
                  </a:lnTo>
                  <a:lnTo>
                    <a:pt x="2422" y="55"/>
                  </a:lnTo>
                  <a:lnTo>
                    <a:pt x="2422" y="18"/>
                  </a:lnTo>
                  <a:lnTo>
                    <a:pt x="2476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6" name="Freeform 14"/>
            <p:cNvSpPr>
              <a:spLocks noEditPoints="1"/>
            </p:cNvSpPr>
            <p:nvPr/>
          </p:nvSpPr>
          <p:spPr bwMode="auto">
            <a:xfrm>
              <a:off x="782" y="2489"/>
              <a:ext cx="1777" cy="1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4" y="2"/>
                </a:cxn>
                <a:cxn ang="0">
                  <a:pos x="250" y="131"/>
                </a:cxn>
                <a:cxn ang="0">
                  <a:pos x="245" y="2"/>
                </a:cxn>
                <a:cxn ang="0">
                  <a:pos x="386" y="131"/>
                </a:cxn>
                <a:cxn ang="0">
                  <a:pos x="537" y="53"/>
                </a:cxn>
                <a:cxn ang="0">
                  <a:pos x="518" y="15"/>
                </a:cxn>
                <a:cxn ang="0">
                  <a:pos x="476" y="0"/>
                </a:cxn>
                <a:cxn ang="0">
                  <a:pos x="435" y="15"/>
                </a:cxn>
                <a:cxn ang="0">
                  <a:pos x="416" y="53"/>
                </a:cxn>
                <a:cxn ang="0">
                  <a:pos x="421" y="99"/>
                </a:cxn>
                <a:cxn ang="0">
                  <a:pos x="450" y="128"/>
                </a:cxn>
                <a:cxn ang="0">
                  <a:pos x="496" y="130"/>
                </a:cxn>
                <a:cxn ang="0">
                  <a:pos x="529" y="104"/>
                </a:cxn>
                <a:cxn ang="0">
                  <a:pos x="518" y="67"/>
                </a:cxn>
                <a:cxn ang="0">
                  <a:pos x="504" y="106"/>
                </a:cxn>
                <a:cxn ang="0">
                  <a:pos x="476" y="117"/>
                </a:cxn>
                <a:cxn ang="0">
                  <a:pos x="448" y="106"/>
                </a:cxn>
                <a:cxn ang="0">
                  <a:pos x="434" y="77"/>
                </a:cxn>
                <a:cxn ang="0">
                  <a:pos x="440" y="38"/>
                </a:cxn>
                <a:cxn ang="0">
                  <a:pos x="467" y="17"/>
                </a:cxn>
                <a:cxn ang="0">
                  <a:pos x="497" y="22"/>
                </a:cxn>
                <a:cxn ang="0">
                  <a:pos x="516" y="47"/>
                </a:cxn>
                <a:cxn ang="0">
                  <a:pos x="647" y="2"/>
                </a:cxn>
                <a:cxn ang="0">
                  <a:pos x="585" y="28"/>
                </a:cxn>
                <a:cxn ang="0">
                  <a:pos x="686" y="131"/>
                </a:cxn>
                <a:cxn ang="0">
                  <a:pos x="726" y="83"/>
                </a:cxn>
                <a:cxn ang="0">
                  <a:pos x="837" y="2"/>
                </a:cxn>
                <a:cxn ang="0">
                  <a:pos x="1008" y="131"/>
                </a:cxn>
                <a:cxn ang="0">
                  <a:pos x="1048" y="2"/>
                </a:cxn>
                <a:cxn ang="0">
                  <a:pos x="1255" y="96"/>
                </a:cxn>
                <a:cxn ang="0">
                  <a:pos x="1247" y="72"/>
                </a:cxn>
                <a:cxn ang="0">
                  <a:pos x="1207" y="46"/>
                </a:cxn>
                <a:cxn ang="0">
                  <a:pos x="1201" y="28"/>
                </a:cxn>
                <a:cxn ang="0">
                  <a:pos x="1225" y="16"/>
                </a:cxn>
                <a:cxn ang="0">
                  <a:pos x="1221" y="0"/>
                </a:cxn>
                <a:cxn ang="0">
                  <a:pos x="1193" y="8"/>
                </a:cxn>
                <a:cxn ang="0">
                  <a:pos x="1180" y="30"/>
                </a:cxn>
                <a:cxn ang="0">
                  <a:pos x="1193" y="59"/>
                </a:cxn>
                <a:cxn ang="0">
                  <a:pos x="1232" y="86"/>
                </a:cxn>
                <a:cxn ang="0">
                  <a:pos x="1230" y="109"/>
                </a:cxn>
                <a:cxn ang="0">
                  <a:pos x="1195" y="115"/>
                </a:cxn>
                <a:cxn ang="0">
                  <a:pos x="1208" y="133"/>
                </a:cxn>
                <a:cxn ang="0">
                  <a:pos x="1249" y="116"/>
                </a:cxn>
                <a:cxn ang="0">
                  <a:pos x="1370" y="2"/>
                </a:cxn>
                <a:cxn ang="0">
                  <a:pos x="1370" y="18"/>
                </a:cxn>
                <a:cxn ang="0">
                  <a:pos x="1537" y="2"/>
                </a:cxn>
                <a:cxn ang="0">
                  <a:pos x="1537" y="18"/>
                </a:cxn>
                <a:cxn ang="0">
                  <a:pos x="1642" y="95"/>
                </a:cxn>
                <a:cxn ang="0">
                  <a:pos x="1620" y="116"/>
                </a:cxn>
                <a:cxn ang="0">
                  <a:pos x="1591" y="109"/>
                </a:cxn>
                <a:cxn ang="0">
                  <a:pos x="1563" y="2"/>
                </a:cxn>
                <a:cxn ang="0">
                  <a:pos x="1571" y="112"/>
                </a:cxn>
                <a:cxn ang="0">
                  <a:pos x="1601" y="132"/>
                </a:cxn>
                <a:cxn ang="0">
                  <a:pos x="1640" y="126"/>
                </a:cxn>
                <a:cxn ang="0">
                  <a:pos x="1660" y="99"/>
                </a:cxn>
                <a:cxn ang="0">
                  <a:pos x="1689" y="2"/>
                </a:cxn>
                <a:cxn ang="0">
                  <a:pos x="1885" y="18"/>
                </a:cxn>
                <a:cxn ang="0">
                  <a:pos x="1831" y="72"/>
                </a:cxn>
              </a:cxnLst>
              <a:rect l="0" t="0" r="r" b="b"/>
              <a:pathLst>
                <a:path w="1885" h="133">
                  <a:moveTo>
                    <a:pt x="100" y="131"/>
                  </a:moveTo>
                  <a:lnTo>
                    <a:pt x="100" y="2"/>
                  </a:lnTo>
                  <a:lnTo>
                    <a:pt x="81" y="2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131"/>
                  </a:lnTo>
                  <a:lnTo>
                    <a:pt x="19" y="131"/>
                  </a:lnTo>
                  <a:lnTo>
                    <a:pt x="19" y="28"/>
                  </a:lnTo>
                  <a:lnTo>
                    <a:pt x="76" y="131"/>
                  </a:lnTo>
                  <a:lnTo>
                    <a:pt x="100" y="131"/>
                  </a:lnTo>
                  <a:close/>
                  <a:moveTo>
                    <a:pt x="250" y="131"/>
                  </a:moveTo>
                  <a:lnTo>
                    <a:pt x="194" y="2"/>
                  </a:lnTo>
                  <a:lnTo>
                    <a:pt x="176" y="2"/>
                  </a:lnTo>
                  <a:lnTo>
                    <a:pt x="120" y="131"/>
                  </a:lnTo>
                  <a:lnTo>
                    <a:pt x="140" y="131"/>
                  </a:lnTo>
                  <a:lnTo>
                    <a:pt x="153" y="98"/>
                  </a:lnTo>
                  <a:lnTo>
                    <a:pt x="216" y="98"/>
                  </a:lnTo>
                  <a:lnTo>
                    <a:pt x="230" y="131"/>
                  </a:lnTo>
                  <a:lnTo>
                    <a:pt x="250" y="131"/>
                  </a:lnTo>
                  <a:close/>
                  <a:moveTo>
                    <a:pt x="210" y="83"/>
                  </a:moveTo>
                  <a:lnTo>
                    <a:pt x="160" y="83"/>
                  </a:lnTo>
                  <a:lnTo>
                    <a:pt x="185" y="20"/>
                  </a:lnTo>
                  <a:lnTo>
                    <a:pt x="210" y="83"/>
                  </a:lnTo>
                  <a:close/>
                  <a:moveTo>
                    <a:pt x="342" y="18"/>
                  </a:moveTo>
                  <a:lnTo>
                    <a:pt x="342" y="2"/>
                  </a:lnTo>
                  <a:lnTo>
                    <a:pt x="245" y="2"/>
                  </a:lnTo>
                  <a:lnTo>
                    <a:pt x="245" y="18"/>
                  </a:lnTo>
                  <a:lnTo>
                    <a:pt x="284" y="18"/>
                  </a:lnTo>
                  <a:lnTo>
                    <a:pt x="284" y="131"/>
                  </a:lnTo>
                  <a:lnTo>
                    <a:pt x="303" y="131"/>
                  </a:lnTo>
                  <a:lnTo>
                    <a:pt x="303" y="18"/>
                  </a:lnTo>
                  <a:lnTo>
                    <a:pt x="342" y="18"/>
                  </a:lnTo>
                  <a:close/>
                  <a:moveTo>
                    <a:pt x="386" y="131"/>
                  </a:moveTo>
                  <a:lnTo>
                    <a:pt x="386" y="2"/>
                  </a:lnTo>
                  <a:lnTo>
                    <a:pt x="368" y="2"/>
                  </a:lnTo>
                  <a:lnTo>
                    <a:pt x="368" y="131"/>
                  </a:lnTo>
                  <a:lnTo>
                    <a:pt x="386" y="131"/>
                  </a:lnTo>
                  <a:close/>
                  <a:moveTo>
                    <a:pt x="538" y="67"/>
                  </a:moveTo>
                  <a:lnTo>
                    <a:pt x="537" y="60"/>
                  </a:lnTo>
                  <a:lnTo>
                    <a:pt x="537" y="53"/>
                  </a:lnTo>
                  <a:lnTo>
                    <a:pt x="535" y="46"/>
                  </a:lnTo>
                  <a:lnTo>
                    <a:pt x="534" y="40"/>
                  </a:lnTo>
                  <a:lnTo>
                    <a:pt x="531" y="35"/>
                  </a:lnTo>
                  <a:lnTo>
                    <a:pt x="529" y="29"/>
                  </a:lnTo>
                  <a:lnTo>
                    <a:pt x="526" y="24"/>
                  </a:lnTo>
                  <a:lnTo>
                    <a:pt x="522" y="19"/>
                  </a:lnTo>
                  <a:lnTo>
                    <a:pt x="518" y="15"/>
                  </a:lnTo>
                  <a:lnTo>
                    <a:pt x="513" y="11"/>
                  </a:lnTo>
                  <a:lnTo>
                    <a:pt x="508" y="8"/>
                  </a:lnTo>
                  <a:lnTo>
                    <a:pt x="502" y="5"/>
                  </a:lnTo>
                  <a:lnTo>
                    <a:pt x="496" y="3"/>
                  </a:lnTo>
                  <a:lnTo>
                    <a:pt x="490" y="1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2" y="1"/>
                  </a:lnTo>
                  <a:lnTo>
                    <a:pt x="456" y="3"/>
                  </a:lnTo>
                  <a:lnTo>
                    <a:pt x="450" y="5"/>
                  </a:lnTo>
                  <a:lnTo>
                    <a:pt x="444" y="8"/>
                  </a:lnTo>
                  <a:lnTo>
                    <a:pt x="439" y="11"/>
                  </a:lnTo>
                  <a:lnTo>
                    <a:pt x="435" y="15"/>
                  </a:lnTo>
                  <a:lnTo>
                    <a:pt x="430" y="19"/>
                  </a:lnTo>
                  <a:lnTo>
                    <a:pt x="427" y="24"/>
                  </a:lnTo>
                  <a:lnTo>
                    <a:pt x="423" y="29"/>
                  </a:lnTo>
                  <a:lnTo>
                    <a:pt x="421" y="35"/>
                  </a:lnTo>
                  <a:lnTo>
                    <a:pt x="419" y="40"/>
                  </a:lnTo>
                  <a:lnTo>
                    <a:pt x="417" y="46"/>
                  </a:lnTo>
                  <a:lnTo>
                    <a:pt x="416" y="53"/>
                  </a:lnTo>
                  <a:lnTo>
                    <a:pt x="415" y="60"/>
                  </a:lnTo>
                  <a:lnTo>
                    <a:pt x="415" y="67"/>
                  </a:lnTo>
                  <a:lnTo>
                    <a:pt x="415" y="74"/>
                  </a:lnTo>
                  <a:lnTo>
                    <a:pt x="416" y="80"/>
                  </a:lnTo>
                  <a:lnTo>
                    <a:pt x="417" y="87"/>
                  </a:lnTo>
                  <a:lnTo>
                    <a:pt x="419" y="93"/>
                  </a:lnTo>
                  <a:lnTo>
                    <a:pt x="421" y="99"/>
                  </a:lnTo>
                  <a:lnTo>
                    <a:pt x="423" y="104"/>
                  </a:lnTo>
                  <a:lnTo>
                    <a:pt x="427" y="109"/>
                  </a:lnTo>
                  <a:lnTo>
                    <a:pt x="430" y="114"/>
                  </a:lnTo>
                  <a:lnTo>
                    <a:pt x="435" y="118"/>
                  </a:lnTo>
                  <a:lnTo>
                    <a:pt x="439" y="122"/>
                  </a:lnTo>
                  <a:lnTo>
                    <a:pt x="444" y="126"/>
                  </a:lnTo>
                  <a:lnTo>
                    <a:pt x="450" y="128"/>
                  </a:lnTo>
                  <a:lnTo>
                    <a:pt x="456" y="130"/>
                  </a:lnTo>
                  <a:lnTo>
                    <a:pt x="462" y="132"/>
                  </a:lnTo>
                  <a:lnTo>
                    <a:pt x="469" y="133"/>
                  </a:lnTo>
                  <a:lnTo>
                    <a:pt x="476" y="133"/>
                  </a:lnTo>
                  <a:lnTo>
                    <a:pt x="483" y="133"/>
                  </a:lnTo>
                  <a:lnTo>
                    <a:pt x="490" y="132"/>
                  </a:lnTo>
                  <a:lnTo>
                    <a:pt x="496" y="130"/>
                  </a:lnTo>
                  <a:lnTo>
                    <a:pt x="502" y="128"/>
                  </a:lnTo>
                  <a:lnTo>
                    <a:pt x="508" y="126"/>
                  </a:lnTo>
                  <a:lnTo>
                    <a:pt x="513" y="122"/>
                  </a:lnTo>
                  <a:lnTo>
                    <a:pt x="518" y="118"/>
                  </a:lnTo>
                  <a:lnTo>
                    <a:pt x="522" y="114"/>
                  </a:lnTo>
                  <a:lnTo>
                    <a:pt x="526" y="109"/>
                  </a:lnTo>
                  <a:lnTo>
                    <a:pt x="529" y="104"/>
                  </a:lnTo>
                  <a:lnTo>
                    <a:pt x="531" y="98"/>
                  </a:lnTo>
                  <a:lnTo>
                    <a:pt x="534" y="93"/>
                  </a:lnTo>
                  <a:lnTo>
                    <a:pt x="535" y="87"/>
                  </a:lnTo>
                  <a:lnTo>
                    <a:pt x="537" y="80"/>
                  </a:lnTo>
                  <a:lnTo>
                    <a:pt x="537" y="74"/>
                  </a:lnTo>
                  <a:lnTo>
                    <a:pt x="538" y="67"/>
                  </a:lnTo>
                  <a:close/>
                  <a:moveTo>
                    <a:pt x="518" y="67"/>
                  </a:moveTo>
                  <a:lnTo>
                    <a:pt x="518" y="72"/>
                  </a:lnTo>
                  <a:lnTo>
                    <a:pt x="518" y="77"/>
                  </a:lnTo>
                  <a:lnTo>
                    <a:pt x="516" y="86"/>
                  </a:lnTo>
                  <a:lnTo>
                    <a:pt x="514" y="91"/>
                  </a:lnTo>
                  <a:lnTo>
                    <a:pt x="512" y="95"/>
                  </a:lnTo>
                  <a:lnTo>
                    <a:pt x="507" y="102"/>
                  </a:lnTo>
                  <a:lnTo>
                    <a:pt x="504" y="106"/>
                  </a:lnTo>
                  <a:lnTo>
                    <a:pt x="501" y="109"/>
                  </a:lnTo>
                  <a:lnTo>
                    <a:pt x="497" y="111"/>
                  </a:lnTo>
                  <a:lnTo>
                    <a:pt x="494" y="113"/>
                  </a:lnTo>
                  <a:lnTo>
                    <a:pt x="490" y="115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6" y="117"/>
                  </a:lnTo>
                  <a:lnTo>
                    <a:pt x="471" y="116"/>
                  </a:lnTo>
                  <a:lnTo>
                    <a:pt x="467" y="116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5" y="111"/>
                  </a:lnTo>
                  <a:lnTo>
                    <a:pt x="451" y="109"/>
                  </a:lnTo>
                  <a:lnTo>
                    <a:pt x="448" y="106"/>
                  </a:lnTo>
                  <a:lnTo>
                    <a:pt x="445" y="102"/>
                  </a:lnTo>
                  <a:lnTo>
                    <a:pt x="442" y="99"/>
                  </a:lnTo>
                  <a:lnTo>
                    <a:pt x="440" y="95"/>
                  </a:lnTo>
                  <a:lnTo>
                    <a:pt x="438" y="91"/>
                  </a:lnTo>
                  <a:lnTo>
                    <a:pt x="436" y="86"/>
                  </a:lnTo>
                  <a:lnTo>
                    <a:pt x="435" y="82"/>
                  </a:lnTo>
                  <a:lnTo>
                    <a:pt x="434" y="77"/>
                  </a:lnTo>
                  <a:lnTo>
                    <a:pt x="434" y="72"/>
                  </a:lnTo>
                  <a:lnTo>
                    <a:pt x="434" y="67"/>
                  </a:lnTo>
                  <a:lnTo>
                    <a:pt x="434" y="61"/>
                  </a:lnTo>
                  <a:lnTo>
                    <a:pt x="434" y="56"/>
                  </a:lnTo>
                  <a:lnTo>
                    <a:pt x="436" y="47"/>
                  </a:lnTo>
                  <a:lnTo>
                    <a:pt x="438" y="43"/>
                  </a:lnTo>
                  <a:lnTo>
                    <a:pt x="440" y="38"/>
                  </a:lnTo>
                  <a:lnTo>
                    <a:pt x="445" y="31"/>
                  </a:lnTo>
                  <a:lnTo>
                    <a:pt x="448" y="28"/>
                  </a:lnTo>
                  <a:lnTo>
                    <a:pt x="451" y="25"/>
                  </a:lnTo>
                  <a:lnTo>
                    <a:pt x="455" y="22"/>
                  </a:lnTo>
                  <a:lnTo>
                    <a:pt x="459" y="20"/>
                  </a:lnTo>
                  <a:lnTo>
                    <a:pt x="463" y="18"/>
                  </a:lnTo>
                  <a:lnTo>
                    <a:pt x="467" y="17"/>
                  </a:lnTo>
                  <a:lnTo>
                    <a:pt x="471" y="17"/>
                  </a:lnTo>
                  <a:lnTo>
                    <a:pt x="476" y="16"/>
                  </a:lnTo>
                  <a:lnTo>
                    <a:pt x="481" y="17"/>
                  </a:lnTo>
                  <a:lnTo>
                    <a:pt x="485" y="17"/>
                  </a:lnTo>
                  <a:lnTo>
                    <a:pt x="490" y="18"/>
                  </a:lnTo>
                  <a:lnTo>
                    <a:pt x="494" y="20"/>
                  </a:lnTo>
                  <a:lnTo>
                    <a:pt x="497" y="22"/>
                  </a:lnTo>
                  <a:lnTo>
                    <a:pt x="501" y="25"/>
                  </a:lnTo>
                  <a:lnTo>
                    <a:pt x="504" y="28"/>
                  </a:lnTo>
                  <a:lnTo>
                    <a:pt x="507" y="31"/>
                  </a:lnTo>
                  <a:lnTo>
                    <a:pt x="510" y="35"/>
                  </a:lnTo>
                  <a:lnTo>
                    <a:pt x="512" y="38"/>
                  </a:lnTo>
                  <a:lnTo>
                    <a:pt x="514" y="43"/>
                  </a:lnTo>
                  <a:lnTo>
                    <a:pt x="516" y="47"/>
                  </a:lnTo>
                  <a:lnTo>
                    <a:pt x="517" y="51"/>
                  </a:lnTo>
                  <a:lnTo>
                    <a:pt x="518" y="56"/>
                  </a:lnTo>
                  <a:lnTo>
                    <a:pt x="518" y="61"/>
                  </a:lnTo>
                  <a:lnTo>
                    <a:pt x="518" y="67"/>
                  </a:lnTo>
                  <a:close/>
                  <a:moveTo>
                    <a:pt x="666" y="131"/>
                  </a:moveTo>
                  <a:lnTo>
                    <a:pt x="666" y="2"/>
                  </a:lnTo>
                  <a:lnTo>
                    <a:pt x="647" y="2"/>
                  </a:lnTo>
                  <a:lnTo>
                    <a:pt x="647" y="105"/>
                  </a:lnTo>
                  <a:lnTo>
                    <a:pt x="646" y="105"/>
                  </a:lnTo>
                  <a:lnTo>
                    <a:pt x="591" y="2"/>
                  </a:lnTo>
                  <a:lnTo>
                    <a:pt x="566" y="2"/>
                  </a:lnTo>
                  <a:lnTo>
                    <a:pt x="566" y="131"/>
                  </a:lnTo>
                  <a:lnTo>
                    <a:pt x="585" y="131"/>
                  </a:lnTo>
                  <a:lnTo>
                    <a:pt x="585" y="28"/>
                  </a:lnTo>
                  <a:lnTo>
                    <a:pt x="586" y="28"/>
                  </a:lnTo>
                  <a:lnTo>
                    <a:pt x="642" y="131"/>
                  </a:lnTo>
                  <a:lnTo>
                    <a:pt x="666" y="131"/>
                  </a:lnTo>
                  <a:close/>
                  <a:moveTo>
                    <a:pt x="817" y="131"/>
                  </a:moveTo>
                  <a:lnTo>
                    <a:pt x="761" y="2"/>
                  </a:lnTo>
                  <a:lnTo>
                    <a:pt x="743" y="2"/>
                  </a:lnTo>
                  <a:lnTo>
                    <a:pt x="686" y="131"/>
                  </a:lnTo>
                  <a:lnTo>
                    <a:pt x="706" y="131"/>
                  </a:lnTo>
                  <a:lnTo>
                    <a:pt x="720" y="98"/>
                  </a:lnTo>
                  <a:lnTo>
                    <a:pt x="783" y="98"/>
                  </a:lnTo>
                  <a:lnTo>
                    <a:pt x="797" y="131"/>
                  </a:lnTo>
                  <a:lnTo>
                    <a:pt x="817" y="131"/>
                  </a:lnTo>
                  <a:close/>
                  <a:moveTo>
                    <a:pt x="778" y="83"/>
                  </a:moveTo>
                  <a:lnTo>
                    <a:pt x="726" y="83"/>
                  </a:lnTo>
                  <a:lnTo>
                    <a:pt x="752" y="20"/>
                  </a:lnTo>
                  <a:lnTo>
                    <a:pt x="778" y="83"/>
                  </a:lnTo>
                  <a:close/>
                  <a:moveTo>
                    <a:pt x="909" y="131"/>
                  </a:moveTo>
                  <a:lnTo>
                    <a:pt x="909" y="114"/>
                  </a:lnTo>
                  <a:lnTo>
                    <a:pt x="856" y="114"/>
                  </a:lnTo>
                  <a:lnTo>
                    <a:pt x="856" y="2"/>
                  </a:lnTo>
                  <a:lnTo>
                    <a:pt x="837" y="2"/>
                  </a:lnTo>
                  <a:lnTo>
                    <a:pt x="837" y="131"/>
                  </a:lnTo>
                  <a:lnTo>
                    <a:pt x="909" y="131"/>
                  </a:lnTo>
                  <a:close/>
                  <a:moveTo>
                    <a:pt x="1008" y="131"/>
                  </a:moveTo>
                  <a:lnTo>
                    <a:pt x="1008" y="2"/>
                  </a:lnTo>
                  <a:lnTo>
                    <a:pt x="990" y="2"/>
                  </a:lnTo>
                  <a:lnTo>
                    <a:pt x="990" y="131"/>
                  </a:lnTo>
                  <a:lnTo>
                    <a:pt x="1008" y="131"/>
                  </a:lnTo>
                  <a:close/>
                  <a:moveTo>
                    <a:pt x="1148" y="131"/>
                  </a:moveTo>
                  <a:lnTo>
                    <a:pt x="1148" y="2"/>
                  </a:lnTo>
                  <a:lnTo>
                    <a:pt x="1129" y="2"/>
                  </a:lnTo>
                  <a:lnTo>
                    <a:pt x="1129" y="105"/>
                  </a:lnTo>
                  <a:lnTo>
                    <a:pt x="1128" y="105"/>
                  </a:lnTo>
                  <a:lnTo>
                    <a:pt x="1072" y="2"/>
                  </a:lnTo>
                  <a:lnTo>
                    <a:pt x="1048" y="2"/>
                  </a:lnTo>
                  <a:lnTo>
                    <a:pt x="1048" y="131"/>
                  </a:lnTo>
                  <a:lnTo>
                    <a:pt x="1067" y="131"/>
                  </a:lnTo>
                  <a:lnTo>
                    <a:pt x="1067" y="28"/>
                  </a:lnTo>
                  <a:lnTo>
                    <a:pt x="1068" y="28"/>
                  </a:lnTo>
                  <a:lnTo>
                    <a:pt x="1124" y="131"/>
                  </a:lnTo>
                  <a:lnTo>
                    <a:pt x="1148" y="131"/>
                  </a:lnTo>
                  <a:close/>
                  <a:moveTo>
                    <a:pt x="1255" y="96"/>
                  </a:moveTo>
                  <a:lnTo>
                    <a:pt x="1254" y="92"/>
                  </a:lnTo>
                  <a:lnTo>
                    <a:pt x="1254" y="89"/>
                  </a:lnTo>
                  <a:lnTo>
                    <a:pt x="1254" y="87"/>
                  </a:lnTo>
                  <a:lnTo>
                    <a:pt x="1253" y="83"/>
                  </a:lnTo>
                  <a:lnTo>
                    <a:pt x="1251" y="79"/>
                  </a:lnTo>
                  <a:lnTo>
                    <a:pt x="1249" y="76"/>
                  </a:lnTo>
                  <a:lnTo>
                    <a:pt x="1247" y="72"/>
                  </a:lnTo>
                  <a:lnTo>
                    <a:pt x="1244" y="69"/>
                  </a:lnTo>
                  <a:lnTo>
                    <a:pt x="1240" y="66"/>
                  </a:lnTo>
                  <a:lnTo>
                    <a:pt x="1237" y="63"/>
                  </a:lnTo>
                  <a:lnTo>
                    <a:pt x="1231" y="60"/>
                  </a:lnTo>
                  <a:lnTo>
                    <a:pt x="1223" y="55"/>
                  </a:lnTo>
                  <a:lnTo>
                    <a:pt x="1214" y="50"/>
                  </a:lnTo>
                  <a:lnTo>
                    <a:pt x="1207" y="46"/>
                  </a:lnTo>
                  <a:lnTo>
                    <a:pt x="1205" y="44"/>
                  </a:lnTo>
                  <a:lnTo>
                    <a:pt x="1203" y="42"/>
                  </a:lnTo>
                  <a:lnTo>
                    <a:pt x="1200" y="38"/>
                  </a:lnTo>
                  <a:lnTo>
                    <a:pt x="1199" y="36"/>
                  </a:lnTo>
                  <a:lnTo>
                    <a:pt x="1199" y="35"/>
                  </a:lnTo>
                  <a:lnTo>
                    <a:pt x="1199" y="31"/>
                  </a:lnTo>
                  <a:lnTo>
                    <a:pt x="1201" y="28"/>
                  </a:lnTo>
                  <a:lnTo>
                    <a:pt x="1203" y="25"/>
                  </a:lnTo>
                  <a:lnTo>
                    <a:pt x="1205" y="22"/>
                  </a:lnTo>
                  <a:lnTo>
                    <a:pt x="1209" y="19"/>
                  </a:lnTo>
                  <a:lnTo>
                    <a:pt x="1212" y="17"/>
                  </a:lnTo>
                  <a:lnTo>
                    <a:pt x="1217" y="16"/>
                  </a:lnTo>
                  <a:lnTo>
                    <a:pt x="1221" y="16"/>
                  </a:lnTo>
                  <a:lnTo>
                    <a:pt x="1225" y="16"/>
                  </a:lnTo>
                  <a:lnTo>
                    <a:pt x="1231" y="18"/>
                  </a:lnTo>
                  <a:lnTo>
                    <a:pt x="1247" y="22"/>
                  </a:lnTo>
                  <a:lnTo>
                    <a:pt x="1250" y="4"/>
                  </a:lnTo>
                  <a:lnTo>
                    <a:pt x="1243" y="2"/>
                  </a:lnTo>
                  <a:lnTo>
                    <a:pt x="1235" y="1"/>
                  </a:lnTo>
                  <a:lnTo>
                    <a:pt x="1228" y="0"/>
                  </a:lnTo>
                  <a:lnTo>
                    <a:pt x="1221" y="0"/>
                  </a:lnTo>
                  <a:lnTo>
                    <a:pt x="1213" y="0"/>
                  </a:lnTo>
                  <a:lnTo>
                    <a:pt x="1210" y="1"/>
                  </a:lnTo>
                  <a:lnTo>
                    <a:pt x="1206" y="2"/>
                  </a:lnTo>
                  <a:lnTo>
                    <a:pt x="1203" y="3"/>
                  </a:lnTo>
                  <a:lnTo>
                    <a:pt x="1199" y="4"/>
                  </a:lnTo>
                  <a:lnTo>
                    <a:pt x="1196" y="6"/>
                  </a:lnTo>
                  <a:lnTo>
                    <a:pt x="1193" y="8"/>
                  </a:lnTo>
                  <a:lnTo>
                    <a:pt x="1190" y="11"/>
                  </a:lnTo>
                  <a:lnTo>
                    <a:pt x="1187" y="13"/>
                  </a:lnTo>
                  <a:lnTo>
                    <a:pt x="1185" y="16"/>
                  </a:lnTo>
                  <a:lnTo>
                    <a:pt x="1183" y="20"/>
                  </a:lnTo>
                  <a:lnTo>
                    <a:pt x="1182" y="23"/>
                  </a:lnTo>
                  <a:lnTo>
                    <a:pt x="1181" y="27"/>
                  </a:lnTo>
                  <a:lnTo>
                    <a:pt x="1180" y="30"/>
                  </a:lnTo>
                  <a:lnTo>
                    <a:pt x="1180" y="35"/>
                  </a:lnTo>
                  <a:lnTo>
                    <a:pt x="1180" y="39"/>
                  </a:lnTo>
                  <a:lnTo>
                    <a:pt x="1181" y="43"/>
                  </a:lnTo>
                  <a:lnTo>
                    <a:pt x="1183" y="48"/>
                  </a:lnTo>
                  <a:lnTo>
                    <a:pt x="1186" y="52"/>
                  </a:lnTo>
                  <a:lnTo>
                    <a:pt x="1189" y="56"/>
                  </a:lnTo>
                  <a:lnTo>
                    <a:pt x="1193" y="59"/>
                  </a:lnTo>
                  <a:lnTo>
                    <a:pt x="1198" y="63"/>
                  </a:lnTo>
                  <a:lnTo>
                    <a:pt x="1204" y="66"/>
                  </a:lnTo>
                  <a:lnTo>
                    <a:pt x="1218" y="73"/>
                  </a:lnTo>
                  <a:lnTo>
                    <a:pt x="1225" y="78"/>
                  </a:lnTo>
                  <a:lnTo>
                    <a:pt x="1228" y="80"/>
                  </a:lnTo>
                  <a:lnTo>
                    <a:pt x="1230" y="82"/>
                  </a:lnTo>
                  <a:lnTo>
                    <a:pt x="1232" y="86"/>
                  </a:lnTo>
                  <a:lnTo>
                    <a:pt x="1234" y="89"/>
                  </a:lnTo>
                  <a:lnTo>
                    <a:pt x="1235" y="92"/>
                  </a:lnTo>
                  <a:lnTo>
                    <a:pt x="1235" y="96"/>
                  </a:lnTo>
                  <a:lnTo>
                    <a:pt x="1235" y="100"/>
                  </a:lnTo>
                  <a:lnTo>
                    <a:pt x="1234" y="104"/>
                  </a:lnTo>
                  <a:lnTo>
                    <a:pt x="1231" y="108"/>
                  </a:lnTo>
                  <a:lnTo>
                    <a:pt x="1230" y="109"/>
                  </a:lnTo>
                  <a:lnTo>
                    <a:pt x="1228" y="111"/>
                  </a:lnTo>
                  <a:lnTo>
                    <a:pt x="1224" y="113"/>
                  </a:lnTo>
                  <a:lnTo>
                    <a:pt x="1219" y="115"/>
                  </a:lnTo>
                  <a:lnTo>
                    <a:pt x="1214" y="116"/>
                  </a:lnTo>
                  <a:lnTo>
                    <a:pt x="1208" y="117"/>
                  </a:lnTo>
                  <a:lnTo>
                    <a:pt x="1201" y="116"/>
                  </a:lnTo>
                  <a:lnTo>
                    <a:pt x="1195" y="115"/>
                  </a:lnTo>
                  <a:lnTo>
                    <a:pt x="1189" y="113"/>
                  </a:lnTo>
                  <a:lnTo>
                    <a:pt x="1184" y="110"/>
                  </a:lnTo>
                  <a:lnTo>
                    <a:pt x="1181" y="128"/>
                  </a:lnTo>
                  <a:lnTo>
                    <a:pt x="1190" y="131"/>
                  </a:lnTo>
                  <a:lnTo>
                    <a:pt x="1195" y="132"/>
                  </a:lnTo>
                  <a:lnTo>
                    <a:pt x="1200" y="133"/>
                  </a:lnTo>
                  <a:lnTo>
                    <a:pt x="1208" y="133"/>
                  </a:lnTo>
                  <a:lnTo>
                    <a:pt x="1217" y="133"/>
                  </a:lnTo>
                  <a:lnTo>
                    <a:pt x="1225" y="131"/>
                  </a:lnTo>
                  <a:lnTo>
                    <a:pt x="1232" y="129"/>
                  </a:lnTo>
                  <a:lnTo>
                    <a:pt x="1239" y="125"/>
                  </a:lnTo>
                  <a:lnTo>
                    <a:pt x="1243" y="122"/>
                  </a:lnTo>
                  <a:lnTo>
                    <a:pt x="1246" y="119"/>
                  </a:lnTo>
                  <a:lnTo>
                    <a:pt x="1249" y="116"/>
                  </a:lnTo>
                  <a:lnTo>
                    <a:pt x="1251" y="113"/>
                  </a:lnTo>
                  <a:lnTo>
                    <a:pt x="1252" y="109"/>
                  </a:lnTo>
                  <a:lnTo>
                    <a:pt x="1254" y="105"/>
                  </a:lnTo>
                  <a:lnTo>
                    <a:pt x="1254" y="101"/>
                  </a:lnTo>
                  <a:lnTo>
                    <a:pt x="1255" y="96"/>
                  </a:lnTo>
                  <a:close/>
                  <a:moveTo>
                    <a:pt x="1370" y="18"/>
                  </a:moveTo>
                  <a:lnTo>
                    <a:pt x="1370" y="2"/>
                  </a:lnTo>
                  <a:lnTo>
                    <a:pt x="1273" y="2"/>
                  </a:lnTo>
                  <a:lnTo>
                    <a:pt x="1273" y="18"/>
                  </a:lnTo>
                  <a:lnTo>
                    <a:pt x="1312" y="18"/>
                  </a:lnTo>
                  <a:lnTo>
                    <a:pt x="1312" y="131"/>
                  </a:lnTo>
                  <a:lnTo>
                    <a:pt x="1331" y="131"/>
                  </a:lnTo>
                  <a:lnTo>
                    <a:pt x="1331" y="18"/>
                  </a:lnTo>
                  <a:lnTo>
                    <a:pt x="1370" y="18"/>
                  </a:lnTo>
                  <a:close/>
                  <a:moveTo>
                    <a:pt x="1414" y="131"/>
                  </a:moveTo>
                  <a:lnTo>
                    <a:pt x="1414" y="2"/>
                  </a:lnTo>
                  <a:lnTo>
                    <a:pt x="1395" y="2"/>
                  </a:lnTo>
                  <a:lnTo>
                    <a:pt x="1395" y="131"/>
                  </a:lnTo>
                  <a:lnTo>
                    <a:pt x="1414" y="131"/>
                  </a:lnTo>
                  <a:close/>
                  <a:moveTo>
                    <a:pt x="1537" y="18"/>
                  </a:moveTo>
                  <a:lnTo>
                    <a:pt x="1537" y="2"/>
                  </a:lnTo>
                  <a:lnTo>
                    <a:pt x="1440" y="2"/>
                  </a:lnTo>
                  <a:lnTo>
                    <a:pt x="1440" y="18"/>
                  </a:lnTo>
                  <a:lnTo>
                    <a:pt x="1479" y="18"/>
                  </a:lnTo>
                  <a:lnTo>
                    <a:pt x="1479" y="131"/>
                  </a:lnTo>
                  <a:lnTo>
                    <a:pt x="1498" y="131"/>
                  </a:lnTo>
                  <a:lnTo>
                    <a:pt x="1498" y="18"/>
                  </a:lnTo>
                  <a:lnTo>
                    <a:pt x="1537" y="18"/>
                  </a:lnTo>
                  <a:close/>
                  <a:moveTo>
                    <a:pt x="1663" y="77"/>
                  </a:moveTo>
                  <a:lnTo>
                    <a:pt x="1663" y="2"/>
                  </a:lnTo>
                  <a:lnTo>
                    <a:pt x="1644" y="2"/>
                  </a:lnTo>
                  <a:lnTo>
                    <a:pt x="1644" y="81"/>
                  </a:lnTo>
                  <a:lnTo>
                    <a:pt x="1643" y="88"/>
                  </a:lnTo>
                  <a:lnTo>
                    <a:pt x="1643" y="92"/>
                  </a:lnTo>
                  <a:lnTo>
                    <a:pt x="1642" y="95"/>
                  </a:lnTo>
                  <a:lnTo>
                    <a:pt x="1641" y="98"/>
                  </a:lnTo>
                  <a:lnTo>
                    <a:pt x="1639" y="101"/>
                  </a:lnTo>
                  <a:lnTo>
                    <a:pt x="1636" y="106"/>
                  </a:lnTo>
                  <a:lnTo>
                    <a:pt x="1634" y="109"/>
                  </a:lnTo>
                  <a:lnTo>
                    <a:pt x="1632" y="111"/>
                  </a:lnTo>
                  <a:lnTo>
                    <a:pt x="1626" y="114"/>
                  </a:lnTo>
                  <a:lnTo>
                    <a:pt x="1620" y="116"/>
                  </a:lnTo>
                  <a:lnTo>
                    <a:pt x="1613" y="117"/>
                  </a:lnTo>
                  <a:lnTo>
                    <a:pt x="1606" y="116"/>
                  </a:lnTo>
                  <a:lnTo>
                    <a:pt x="1602" y="115"/>
                  </a:lnTo>
                  <a:lnTo>
                    <a:pt x="1599" y="114"/>
                  </a:lnTo>
                  <a:lnTo>
                    <a:pt x="1596" y="113"/>
                  </a:lnTo>
                  <a:lnTo>
                    <a:pt x="1594" y="111"/>
                  </a:lnTo>
                  <a:lnTo>
                    <a:pt x="1591" y="109"/>
                  </a:lnTo>
                  <a:lnTo>
                    <a:pt x="1589" y="106"/>
                  </a:lnTo>
                  <a:lnTo>
                    <a:pt x="1586" y="101"/>
                  </a:lnTo>
                  <a:lnTo>
                    <a:pt x="1583" y="95"/>
                  </a:lnTo>
                  <a:lnTo>
                    <a:pt x="1582" y="88"/>
                  </a:lnTo>
                  <a:lnTo>
                    <a:pt x="1582" y="81"/>
                  </a:lnTo>
                  <a:lnTo>
                    <a:pt x="1582" y="2"/>
                  </a:lnTo>
                  <a:lnTo>
                    <a:pt x="1563" y="2"/>
                  </a:lnTo>
                  <a:lnTo>
                    <a:pt x="1563" y="77"/>
                  </a:lnTo>
                  <a:lnTo>
                    <a:pt x="1563" y="83"/>
                  </a:lnTo>
                  <a:lnTo>
                    <a:pt x="1564" y="89"/>
                  </a:lnTo>
                  <a:lnTo>
                    <a:pt x="1566" y="99"/>
                  </a:lnTo>
                  <a:lnTo>
                    <a:pt x="1567" y="104"/>
                  </a:lnTo>
                  <a:lnTo>
                    <a:pt x="1569" y="108"/>
                  </a:lnTo>
                  <a:lnTo>
                    <a:pt x="1571" y="112"/>
                  </a:lnTo>
                  <a:lnTo>
                    <a:pt x="1574" y="116"/>
                  </a:lnTo>
                  <a:lnTo>
                    <a:pt x="1577" y="120"/>
                  </a:lnTo>
                  <a:lnTo>
                    <a:pt x="1581" y="123"/>
                  </a:lnTo>
                  <a:lnTo>
                    <a:pt x="1585" y="126"/>
                  </a:lnTo>
                  <a:lnTo>
                    <a:pt x="1590" y="129"/>
                  </a:lnTo>
                  <a:lnTo>
                    <a:pt x="1595" y="131"/>
                  </a:lnTo>
                  <a:lnTo>
                    <a:pt x="1601" y="132"/>
                  </a:lnTo>
                  <a:lnTo>
                    <a:pt x="1606" y="133"/>
                  </a:lnTo>
                  <a:lnTo>
                    <a:pt x="1613" y="133"/>
                  </a:lnTo>
                  <a:lnTo>
                    <a:pt x="1619" y="133"/>
                  </a:lnTo>
                  <a:lnTo>
                    <a:pt x="1625" y="132"/>
                  </a:lnTo>
                  <a:lnTo>
                    <a:pt x="1630" y="131"/>
                  </a:lnTo>
                  <a:lnTo>
                    <a:pt x="1635" y="129"/>
                  </a:lnTo>
                  <a:lnTo>
                    <a:pt x="1640" y="126"/>
                  </a:lnTo>
                  <a:lnTo>
                    <a:pt x="1644" y="123"/>
                  </a:lnTo>
                  <a:lnTo>
                    <a:pt x="1648" y="120"/>
                  </a:lnTo>
                  <a:lnTo>
                    <a:pt x="1652" y="116"/>
                  </a:lnTo>
                  <a:lnTo>
                    <a:pt x="1654" y="112"/>
                  </a:lnTo>
                  <a:lnTo>
                    <a:pt x="1656" y="108"/>
                  </a:lnTo>
                  <a:lnTo>
                    <a:pt x="1658" y="104"/>
                  </a:lnTo>
                  <a:lnTo>
                    <a:pt x="1660" y="99"/>
                  </a:lnTo>
                  <a:lnTo>
                    <a:pt x="1661" y="94"/>
                  </a:lnTo>
                  <a:lnTo>
                    <a:pt x="1662" y="89"/>
                  </a:lnTo>
                  <a:lnTo>
                    <a:pt x="1662" y="83"/>
                  </a:lnTo>
                  <a:lnTo>
                    <a:pt x="1663" y="77"/>
                  </a:lnTo>
                  <a:close/>
                  <a:moveTo>
                    <a:pt x="1786" y="18"/>
                  </a:moveTo>
                  <a:lnTo>
                    <a:pt x="1786" y="2"/>
                  </a:lnTo>
                  <a:lnTo>
                    <a:pt x="1689" y="2"/>
                  </a:lnTo>
                  <a:lnTo>
                    <a:pt x="1689" y="18"/>
                  </a:lnTo>
                  <a:lnTo>
                    <a:pt x="1728" y="18"/>
                  </a:lnTo>
                  <a:lnTo>
                    <a:pt x="1728" y="131"/>
                  </a:lnTo>
                  <a:lnTo>
                    <a:pt x="1747" y="131"/>
                  </a:lnTo>
                  <a:lnTo>
                    <a:pt x="1747" y="18"/>
                  </a:lnTo>
                  <a:lnTo>
                    <a:pt x="1786" y="18"/>
                  </a:lnTo>
                  <a:close/>
                  <a:moveTo>
                    <a:pt x="1885" y="18"/>
                  </a:moveTo>
                  <a:lnTo>
                    <a:pt x="1885" y="2"/>
                  </a:lnTo>
                  <a:lnTo>
                    <a:pt x="1813" y="2"/>
                  </a:lnTo>
                  <a:lnTo>
                    <a:pt x="1813" y="131"/>
                  </a:lnTo>
                  <a:lnTo>
                    <a:pt x="1885" y="131"/>
                  </a:lnTo>
                  <a:lnTo>
                    <a:pt x="1885" y="114"/>
                  </a:lnTo>
                  <a:lnTo>
                    <a:pt x="1831" y="114"/>
                  </a:lnTo>
                  <a:lnTo>
                    <a:pt x="1831" y="72"/>
                  </a:lnTo>
                  <a:lnTo>
                    <a:pt x="1880" y="72"/>
                  </a:lnTo>
                  <a:lnTo>
                    <a:pt x="1880" y="56"/>
                  </a:lnTo>
                  <a:lnTo>
                    <a:pt x="1831" y="56"/>
                  </a:lnTo>
                  <a:lnTo>
                    <a:pt x="1831" y="18"/>
                  </a:lnTo>
                  <a:lnTo>
                    <a:pt x="1885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2400">
              <a:solidFill>
                <a:srgbClr val="000000"/>
              </a:solidFill>
            </a:endParaRPr>
          </a:p>
        </p:txBody>
      </p:sp>
      <p:pic>
        <p:nvPicPr>
          <p:cNvPr id="8" name="Picture 8" descr="THL_helmi_BIG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063" y="476251"/>
            <a:ext cx="366871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4437064"/>
            <a:ext cx="8207375" cy="11525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5589588"/>
            <a:ext cx="8207375" cy="863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7465-07B6-4A4B-9E22-90CEE063D20B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E5EB-93FA-4F5A-8A0C-8DD90CC396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7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21E7-398F-4136-A15D-7B5D39244991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22F0-8130-4978-869E-3B97D46616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5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26E9-6433-4B32-A868-E6A96EE3AEAE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3208-8B52-4B4E-9BD5-BD5F879F8F4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68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A1B2-DD8D-4B97-B5FD-C39618A7BC5A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8391-0AD7-46FF-B0AD-0E67A6DE6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9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26E9-6433-4B32-A868-E6A96EE3AEAE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3208-8B52-4B4E-9BD5-BD5F879F8F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444F-4182-4C0E-A487-8303A378FC36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6322-FCDE-464A-9931-8DAAA4BA3BD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42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90F3-72E8-4A18-8320-66032072CEF5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98090-9E53-40C2-BA40-55B1408C2D6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62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6B56-C5DF-47F1-8D21-8EABC75E3FB3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6DDF-0967-4885-A6E3-FF49E0463B6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1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C910-F316-4087-AA4F-A5114634BF9A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BF3E-8100-4444-A234-F48696A6897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52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E620-C0E3-4FA4-80CB-6F92A2D361A9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E4EB-C62D-40A6-862D-75430596AD0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20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DDD2-0EFE-464B-AFAA-1383BBE10D53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C50E-4957-4100-BA34-F715B75E257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0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1465" y="260351"/>
            <a:ext cx="2054225" cy="56165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11863" cy="56165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05EB-D0C7-49FD-B1A5-0D152BAB2534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E0DE-6F40-4CDD-A7A6-5062E3DABE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30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0080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4"/>
            <a:ext cx="8218488" cy="43926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95FA6-D448-4E63-946E-833E5E66854C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2149-1532-4D5A-B53B-4E7CDE5B8C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86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ED45-9569-42CA-B4BD-AAAF0B84516A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3D63-0E56-4B90-95D7-F56CE31FA8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84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3824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21" y="1123951"/>
            <a:ext cx="8207375" cy="13335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i-FI" noProof="0" smtClean="0"/>
              <a:t>Click to edit Master title style</a:t>
            </a:r>
            <a:endParaRPr lang="fi-FI" altLang="fi-FI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21" y="2636856"/>
            <a:ext cx="8207375" cy="9366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i-FI" noProof="0" smtClean="0"/>
              <a:t>Click to edit Master subtitle style</a:t>
            </a:r>
            <a:endParaRPr lang="fi-FI" altLang="fi-FI" noProof="0" smtClean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102484C-923F-4AA9-97BD-01AA9671E23E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BA78C7-4A15-4B51-8DA7-E229DD75E22D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  <p:grpSp>
        <p:nvGrpSpPr>
          <p:cNvPr id="3111" name="Group 36"/>
          <p:cNvGrpSpPr>
            <a:grpSpLocks/>
          </p:cNvGrpSpPr>
          <p:nvPr/>
        </p:nvGrpSpPr>
        <p:grpSpPr bwMode="auto">
          <a:xfrm>
            <a:off x="3041655" y="5414981"/>
            <a:ext cx="3275013" cy="123825"/>
            <a:chOff x="1201" y="2205"/>
            <a:chExt cx="3358" cy="126"/>
          </a:xfrm>
        </p:grpSpPr>
        <p:sp>
          <p:nvSpPr>
            <p:cNvPr id="15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800">
                <a:solidFill>
                  <a:srgbClr val="000000"/>
                </a:solidFill>
              </a:endParaRPr>
            </a:p>
          </p:txBody>
        </p:sp>
        <p:sp>
          <p:nvSpPr>
            <p:cNvPr id="16" name="Freeform 35"/>
            <p:cNvSpPr>
              <a:spLocks noEditPoints="1"/>
            </p:cNvSpPr>
            <p:nvPr userDrawn="1"/>
          </p:nvSpPr>
          <p:spPr bwMode="auto">
            <a:xfrm>
              <a:off x="1201" y="2207"/>
              <a:ext cx="1271" cy="123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800">
                <a:solidFill>
                  <a:srgbClr val="000000"/>
                </a:solidFill>
              </a:endParaRPr>
            </a:p>
          </p:txBody>
        </p:sp>
      </p:grpSp>
      <p:pic>
        <p:nvPicPr>
          <p:cNvPr id="3114" name="Picture 11" descr="SHORT_THL_LOGO_RGB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183068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9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A1B2-DD8D-4B97-B5FD-C39618A7BC5A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8391-0AD7-46FF-B0AD-0E67A6DE6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0571C-DE5E-4AF4-BBAA-BB72B438058B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77931-B498-4CF3-9B7F-15BEFFAA63AF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1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C1EB1-6DB7-4BFE-8938-99513DB48566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63DA3-024B-4CD6-AADD-D2F1C5A1CD01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0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87F35-52A4-415E-8AB5-93039662666C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E538A-0226-4A99-A530-CCA8DDC652D9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43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A8DA2-8100-426A-B83A-58C7AACAAB0A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B761-BCB4-42A1-9AA7-8986628355FF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1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09CC1-7D28-424B-AD1F-19D4F17A79FD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BC01E-E166-43A3-8816-6BE8B6598CA1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30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20116-487E-4DA9-8FD0-1182A9267961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D1140-B599-4C46-B740-F9C25F256280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0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A1008-8F8B-4078-91B6-2C6D3A9D9101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5091D-32C3-4DC6-8392-494B1A680077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14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F69819-DE3B-436A-90F0-9EF89BC5040B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4F160-0DA9-47ED-9D03-709589BC3D09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FF2A5-F562-4E11-A99A-7794F2DFB656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D87B-B5E4-4218-9445-7031C80A8A11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39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73" y="260351"/>
            <a:ext cx="20542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118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759C52-AEAF-475D-841B-60691B0D954E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C510-9367-4A65-9063-6D5EE597FD35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0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444F-4182-4C0E-A487-8303A378FC36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6322-FCDE-464A-9931-8DAAA4BA3B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241425" y="3644901"/>
            <a:ext cx="6661150" cy="198439"/>
            <a:chOff x="782" y="2489"/>
            <a:chExt cx="4196" cy="125"/>
          </a:xfrm>
        </p:grpSpPr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2643" y="2489"/>
              <a:ext cx="2335" cy="125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206" y="29"/>
                </a:cxn>
                <a:cxn ang="0">
                  <a:pos x="160" y="0"/>
                </a:cxn>
                <a:cxn ang="0">
                  <a:pos x="107" y="19"/>
                </a:cxn>
                <a:cxn ang="0">
                  <a:pos x="92" y="73"/>
                </a:cxn>
                <a:cxn ang="0">
                  <a:pos x="117" y="122"/>
                </a:cxn>
                <a:cxn ang="0">
                  <a:pos x="173" y="130"/>
                </a:cxn>
                <a:cxn ang="0">
                  <a:pos x="211" y="92"/>
                </a:cxn>
                <a:cxn ang="0">
                  <a:pos x="191" y="90"/>
                </a:cxn>
                <a:cxn ang="0">
                  <a:pos x="158" y="116"/>
                </a:cxn>
                <a:cxn ang="0">
                  <a:pos x="122" y="102"/>
                </a:cxn>
                <a:cxn ang="0">
                  <a:pos x="111" y="61"/>
                </a:cxn>
                <a:cxn ang="0">
                  <a:pos x="136" y="20"/>
                </a:cxn>
                <a:cxn ang="0">
                  <a:pos x="175" y="22"/>
                </a:cxn>
                <a:cxn ang="0">
                  <a:pos x="195" y="56"/>
                </a:cxn>
                <a:cxn ang="0">
                  <a:pos x="325" y="110"/>
                </a:cxn>
                <a:cxn ang="0">
                  <a:pos x="315" y="58"/>
                </a:cxn>
                <a:cxn ang="0">
                  <a:pos x="321" y="19"/>
                </a:cxn>
                <a:cxn ang="0">
                  <a:pos x="242" y="2"/>
                </a:cxn>
                <a:cxn ang="0">
                  <a:pos x="289" y="82"/>
                </a:cxn>
                <a:cxn ang="0">
                  <a:pos x="328" y="130"/>
                </a:cxn>
                <a:cxn ang="0">
                  <a:pos x="291" y="56"/>
                </a:cxn>
                <a:cxn ang="0">
                  <a:pos x="298" y="23"/>
                </a:cxn>
                <a:cxn ang="0">
                  <a:pos x="443" y="55"/>
                </a:cxn>
                <a:cxn ang="0">
                  <a:pos x="632" y="18"/>
                </a:cxn>
                <a:cxn ang="0">
                  <a:pos x="628" y="55"/>
                </a:cxn>
                <a:cxn ang="0">
                  <a:pos x="682" y="98"/>
                </a:cxn>
                <a:cxn ang="0">
                  <a:pos x="870" y="114"/>
                </a:cxn>
                <a:cxn ang="0">
                  <a:pos x="879" y="18"/>
                </a:cxn>
                <a:cxn ang="0">
                  <a:pos x="1078" y="55"/>
                </a:cxn>
                <a:cxn ang="0">
                  <a:pos x="1097" y="130"/>
                </a:cxn>
                <a:cxn ang="0">
                  <a:pos x="1312" y="130"/>
                </a:cxn>
                <a:cxn ang="0">
                  <a:pos x="1413" y="105"/>
                </a:cxn>
                <a:cxn ang="0">
                  <a:pos x="1573" y="60"/>
                </a:cxn>
                <a:cxn ang="0">
                  <a:pos x="1547" y="13"/>
                </a:cxn>
                <a:cxn ang="0">
                  <a:pos x="1511" y="130"/>
                </a:cxn>
                <a:cxn ang="0">
                  <a:pos x="1560" y="107"/>
                </a:cxn>
                <a:cxn ang="0">
                  <a:pos x="1554" y="67"/>
                </a:cxn>
                <a:cxn ang="0">
                  <a:pos x="1536" y="106"/>
                </a:cxn>
                <a:cxn ang="0">
                  <a:pos x="1516" y="19"/>
                </a:cxn>
                <a:cxn ang="0">
                  <a:pos x="1548" y="41"/>
                </a:cxn>
                <a:cxn ang="0">
                  <a:pos x="1784" y="108"/>
                </a:cxn>
                <a:cxn ang="0">
                  <a:pos x="1714" y="130"/>
                </a:cxn>
                <a:cxn ang="0">
                  <a:pos x="1856" y="130"/>
                </a:cxn>
                <a:cxn ang="0">
                  <a:pos x="1929" y="18"/>
                </a:cxn>
                <a:cxn ang="0">
                  <a:pos x="2127" y="2"/>
                </a:cxn>
                <a:cxn ang="0">
                  <a:pos x="2127" y="18"/>
                </a:cxn>
                <a:cxn ang="0">
                  <a:pos x="2262" y="130"/>
                </a:cxn>
                <a:cxn ang="0">
                  <a:pos x="2369" y="113"/>
                </a:cxn>
                <a:cxn ang="0">
                  <a:pos x="2347" y="64"/>
                </a:cxn>
                <a:cxn ang="0">
                  <a:pos x="2365" y="28"/>
                </a:cxn>
                <a:cxn ang="0">
                  <a:pos x="2335" y="3"/>
                </a:cxn>
                <a:cxn ang="0">
                  <a:pos x="2324" y="76"/>
                </a:cxn>
                <a:cxn ang="0">
                  <a:pos x="2362" y="128"/>
                </a:cxn>
                <a:cxn ang="0">
                  <a:pos x="2339" y="51"/>
                </a:cxn>
                <a:cxn ang="0">
                  <a:pos x="2332" y="19"/>
                </a:cxn>
                <a:cxn ang="0">
                  <a:pos x="2404" y="2"/>
                </a:cxn>
                <a:cxn ang="0">
                  <a:pos x="2422" y="18"/>
                </a:cxn>
              </a:cxnLst>
              <a:rect l="0" t="0" r="r" b="b"/>
              <a:pathLst>
                <a:path w="2476" h="133">
                  <a:moveTo>
                    <a:pt x="72" y="18"/>
                  </a:moveTo>
                  <a:lnTo>
                    <a:pt x="72" y="2"/>
                  </a:lnTo>
                  <a:lnTo>
                    <a:pt x="0" y="2"/>
                  </a:lnTo>
                  <a:lnTo>
                    <a:pt x="0" y="130"/>
                  </a:lnTo>
                  <a:lnTo>
                    <a:pt x="18" y="130"/>
                  </a:lnTo>
                  <a:lnTo>
                    <a:pt x="18" y="72"/>
                  </a:lnTo>
                  <a:lnTo>
                    <a:pt x="67" y="72"/>
                  </a:lnTo>
                  <a:lnTo>
                    <a:pt x="67" y="55"/>
                  </a:lnTo>
                  <a:lnTo>
                    <a:pt x="18" y="55"/>
                  </a:lnTo>
                  <a:lnTo>
                    <a:pt x="18" y="18"/>
                  </a:lnTo>
                  <a:lnTo>
                    <a:pt x="72" y="18"/>
                  </a:lnTo>
                  <a:close/>
                  <a:moveTo>
                    <a:pt x="215" y="66"/>
                  </a:moveTo>
                  <a:lnTo>
                    <a:pt x="215" y="59"/>
                  </a:lnTo>
                  <a:lnTo>
                    <a:pt x="214" y="52"/>
                  </a:lnTo>
                  <a:lnTo>
                    <a:pt x="213" y="46"/>
                  </a:lnTo>
                  <a:lnTo>
                    <a:pt x="211" y="40"/>
                  </a:lnTo>
                  <a:lnTo>
                    <a:pt x="209" y="34"/>
                  </a:lnTo>
                  <a:lnTo>
                    <a:pt x="206" y="29"/>
                  </a:lnTo>
                  <a:lnTo>
                    <a:pt x="203" y="24"/>
                  </a:lnTo>
                  <a:lnTo>
                    <a:pt x="199" y="19"/>
                  </a:lnTo>
                  <a:lnTo>
                    <a:pt x="195" y="14"/>
                  </a:lnTo>
                  <a:lnTo>
                    <a:pt x="190" y="11"/>
                  </a:lnTo>
                  <a:lnTo>
                    <a:pt x="185" y="7"/>
                  </a:lnTo>
                  <a:lnTo>
                    <a:pt x="179" y="5"/>
                  </a:lnTo>
                  <a:lnTo>
                    <a:pt x="173" y="2"/>
                  </a:lnTo>
                  <a:lnTo>
                    <a:pt x="167" y="1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9" y="1"/>
                  </a:lnTo>
                  <a:lnTo>
                    <a:pt x="133" y="2"/>
                  </a:lnTo>
                  <a:lnTo>
                    <a:pt x="127" y="5"/>
                  </a:lnTo>
                  <a:lnTo>
                    <a:pt x="122" y="7"/>
                  </a:lnTo>
                  <a:lnTo>
                    <a:pt x="117" y="11"/>
                  </a:lnTo>
                  <a:lnTo>
                    <a:pt x="112" y="14"/>
                  </a:lnTo>
                  <a:lnTo>
                    <a:pt x="107" y="19"/>
                  </a:lnTo>
                  <a:lnTo>
                    <a:pt x="104" y="24"/>
                  </a:lnTo>
                  <a:lnTo>
                    <a:pt x="101" y="29"/>
                  </a:lnTo>
                  <a:lnTo>
                    <a:pt x="98" y="34"/>
                  </a:lnTo>
                  <a:lnTo>
                    <a:pt x="96" y="40"/>
                  </a:lnTo>
                  <a:lnTo>
                    <a:pt x="94" y="46"/>
                  </a:lnTo>
                  <a:lnTo>
                    <a:pt x="93" y="52"/>
                  </a:lnTo>
                  <a:lnTo>
                    <a:pt x="92" y="59"/>
                  </a:lnTo>
                  <a:lnTo>
                    <a:pt x="92" y="66"/>
                  </a:lnTo>
                  <a:lnTo>
                    <a:pt x="92" y="73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6" y="92"/>
                  </a:lnTo>
                  <a:lnTo>
                    <a:pt x="98" y="98"/>
                  </a:lnTo>
                  <a:lnTo>
                    <a:pt x="101" y="104"/>
                  </a:lnTo>
                  <a:lnTo>
                    <a:pt x="104" y="109"/>
                  </a:lnTo>
                  <a:lnTo>
                    <a:pt x="107" y="113"/>
                  </a:lnTo>
                  <a:lnTo>
                    <a:pt x="112" y="118"/>
                  </a:lnTo>
                  <a:lnTo>
                    <a:pt x="117" y="122"/>
                  </a:lnTo>
                  <a:lnTo>
                    <a:pt x="122" y="125"/>
                  </a:lnTo>
                  <a:lnTo>
                    <a:pt x="127" y="128"/>
                  </a:lnTo>
                  <a:lnTo>
                    <a:pt x="133" y="130"/>
                  </a:lnTo>
                  <a:lnTo>
                    <a:pt x="139" y="132"/>
                  </a:lnTo>
                  <a:lnTo>
                    <a:pt x="146" y="132"/>
                  </a:lnTo>
                  <a:lnTo>
                    <a:pt x="153" y="133"/>
                  </a:lnTo>
                  <a:lnTo>
                    <a:pt x="160" y="132"/>
                  </a:lnTo>
                  <a:lnTo>
                    <a:pt x="167" y="132"/>
                  </a:lnTo>
                  <a:lnTo>
                    <a:pt x="173" y="130"/>
                  </a:lnTo>
                  <a:lnTo>
                    <a:pt x="179" y="128"/>
                  </a:lnTo>
                  <a:lnTo>
                    <a:pt x="185" y="125"/>
                  </a:lnTo>
                  <a:lnTo>
                    <a:pt x="190" y="122"/>
                  </a:lnTo>
                  <a:lnTo>
                    <a:pt x="195" y="118"/>
                  </a:lnTo>
                  <a:lnTo>
                    <a:pt x="199" y="113"/>
                  </a:lnTo>
                  <a:lnTo>
                    <a:pt x="203" y="109"/>
                  </a:lnTo>
                  <a:lnTo>
                    <a:pt x="206" y="103"/>
                  </a:lnTo>
                  <a:lnTo>
                    <a:pt x="209" y="98"/>
                  </a:lnTo>
                  <a:lnTo>
                    <a:pt x="211" y="92"/>
                  </a:lnTo>
                  <a:lnTo>
                    <a:pt x="213" y="86"/>
                  </a:lnTo>
                  <a:lnTo>
                    <a:pt x="214" y="80"/>
                  </a:lnTo>
                  <a:lnTo>
                    <a:pt x="215" y="73"/>
                  </a:lnTo>
                  <a:lnTo>
                    <a:pt x="215" y="66"/>
                  </a:lnTo>
                  <a:close/>
                  <a:moveTo>
                    <a:pt x="196" y="66"/>
                  </a:moveTo>
                  <a:lnTo>
                    <a:pt x="195" y="72"/>
                  </a:lnTo>
                  <a:lnTo>
                    <a:pt x="195" y="77"/>
                  </a:lnTo>
                  <a:lnTo>
                    <a:pt x="193" y="86"/>
                  </a:lnTo>
                  <a:lnTo>
                    <a:pt x="191" y="90"/>
                  </a:lnTo>
                  <a:lnTo>
                    <a:pt x="189" y="95"/>
                  </a:lnTo>
                  <a:lnTo>
                    <a:pt x="184" y="102"/>
                  </a:lnTo>
                  <a:lnTo>
                    <a:pt x="181" y="105"/>
                  </a:lnTo>
                  <a:lnTo>
                    <a:pt x="178" y="108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67" y="114"/>
                  </a:lnTo>
                  <a:lnTo>
                    <a:pt x="163" y="115"/>
                  </a:lnTo>
                  <a:lnTo>
                    <a:pt x="158" y="116"/>
                  </a:lnTo>
                  <a:lnTo>
                    <a:pt x="153" y="116"/>
                  </a:lnTo>
                  <a:lnTo>
                    <a:pt x="149" y="116"/>
                  </a:lnTo>
                  <a:lnTo>
                    <a:pt x="144" y="115"/>
                  </a:lnTo>
                  <a:lnTo>
                    <a:pt x="140" y="114"/>
                  </a:lnTo>
                  <a:lnTo>
                    <a:pt x="136" y="113"/>
                  </a:lnTo>
                  <a:lnTo>
                    <a:pt x="132" y="111"/>
                  </a:lnTo>
                  <a:lnTo>
                    <a:pt x="128" y="108"/>
                  </a:lnTo>
                  <a:lnTo>
                    <a:pt x="125" y="105"/>
                  </a:lnTo>
                  <a:lnTo>
                    <a:pt x="122" y="102"/>
                  </a:lnTo>
                  <a:lnTo>
                    <a:pt x="120" y="98"/>
                  </a:lnTo>
                  <a:lnTo>
                    <a:pt x="117" y="95"/>
                  </a:lnTo>
                  <a:lnTo>
                    <a:pt x="115" y="90"/>
                  </a:lnTo>
                  <a:lnTo>
                    <a:pt x="114" y="86"/>
                  </a:lnTo>
                  <a:lnTo>
                    <a:pt x="112" y="81"/>
                  </a:lnTo>
                  <a:lnTo>
                    <a:pt x="112" y="77"/>
                  </a:lnTo>
                  <a:lnTo>
                    <a:pt x="111" y="72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5" y="42"/>
                  </a:lnTo>
                  <a:lnTo>
                    <a:pt x="117" y="38"/>
                  </a:lnTo>
                  <a:lnTo>
                    <a:pt x="122" y="31"/>
                  </a:lnTo>
                  <a:lnTo>
                    <a:pt x="125" y="27"/>
                  </a:lnTo>
                  <a:lnTo>
                    <a:pt x="128" y="24"/>
                  </a:lnTo>
                  <a:lnTo>
                    <a:pt x="132" y="22"/>
                  </a:lnTo>
                  <a:lnTo>
                    <a:pt x="136" y="20"/>
                  </a:lnTo>
                  <a:lnTo>
                    <a:pt x="140" y="18"/>
                  </a:lnTo>
                  <a:lnTo>
                    <a:pt x="144" y="17"/>
                  </a:lnTo>
                  <a:lnTo>
                    <a:pt x="149" y="16"/>
                  </a:lnTo>
                  <a:lnTo>
                    <a:pt x="153" y="16"/>
                  </a:lnTo>
                  <a:lnTo>
                    <a:pt x="158" y="16"/>
                  </a:lnTo>
                  <a:lnTo>
                    <a:pt x="163" y="17"/>
                  </a:lnTo>
                  <a:lnTo>
                    <a:pt x="167" y="18"/>
                  </a:lnTo>
                  <a:lnTo>
                    <a:pt x="171" y="20"/>
                  </a:lnTo>
                  <a:lnTo>
                    <a:pt x="175" y="22"/>
                  </a:lnTo>
                  <a:lnTo>
                    <a:pt x="178" y="24"/>
                  </a:lnTo>
                  <a:lnTo>
                    <a:pt x="181" y="27"/>
                  </a:lnTo>
                  <a:lnTo>
                    <a:pt x="184" y="31"/>
                  </a:lnTo>
                  <a:lnTo>
                    <a:pt x="187" y="34"/>
                  </a:lnTo>
                  <a:lnTo>
                    <a:pt x="189" y="38"/>
                  </a:lnTo>
                  <a:lnTo>
                    <a:pt x="191" y="42"/>
                  </a:lnTo>
                  <a:lnTo>
                    <a:pt x="193" y="46"/>
                  </a:lnTo>
                  <a:lnTo>
                    <a:pt x="194" y="51"/>
                  </a:lnTo>
                  <a:lnTo>
                    <a:pt x="195" y="56"/>
                  </a:lnTo>
                  <a:lnTo>
                    <a:pt x="195" y="61"/>
                  </a:lnTo>
                  <a:lnTo>
                    <a:pt x="196" y="66"/>
                  </a:lnTo>
                  <a:close/>
                  <a:moveTo>
                    <a:pt x="336" y="130"/>
                  </a:moveTo>
                  <a:lnTo>
                    <a:pt x="336" y="114"/>
                  </a:lnTo>
                  <a:lnTo>
                    <a:pt x="332" y="114"/>
                  </a:lnTo>
                  <a:lnTo>
                    <a:pt x="330" y="114"/>
                  </a:lnTo>
                  <a:lnTo>
                    <a:pt x="329" y="113"/>
                  </a:lnTo>
                  <a:lnTo>
                    <a:pt x="327" y="112"/>
                  </a:lnTo>
                  <a:lnTo>
                    <a:pt x="325" y="110"/>
                  </a:lnTo>
                  <a:lnTo>
                    <a:pt x="321" y="104"/>
                  </a:lnTo>
                  <a:lnTo>
                    <a:pt x="317" y="97"/>
                  </a:lnTo>
                  <a:lnTo>
                    <a:pt x="312" y="87"/>
                  </a:lnTo>
                  <a:lnTo>
                    <a:pt x="308" y="78"/>
                  </a:lnTo>
                  <a:lnTo>
                    <a:pt x="304" y="72"/>
                  </a:lnTo>
                  <a:lnTo>
                    <a:pt x="300" y="67"/>
                  </a:lnTo>
                  <a:lnTo>
                    <a:pt x="306" y="64"/>
                  </a:lnTo>
                  <a:lnTo>
                    <a:pt x="311" y="61"/>
                  </a:lnTo>
                  <a:lnTo>
                    <a:pt x="315" y="58"/>
                  </a:lnTo>
                  <a:lnTo>
                    <a:pt x="319" y="54"/>
                  </a:lnTo>
                  <a:lnTo>
                    <a:pt x="322" y="50"/>
                  </a:lnTo>
                  <a:lnTo>
                    <a:pt x="324" y="45"/>
                  </a:lnTo>
                  <a:lnTo>
                    <a:pt x="325" y="40"/>
                  </a:lnTo>
                  <a:lnTo>
                    <a:pt x="325" y="35"/>
                  </a:lnTo>
                  <a:lnTo>
                    <a:pt x="325" y="32"/>
                  </a:lnTo>
                  <a:lnTo>
                    <a:pt x="324" y="28"/>
                  </a:lnTo>
                  <a:lnTo>
                    <a:pt x="322" y="22"/>
                  </a:lnTo>
                  <a:lnTo>
                    <a:pt x="321" y="19"/>
                  </a:lnTo>
                  <a:lnTo>
                    <a:pt x="319" y="16"/>
                  </a:lnTo>
                  <a:lnTo>
                    <a:pt x="317" y="13"/>
                  </a:lnTo>
                  <a:lnTo>
                    <a:pt x="314" y="11"/>
                  </a:lnTo>
                  <a:lnTo>
                    <a:pt x="308" y="7"/>
                  </a:lnTo>
                  <a:lnTo>
                    <a:pt x="305" y="6"/>
                  </a:lnTo>
                  <a:lnTo>
                    <a:pt x="301" y="4"/>
                  </a:lnTo>
                  <a:lnTo>
                    <a:pt x="294" y="3"/>
                  </a:lnTo>
                  <a:lnTo>
                    <a:pt x="286" y="2"/>
                  </a:lnTo>
                  <a:lnTo>
                    <a:pt x="242" y="2"/>
                  </a:lnTo>
                  <a:lnTo>
                    <a:pt x="242" y="130"/>
                  </a:lnTo>
                  <a:lnTo>
                    <a:pt x="262" y="130"/>
                  </a:lnTo>
                  <a:lnTo>
                    <a:pt x="262" y="74"/>
                  </a:lnTo>
                  <a:lnTo>
                    <a:pt x="276" y="74"/>
                  </a:lnTo>
                  <a:lnTo>
                    <a:pt x="278" y="74"/>
                  </a:lnTo>
                  <a:lnTo>
                    <a:pt x="281" y="75"/>
                  </a:lnTo>
                  <a:lnTo>
                    <a:pt x="283" y="76"/>
                  </a:lnTo>
                  <a:lnTo>
                    <a:pt x="285" y="77"/>
                  </a:lnTo>
                  <a:lnTo>
                    <a:pt x="289" y="82"/>
                  </a:lnTo>
                  <a:lnTo>
                    <a:pt x="293" y="88"/>
                  </a:lnTo>
                  <a:lnTo>
                    <a:pt x="307" y="116"/>
                  </a:lnTo>
                  <a:lnTo>
                    <a:pt x="309" y="119"/>
                  </a:lnTo>
                  <a:lnTo>
                    <a:pt x="312" y="122"/>
                  </a:lnTo>
                  <a:lnTo>
                    <a:pt x="315" y="125"/>
                  </a:lnTo>
                  <a:lnTo>
                    <a:pt x="318" y="127"/>
                  </a:lnTo>
                  <a:lnTo>
                    <a:pt x="321" y="128"/>
                  </a:lnTo>
                  <a:lnTo>
                    <a:pt x="324" y="129"/>
                  </a:lnTo>
                  <a:lnTo>
                    <a:pt x="328" y="130"/>
                  </a:lnTo>
                  <a:lnTo>
                    <a:pt x="332" y="130"/>
                  </a:lnTo>
                  <a:lnTo>
                    <a:pt x="336" y="130"/>
                  </a:lnTo>
                  <a:close/>
                  <a:moveTo>
                    <a:pt x="305" y="35"/>
                  </a:moveTo>
                  <a:lnTo>
                    <a:pt x="305" y="40"/>
                  </a:lnTo>
                  <a:lnTo>
                    <a:pt x="304" y="44"/>
                  </a:lnTo>
                  <a:lnTo>
                    <a:pt x="302" y="47"/>
                  </a:lnTo>
                  <a:lnTo>
                    <a:pt x="299" y="51"/>
                  </a:lnTo>
                  <a:lnTo>
                    <a:pt x="295" y="54"/>
                  </a:lnTo>
                  <a:lnTo>
                    <a:pt x="291" y="56"/>
                  </a:lnTo>
                  <a:lnTo>
                    <a:pt x="287" y="57"/>
                  </a:lnTo>
                  <a:lnTo>
                    <a:pt x="283" y="57"/>
                  </a:lnTo>
                  <a:lnTo>
                    <a:pt x="262" y="57"/>
                  </a:lnTo>
                  <a:lnTo>
                    <a:pt x="262" y="18"/>
                  </a:lnTo>
                  <a:lnTo>
                    <a:pt x="283" y="18"/>
                  </a:lnTo>
                  <a:lnTo>
                    <a:pt x="287" y="18"/>
                  </a:lnTo>
                  <a:lnTo>
                    <a:pt x="291" y="19"/>
                  </a:lnTo>
                  <a:lnTo>
                    <a:pt x="295" y="21"/>
                  </a:lnTo>
                  <a:lnTo>
                    <a:pt x="298" y="23"/>
                  </a:lnTo>
                  <a:lnTo>
                    <a:pt x="301" y="25"/>
                  </a:lnTo>
                  <a:lnTo>
                    <a:pt x="304" y="28"/>
                  </a:lnTo>
                  <a:lnTo>
                    <a:pt x="305" y="32"/>
                  </a:lnTo>
                  <a:lnTo>
                    <a:pt x="305" y="35"/>
                  </a:lnTo>
                  <a:close/>
                  <a:moveTo>
                    <a:pt x="524" y="130"/>
                  </a:moveTo>
                  <a:lnTo>
                    <a:pt x="524" y="2"/>
                  </a:lnTo>
                  <a:lnTo>
                    <a:pt x="505" y="2"/>
                  </a:lnTo>
                  <a:lnTo>
                    <a:pt x="505" y="55"/>
                  </a:lnTo>
                  <a:lnTo>
                    <a:pt x="443" y="55"/>
                  </a:lnTo>
                  <a:lnTo>
                    <a:pt x="443" y="2"/>
                  </a:lnTo>
                  <a:lnTo>
                    <a:pt x="425" y="2"/>
                  </a:lnTo>
                  <a:lnTo>
                    <a:pt x="425" y="130"/>
                  </a:lnTo>
                  <a:lnTo>
                    <a:pt x="443" y="130"/>
                  </a:lnTo>
                  <a:lnTo>
                    <a:pt x="443" y="71"/>
                  </a:lnTo>
                  <a:lnTo>
                    <a:pt x="505" y="71"/>
                  </a:lnTo>
                  <a:lnTo>
                    <a:pt x="505" y="130"/>
                  </a:lnTo>
                  <a:lnTo>
                    <a:pt x="524" y="130"/>
                  </a:lnTo>
                  <a:close/>
                  <a:moveTo>
                    <a:pt x="632" y="18"/>
                  </a:moveTo>
                  <a:lnTo>
                    <a:pt x="632" y="2"/>
                  </a:lnTo>
                  <a:lnTo>
                    <a:pt x="560" y="2"/>
                  </a:lnTo>
                  <a:lnTo>
                    <a:pt x="560" y="130"/>
                  </a:lnTo>
                  <a:lnTo>
                    <a:pt x="632" y="130"/>
                  </a:lnTo>
                  <a:lnTo>
                    <a:pt x="632" y="114"/>
                  </a:lnTo>
                  <a:lnTo>
                    <a:pt x="579" y="114"/>
                  </a:lnTo>
                  <a:lnTo>
                    <a:pt x="579" y="72"/>
                  </a:lnTo>
                  <a:lnTo>
                    <a:pt x="628" y="72"/>
                  </a:lnTo>
                  <a:lnTo>
                    <a:pt x="628" y="55"/>
                  </a:lnTo>
                  <a:lnTo>
                    <a:pt x="579" y="55"/>
                  </a:lnTo>
                  <a:lnTo>
                    <a:pt x="579" y="18"/>
                  </a:lnTo>
                  <a:lnTo>
                    <a:pt x="632" y="18"/>
                  </a:lnTo>
                  <a:close/>
                  <a:moveTo>
                    <a:pt x="778" y="130"/>
                  </a:moveTo>
                  <a:lnTo>
                    <a:pt x="722" y="2"/>
                  </a:lnTo>
                  <a:lnTo>
                    <a:pt x="704" y="2"/>
                  </a:lnTo>
                  <a:lnTo>
                    <a:pt x="649" y="130"/>
                  </a:lnTo>
                  <a:lnTo>
                    <a:pt x="669" y="130"/>
                  </a:lnTo>
                  <a:lnTo>
                    <a:pt x="682" y="98"/>
                  </a:lnTo>
                  <a:lnTo>
                    <a:pt x="745" y="98"/>
                  </a:lnTo>
                  <a:lnTo>
                    <a:pt x="758" y="130"/>
                  </a:lnTo>
                  <a:lnTo>
                    <a:pt x="778" y="130"/>
                  </a:lnTo>
                  <a:close/>
                  <a:moveTo>
                    <a:pt x="739" y="83"/>
                  </a:moveTo>
                  <a:lnTo>
                    <a:pt x="688" y="83"/>
                  </a:lnTo>
                  <a:lnTo>
                    <a:pt x="713" y="20"/>
                  </a:lnTo>
                  <a:lnTo>
                    <a:pt x="739" y="83"/>
                  </a:lnTo>
                  <a:close/>
                  <a:moveTo>
                    <a:pt x="870" y="130"/>
                  </a:moveTo>
                  <a:lnTo>
                    <a:pt x="870" y="114"/>
                  </a:lnTo>
                  <a:lnTo>
                    <a:pt x="817" y="114"/>
                  </a:lnTo>
                  <a:lnTo>
                    <a:pt x="817" y="2"/>
                  </a:lnTo>
                  <a:lnTo>
                    <a:pt x="799" y="2"/>
                  </a:lnTo>
                  <a:lnTo>
                    <a:pt x="799" y="130"/>
                  </a:lnTo>
                  <a:lnTo>
                    <a:pt x="870" y="130"/>
                  </a:lnTo>
                  <a:close/>
                  <a:moveTo>
                    <a:pt x="976" y="18"/>
                  </a:moveTo>
                  <a:lnTo>
                    <a:pt x="976" y="2"/>
                  </a:lnTo>
                  <a:lnTo>
                    <a:pt x="879" y="2"/>
                  </a:lnTo>
                  <a:lnTo>
                    <a:pt x="879" y="18"/>
                  </a:lnTo>
                  <a:lnTo>
                    <a:pt x="918" y="18"/>
                  </a:lnTo>
                  <a:lnTo>
                    <a:pt x="918" y="130"/>
                  </a:lnTo>
                  <a:lnTo>
                    <a:pt x="937" y="130"/>
                  </a:lnTo>
                  <a:lnTo>
                    <a:pt x="937" y="18"/>
                  </a:lnTo>
                  <a:lnTo>
                    <a:pt x="976" y="18"/>
                  </a:lnTo>
                  <a:close/>
                  <a:moveTo>
                    <a:pt x="1097" y="130"/>
                  </a:moveTo>
                  <a:lnTo>
                    <a:pt x="1097" y="2"/>
                  </a:lnTo>
                  <a:lnTo>
                    <a:pt x="1078" y="2"/>
                  </a:lnTo>
                  <a:lnTo>
                    <a:pt x="1078" y="55"/>
                  </a:lnTo>
                  <a:lnTo>
                    <a:pt x="1016" y="55"/>
                  </a:lnTo>
                  <a:lnTo>
                    <a:pt x="1016" y="2"/>
                  </a:lnTo>
                  <a:lnTo>
                    <a:pt x="998" y="2"/>
                  </a:lnTo>
                  <a:lnTo>
                    <a:pt x="998" y="130"/>
                  </a:lnTo>
                  <a:lnTo>
                    <a:pt x="1016" y="130"/>
                  </a:lnTo>
                  <a:lnTo>
                    <a:pt x="1016" y="71"/>
                  </a:lnTo>
                  <a:lnTo>
                    <a:pt x="1078" y="71"/>
                  </a:lnTo>
                  <a:lnTo>
                    <a:pt x="1078" y="130"/>
                  </a:lnTo>
                  <a:lnTo>
                    <a:pt x="1097" y="130"/>
                  </a:lnTo>
                  <a:close/>
                  <a:moveTo>
                    <a:pt x="1312" y="130"/>
                  </a:moveTo>
                  <a:lnTo>
                    <a:pt x="1256" y="2"/>
                  </a:lnTo>
                  <a:lnTo>
                    <a:pt x="1238" y="2"/>
                  </a:lnTo>
                  <a:lnTo>
                    <a:pt x="1183" y="130"/>
                  </a:lnTo>
                  <a:lnTo>
                    <a:pt x="1203" y="130"/>
                  </a:lnTo>
                  <a:lnTo>
                    <a:pt x="1216" y="98"/>
                  </a:lnTo>
                  <a:lnTo>
                    <a:pt x="1279" y="98"/>
                  </a:lnTo>
                  <a:lnTo>
                    <a:pt x="1292" y="130"/>
                  </a:lnTo>
                  <a:lnTo>
                    <a:pt x="1312" y="130"/>
                  </a:lnTo>
                  <a:close/>
                  <a:moveTo>
                    <a:pt x="1273" y="83"/>
                  </a:moveTo>
                  <a:lnTo>
                    <a:pt x="1222" y="83"/>
                  </a:lnTo>
                  <a:lnTo>
                    <a:pt x="1247" y="20"/>
                  </a:lnTo>
                  <a:lnTo>
                    <a:pt x="1273" y="83"/>
                  </a:lnTo>
                  <a:close/>
                  <a:moveTo>
                    <a:pt x="1432" y="130"/>
                  </a:moveTo>
                  <a:lnTo>
                    <a:pt x="1432" y="2"/>
                  </a:lnTo>
                  <a:lnTo>
                    <a:pt x="1414" y="2"/>
                  </a:lnTo>
                  <a:lnTo>
                    <a:pt x="1414" y="105"/>
                  </a:lnTo>
                  <a:lnTo>
                    <a:pt x="1413" y="105"/>
                  </a:lnTo>
                  <a:lnTo>
                    <a:pt x="1357" y="2"/>
                  </a:lnTo>
                  <a:lnTo>
                    <a:pt x="1333" y="2"/>
                  </a:lnTo>
                  <a:lnTo>
                    <a:pt x="1333" y="130"/>
                  </a:lnTo>
                  <a:lnTo>
                    <a:pt x="1352" y="130"/>
                  </a:lnTo>
                  <a:lnTo>
                    <a:pt x="1352" y="28"/>
                  </a:lnTo>
                  <a:lnTo>
                    <a:pt x="1408" y="130"/>
                  </a:lnTo>
                  <a:lnTo>
                    <a:pt x="1432" y="130"/>
                  </a:lnTo>
                  <a:close/>
                  <a:moveTo>
                    <a:pt x="1573" y="67"/>
                  </a:moveTo>
                  <a:lnTo>
                    <a:pt x="1573" y="60"/>
                  </a:lnTo>
                  <a:lnTo>
                    <a:pt x="1572" y="54"/>
                  </a:lnTo>
                  <a:lnTo>
                    <a:pt x="1571" y="48"/>
                  </a:lnTo>
                  <a:lnTo>
                    <a:pt x="1569" y="42"/>
                  </a:lnTo>
                  <a:lnTo>
                    <a:pt x="1566" y="36"/>
                  </a:lnTo>
                  <a:lnTo>
                    <a:pt x="1564" y="31"/>
                  </a:lnTo>
                  <a:lnTo>
                    <a:pt x="1560" y="26"/>
                  </a:lnTo>
                  <a:lnTo>
                    <a:pt x="1556" y="21"/>
                  </a:lnTo>
                  <a:lnTo>
                    <a:pt x="1552" y="17"/>
                  </a:lnTo>
                  <a:lnTo>
                    <a:pt x="1547" y="13"/>
                  </a:lnTo>
                  <a:lnTo>
                    <a:pt x="1542" y="10"/>
                  </a:lnTo>
                  <a:lnTo>
                    <a:pt x="1536" y="7"/>
                  </a:lnTo>
                  <a:lnTo>
                    <a:pt x="1531" y="5"/>
                  </a:lnTo>
                  <a:lnTo>
                    <a:pt x="1524" y="3"/>
                  </a:lnTo>
                  <a:lnTo>
                    <a:pt x="1518" y="2"/>
                  </a:lnTo>
                  <a:lnTo>
                    <a:pt x="1511" y="2"/>
                  </a:lnTo>
                  <a:lnTo>
                    <a:pt x="1466" y="2"/>
                  </a:lnTo>
                  <a:lnTo>
                    <a:pt x="1466" y="130"/>
                  </a:lnTo>
                  <a:lnTo>
                    <a:pt x="1511" y="130"/>
                  </a:lnTo>
                  <a:lnTo>
                    <a:pt x="1518" y="130"/>
                  </a:lnTo>
                  <a:lnTo>
                    <a:pt x="1524" y="129"/>
                  </a:lnTo>
                  <a:lnTo>
                    <a:pt x="1531" y="128"/>
                  </a:lnTo>
                  <a:lnTo>
                    <a:pt x="1536" y="126"/>
                  </a:lnTo>
                  <a:lnTo>
                    <a:pt x="1542" y="123"/>
                  </a:lnTo>
                  <a:lnTo>
                    <a:pt x="1547" y="120"/>
                  </a:lnTo>
                  <a:lnTo>
                    <a:pt x="1552" y="116"/>
                  </a:lnTo>
                  <a:lnTo>
                    <a:pt x="1556" y="112"/>
                  </a:lnTo>
                  <a:lnTo>
                    <a:pt x="1560" y="107"/>
                  </a:lnTo>
                  <a:lnTo>
                    <a:pt x="1564" y="102"/>
                  </a:lnTo>
                  <a:lnTo>
                    <a:pt x="1566" y="97"/>
                  </a:lnTo>
                  <a:lnTo>
                    <a:pt x="1568" y="94"/>
                  </a:lnTo>
                  <a:lnTo>
                    <a:pt x="1569" y="91"/>
                  </a:lnTo>
                  <a:lnTo>
                    <a:pt x="1571" y="86"/>
                  </a:lnTo>
                  <a:lnTo>
                    <a:pt x="1572" y="80"/>
                  </a:lnTo>
                  <a:lnTo>
                    <a:pt x="1573" y="73"/>
                  </a:lnTo>
                  <a:lnTo>
                    <a:pt x="1573" y="67"/>
                  </a:lnTo>
                  <a:close/>
                  <a:moveTo>
                    <a:pt x="1554" y="67"/>
                  </a:moveTo>
                  <a:lnTo>
                    <a:pt x="1554" y="72"/>
                  </a:lnTo>
                  <a:lnTo>
                    <a:pt x="1554" y="76"/>
                  </a:lnTo>
                  <a:lnTo>
                    <a:pt x="1553" y="81"/>
                  </a:lnTo>
                  <a:lnTo>
                    <a:pt x="1551" y="85"/>
                  </a:lnTo>
                  <a:lnTo>
                    <a:pt x="1550" y="89"/>
                  </a:lnTo>
                  <a:lnTo>
                    <a:pt x="1548" y="93"/>
                  </a:lnTo>
                  <a:lnTo>
                    <a:pt x="1543" y="100"/>
                  </a:lnTo>
                  <a:lnTo>
                    <a:pt x="1539" y="103"/>
                  </a:lnTo>
                  <a:lnTo>
                    <a:pt x="1536" y="106"/>
                  </a:lnTo>
                  <a:lnTo>
                    <a:pt x="1532" y="109"/>
                  </a:lnTo>
                  <a:lnTo>
                    <a:pt x="1529" y="110"/>
                  </a:lnTo>
                  <a:lnTo>
                    <a:pt x="1525" y="112"/>
                  </a:lnTo>
                  <a:lnTo>
                    <a:pt x="1520" y="113"/>
                  </a:lnTo>
                  <a:lnTo>
                    <a:pt x="1511" y="114"/>
                  </a:lnTo>
                  <a:lnTo>
                    <a:pt x="1485" y="114"/>
                  </a:lnTo>
                  <a:lnTo>
                    <a:pt x="1485" y="18"/>
                  </a:lnTo>
                  <a:lnTo>
                    <a:pt x="1511" y="18"/>
                  </a:lnTo>
                  <a:lnTo>
                    <a:pt x="1516" y="19"/>
                  </a:lnTo>
                  <a:lnTo>
                    <a:pt x="1520" y="19"/>
                  </a:lnTo>
                  <a:lnTo>
                    <a:pt x="1525" y="21"/>
                  </a:lnTo>
                  <a:lnTo>
                    <a:pt x="1529" y="22"/>
                  </a:lnTo>
                  <a:lnTo>
                    <a:pt x="1532" y="24"/>
                  </a:lnTo>
                  <a:lnTo>
                    <a:pt x="1536" y="27"/>
                  </a:lnTo>
                  <a:lnTo>
                    <a:pt x="1539" y="30"/>
                  </a:lnTo>
                  <a:lnTo>
                    <a:pt x="1543" y="33"/>
                  </a:lnTo>
                  <a:lnTo>
                    <a:pt x="1545" y="37"/>
                  </a:lnTo>
                  <a:lnTo>
                    <a:pt x="1548" y="41"/>
                  </a:lnTo>
                  <a:lnTo>
                    <a:pt x="1550" y="44"/>
                  </a:lnTo>
                  <a:lnTo>
                    <a:pt x="1551" y="49"/>
                  </a:lnTo>
                  <a:lnTo>
                    <a:pt x="1553" y="53"/>
                  </a:lnTo>
                  <a:lnTo>
                    <a:pt x="1554" y="57"/>
                  </a:lnTo>
                  <a:lnTo>
                    <a:pt x="1554" y="62"/>
                  </a:lnTo>
                  <a:lnTo>
                    <a:pt x="1554" y="67"/>
                  </a:lnTo>
                  <a:close/>
                  <a:moveTo>
                    <a:pt x="1835" y="2"/>
                  </a:moveTo>
                  <a:lnTo>
                    <a:pt x="1816" y="2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56" y="2"/>
                  </a:lnTo>
                  <a:lnTo>
                    <a:pt x="1730" y="2"/>
                  </a:lnTo>
                  <a:lnTo>
                    <a:pt x="1703" y="108"/>
                  </a:lnTo>
                  <a:lnTo>
                    <a:pt x="1701" y="108"/>
                  </a:lnTo>
                  <a:lnTo>
                    <a:pt x="1670" y="2"/>
                  </a:lnTo>
                  <a:lnTo>
                    <a:pt x="1650" y="2"/>
                  </a:lnTo>
                  <a:lnTo>
                    <a:pt x="1690" y="130"/>
                  </a:lnTo>
                  <a:lnTo>
                    <a:pt x="1714" y="130"/>
                  </a:lnTo>
                  <a:lnTo>
                    <a:pt x="1743" y="19"/>
                  </a:lnTo>
                  <a:lnTo>
                    <a:pt x="1744" y="19"/>
                  </a:lnTo>
                  <a:lnTo>
                    <a:pt x="1772" y="130"/>
                  </a:lnTo>
                  <a:lnTo>
                    <a:pt x="1795" y="130"/>
                  </a:lnTo>
                  <a:lnTo>
                    <a:pt x="1835" y="2"/>
                  </a:lnTo>
                  <a:close/>
                  <a:moveTo>
                    <a:pt x="1929" y="18"/>
                  </a:moveTo>
                  <a:lnTo>
                    <a:pt x="1929" y="2"/>
                  </a:lnTo>
                  <a:lnTo>
                    <a:pt x="1856" y="2"/>
                  </a:lnTo>
                  <a:lnTo>
                    <a:pt x="1856" y="130"/>
                  </a:lnTo>
                  <a:lnTo>
                    <a:pt x="1928" y="130"/>
                  </a:lnTo>
                  <a:lnTo>
                    <a:pt x="1928" y="114"/>
                  </a:lnTo>
                  <a:lnTo>
                    <a:pt x="1875" y="114"/>
                  </a:lnTo>
                  <a:lnTo>
                    <a:pt x="1875" y="72"/>
                  </a:lnTo>
                  <a:lnTo>
                    <a:pt x="1924" y="72"/>
                  </a:lnTo>
                  <a:lnTo>
                    <a:pt x="1924" y="55"/>
                  </a:lnTo>
                  <a:lnTo>
                    <a:pt x="1875" y="55"/>
                  </a:lnTo>
                  <a:lnTo>
                    <a:pt x="1875" y="18"/>
                  </a:lnTo>
                  <a:lnTo>
                    <a:pt x="1929" y="18"/>
                  </a:lnTo>
                  <a:close/>
                  <a:moveTo>
                    <a:pt x="2031" y="130"/>
                  </a:moveTo>
                  <a:lnTo>
                    <a:pt x="2031" y="114"/>
                  </a:lnTo>
                  <a:lnTo>
                    <a:pt x="1978" y="114"/>
                  </a:lnTo>
                  <a:lnTo>
                    <a:pt x="1978" y="2"/>
                  </a:lnTo>
                  <a:lnTo>
                    <a:pt x="1960" y="2"/>
                  </a:lnTo>
                  <a:lnTo>
                    <a:pt x="1960" y="130"/>
                  </a:lnTo>
                  <a:lnTo>
                    <a:pt x="2031" y="130"/>
                  </a:lnTo>
                  <a:close/>
                  <a:moveTo>
                    <a:pt x="2127" y="18"/>
                  </a:moveTo>
                  <a:lnTo>
                    <a:pt x="2127" y="2"/>
                  </a:lnTo>
                  <a:lnTo>
                    <a:pt x="2055" y="2"/>
                  </a:lnTo>
                  <a:lnTo>
                    <a:pt x="2055" y="130"/>
                  </a:lnTo>
                  <a:lnTo>
                    <a:pt x="2073" y="130"/>
                  </a:lnTo>
                  <a:lnTo>
                    <a:pt x="2073" y="72"/>
                  </a:lnTo>
                  <a:lnTo>
                    <a:pt x="2122" y="72"/>
                  </a:lnTo>
                  <a:lnTo>
                    <a:pt x="2122" y="55"/>
                  </a:lnTo>
                  <a:lnTo>
                    <a:pt x="2073" y="55"/>
                  </a:lnTo>
                  <a:lnTo>
                    <a:pt x="2073" y="18"/>
                  </a:lnTo>
                  <a:lnTo>
                    <a:pt x="2127" y="18"/>
                  </a:lnTo>
                  <a:close/>
                  <a:moveTo>
                    <a:pt x="2262" y="130"/>
                  </a:moveTo>
                  <a:lnTo>
                    <a:pt x="2206" y="2"/>
                  </a:lnTo>
                  <a:lnTo>
                    <a:pt x="2188" y="2"/>
                  </a:lnTo>
                  <a:lnTo>
                    <a:pt x="2132" y="130"/>
                  </a:lnTo>
                  <a:lnTo>
                    <a:pt x="2152" y="130"/>
                  </a:lnTo>
                  <a:lnTo>
                    <a:pt x="2165" y="98"/>
                  </a:lnTo>
                  <a:lnTo>
                    <a:pt x="2228" y="98"/>
                  </a:lnTo>
                  <a:lnTo>
                    <a:pt x="2242" y="130"/>
                  </a:lnTo>
                  <a:lnTo>
                    <a:pt x="2262" y="130"/>
                  </a:lnTo>
                  <a:close/>
                  <a:moveTo>
                    <a:pt x="2222" y="83"/>
                  </a:moveTo>
                  <a:lnTo>
                    <a:pt x="2171" y="83"/>
                  </a:lnTo>
                  <a:lnTo>
                    <a:pt x="2197" y="20"/>
                  </a:lnTo>
                  <a:lnTo>
                    <a:pt x="2222" y="83"/>
                  </a:lnTo>
                  <a:close/>
                  <a:moveTo>
                    <a:pt x="2377" y="130"/>
                  </a:moveTo>
                  <a:lnTo>
                    <a:pt x="2377" y="114"/>
                  </a:lnTo>
                  <a:lnTo>
                    <a:pt x="2373" y="114"/>
                  </a:lnTo>
                  <a:lnTo>
                    <a:pt x="2371" y="114"/>
                  </a:lnTo>
                  <a:lnTo>
                    <a:pt x="2369" y="113"/>
                  </a:lnTo>
                  <a:lnTo>
                    <a:pt x="2368" y="112"/>
                  </a:lnTo>
                  <a:lnTo>
                    <a:pt x="2366" y="110"/>
                  </a:lnTo>
                  <a:lnTo>
                    <a:pt x="2362" y="104"/>
                  </a:lnTo>
                  <a:lnTo>
                    <a:pt x="2358" y="97"/>
                  </a:lnTo>
                  <a:lnTo>
                    <a:pt x="2353" y="87"/>
                  </a:lnTo>
                  <a:lnTo>
                    <a:pt x="2349" y="78"/>
                  </a:lnTo>
                  <a:lnTo>
                    <a:pt x="2344" y="72"/>
                  </a:lnTo>
                  <a:lnTo>
                    <a:pt x="2341" y="67"/>
                  </a:lnTo>
                  <a:lnTo>
                    <a:pt x="2347" y="64"/>
                  </a:lnTo>
                  <a:lnTo>
                    <a:pt x="2352" y="61"/>
                  </a:lnTo>
                  <a:lnTo>
                    <a:pt x="2356" y="58"/>
                  </a:lnTo>
                  <a:lnTo>
                    <a:pt x="2360" y="54"/>
                  </a:lnTo>
                  <a:lnTo>
                    <a:pt x="2362" y="50"/>
                  </a:lnTo>
                  <a:lnTo>
                    <a:pt x="2364" y="45"/>
                  </a:lnTo>
                  <a:lnTo>
                    <a:pt x="2366" y="40"/>
                  </a:lnTo>
                  <a:lnTo>
                    <a:pt x="2366" y="35"/>
                  </a:lnTo>
                  <a:lnTo>
                    <a:pt x="2366" y="32"/>
                  </a:lnTo>
                  <a:lnTo>
                    <a:pt x="2365" y="28"/>
                  </a:lnTo>
                  <a:lnTo>
                    <a:pt x="2363" y="22"/>
                  </a:lnTo>
                  <a:lnTo>
                    <a:pt x="2362" y="19"/>
                  </a:lnTo>
                  <a:lnTo>
                    <a:pt x="2360" y="16"/>
                  </a:lnTo>
                  <a:lnTo>
                    <a:pt x="2357" y="13"/>
                  </a:lnTo>
                  <a:lnTo>
                    <a:pt x="2355" y="11"/>
                  </a:lnTo>
                  <a:lnTo>
                    <a:pt x="2349" y="7"/>
                  </a:lnTo>
                  <a:lnTo>
                    <a:pt x="2346" y="6"/>
                  </a:lnTo>
                  <a:lnTo>
                    <a:pt x="2342" y="4"/>
                  </a:lnTo>
                  <a:lnTo>
                    <a:pt x="2335" y="3"/>
                  </a:lnTo>
                  <a:lnTo>
                    <a:pt x="2327" y="2"/>
                  </a:lnTo>
                  <a:lnTo>
                    <a:pt x="2284" y="2"/>
                  </a:lnTo>
                  <a:lnTo>
                    <a:pt x="2284" y="130"/>
                  </a:lnTo>
                  <a:lnTo>
                    <a:pt x="2303" y="130"/>
                  </a:lnTo>
                  <a:lnTo>
                    <a:pt x="2303" y="74"/>
                  </a:lnTo>
                  <a:lnTo>
                    <a:pt x="2317" y="74"/>
                  </a:lnTo>
                  <a:lnTo>
                    <a:pt x="2319" y="74"/>
                  </a:lnTo>
                  <a:lnTo>
                    <a:pt x="2322" y="75"/>
                  </a:lnTo>
                  <a:lnTo>
                    <a:pt x="2324" y="76"/>
                  </a:lnTo>
                  <a:lnTo>
                    <a:pt x="2326" y="77"/>
                  </a:lnTo>
                  <a:lnTo>
                    <a:pt x="2330" y="82"/>
                  </a:lnTo>
                  <a:lnTo>
                    <a:pt x="2334" y="88"/>
                  </a:lnTo>
                  <a:lnTo>
                    <a:pt x="2347" y="116"/>
                  </a:lnTo>
                  <a:lnTo>
                    <a:pt x="2350" y="119"/>
                  </a:lnTo>
                  <a:lnTo>
                    <a:pt x="2353" y="122"/>
                  </a:lnTo>
                  <a:lnTo>
                    <a:pt x="2356" y="125"/>
                  </a:lnTo>
                  <a:lnTo>
                    <a:pt x="2359" y="127"/>
                  </a:lnTo>
                  <a:lnTo>
                    <a:pt x="2362" y="128"/>
                  </a:lnTo>
                  <a:lnTo>
                    <a:pt x="2365" y="129"/>
                  </a:lnTo>
                  <a:lnTo>
                    <a:pt x="2369" y="130"/>
                  </a:lnTo>
                  <a:lnTo>
                    <a:pt x="2373" y="130"/>
                  </a:lnTo>
                  <a:lnTo>
                    <a:pt x="2377" y="130"/>
                  </a:lnTo>
                  <a:close/>
                  <a:moveTo>
                    <a:pt x="2346" y="35"/>
                  </a:moveTo>
                  <a:lnTo>
                    <a:pt x="2346" y="40"/>
                  </a:lnTo>
                  <a:lnTo>
                    <a:pt x="2345" y="44"/>
                  </a:lnTo>
                  <a:lnTo>
                    <a:pt x="2342" y="47"/>
                  </a:lnTo>
                  <a:lnTo>
                    <a:pt x="2339" y="51"/>
                  </a:lnTo>
                  <a:lnTo>
                    <a:pt x="2336" y="54"/>
                  </a:lnTo>
                  <a:lnTo>
                    <a:pt x="2332" y="56"/>
                  </a:lnTo>
                  <a:lnTo>
                    <a:pt x="2328" y="57"/>
                  </a:lnTo>
                  <a:lnTo>
                    <a:pt x="2323" y="57"/>
                  </a:lnTo>
                  <a:lnTo>
                    <a:pt x="2303" y="57"/>
                  </a:lnTo>
                  <a:lnTo>
                    <a:pt x="2303" y="18"/>
                  </a:lnTo>
                  <a:lnTo>
                    <a:pt x="2323" y="18"/>
                  </a:lnTo>
                  <a:lnTo>
                    <a:pt x="2328" y="18"/>
                  </a:lnTo>
                  <a:lnTo>
                    <a:pt x="2332" y="19"/>
                  </a:lnTo>
                  <a:lnTo>
                    <a:pt x="2336" y="21"/>
                  </a:lnTo>
                  <a:lnTo>
                    <a:pt x="2339" y="23"/>
                  </a:lnTo>
                  <a:lnTo>
                    <a:pt x="2342" y="25"/>
                  </a:lnTo>
                  <a:lnTo>
                    <a:pt x="2344" y="28"/>
                  </a:lnTo>
                  <a:lnTo>
                    <a:pt x="2346" y="32"/>
                  </a:lnTo>
                  <a:lnTo>
                    <a:pt x="2346" y="35"/>
                  </a:lnTo>
                  <a:close/>
                  <a:moveTo>
                    <a:pt x="2476" y="18"/>
                  </a:moveTo>
                  <a:lnTo>
                    <a:pt x="2476" y="2"/>
                  </a:lnTo>
                  <a:lnTo>
                    <a:pt x="2404" y="2"/>
                  </a:lnTo>
                  <a:lnTo>
                    <a:pt x="2404" y="130"/>
                  </a:lnTo>
                  <a:lnTo>
                    <a:pt x="2476" y="130"/>
                  </a:lnTo>
                  <a:lnTo>
                    <a:pt x="2476" y="114"/>
                  </a:lnTo>
                  <a:lnTo>
                    <a:pt x="2422" y="114"/>
                  </a:lnTo>
                  <a:lnTo>
                    <a:pt x="2422" y="72"/>
                  </a:lnTo>
                  <a:lnTo>
                    <a:pt x="2471" y="72"/>
                  </a:lnTo>
                  <a:lnTo>
                    <a:pt x="2471" y="55"/>
                  </a:lnTo>
                  <a:lnTo>
                    <a:pt x="2422" y="55"/>
                  </a:lnTo>
                  <a:lnTo>
                    <a:pt x="2422" y="18"/>
                  </a:lnTo>
                  <a:lnTo>
                    <a:pt x="2476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6" name="Freeform 14"/>
            <p:cNvSpPr>
              <a:spLocks noEditPoints="1"/>
            </p:cNvSpPr>
            <p:nvPr/>
          </p:nvSpPr>
          <p:spPr bwMode="auto">
            <a:xfrm>
              <a:off x="782" y="2489"/>
              <a:ext cx="1777" cy="1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4" y="2"/>
                </a:cxn>
                <a:cxn ang="0">
                  <a:pos x="250" y="131"/>
                </a:cxn>
                <a:cxn ang="0">
                  <a:pos x="245" y="2"/>
                </a:cxn>
                <a:cxn ang="0">
                  <a:pos x="386" y="131"/>
                </a:cxn>
                <a:cxn ang="0">
                  <a:pos x="537" y="53"/>
                </a:cxn>
                <a:cxn ang="0">
                  <a:pos x="518" y="15"/>
                </a:cxn>
                <a:cxn ang="0">
                  <a:pos x="476" y="0"/>
                </a:cxn>
                <a:cxn ang="0">
                  <a:pos x="435" y="15"/>
                </a:cxn>
                <a:cxn ang="0">
                  <a:pos x="416" y="53"/>
                </a:cxn>
                <a:cxn ang="0">
                  <a:pos x="421" y="99"/>
                </a:cxn>
                <a:cxn ang="0">
                  <a:pos x="450" y="128"/>
                </a:cxn>
                <a:cxn ang="0">
                  <a:pos x="496" y="130"/>
                </a:cxn>
                <a:cxn ang="0">
                  <a:pos x="529" y="104"/>
                </a:cxn>
                <a:cxn ang="0">
                  <a:pos x="518" y="67"/>
                </a:cxn>
                <a:cxn ang="0">
                  <a:pos x="504" y="106"/>
                </a:cxn>
                <a:cxn ang="0">
                  <a:pos x="476" y="117"/>
                </a:cxn>
                <a:cxn ang="0">
                  <a:pos x="448" y="106"/>
                </a:cxn>
                <a:cxn ang="0">
                  <a:pos x="434" y="77"/>
                </a:cxn>
                <a:cxn ang="0">
                  <a:pos x="440" y="38"/>
                </a:cxn>
                <a:cxn ang="0">
                  <a:pos x="467" y="17"/>
                </a:cxn>
                <a:cxn ang="0">
                  <a:pos x="497" y="22"/>
                </a:cxn>
                <a:cxn ang="0">
                  <a:pos x="516" y="47"/>
                </a:cxn>
                <a:cxn ang="0">
                  <a:pos x="647" y="2"/>
                </a:cxn>
                <a:cxn ang="0">
                  <a:pos x="585" y="28"/>
                </a:cxn>
                <a:cxn ang="0">
                  <a:pos x="686" y="131"/>
                </a:cxn>
                <a:cxn ang="0">
                  <a:pos x="726" y="83"/>
                </a:cxn>
                <a:cxn ang="0">
                  <a:pos x="837" y="2"/>
                </a:cxn>
                <a:cxn ang="0">
                  <a:pos x="1008" y="131"/>
                </a:cxn>
                <a:cxn ang="0">
                  <a:pos x="1048" y="2"/>
                </a:cxn>
                <a:cxn ang="0">
                  <a:pos x="1255" y="96"/>
                </a:cxn>
                <a:cxn ang="0">
                  <a:pos x="1247" y="72"/>
                </a:cxn>
                <a:cxn ang="0">
                  <a:pos x="1207" y="46"/>
                </a:cxn>
                <a:cxn ang="0">
                  <a:pos x="1201" y="28"/>
                </a:cxn>
                <a:cxn ang="0">
                  <a:pos x="1225" y="16"/>
                </a:cxn>
                <a:cxn ang="0">
                  <a:pos x="1221" y="0"/>
                </a:cxn>
                <a:cxn ang="0">
                  <a:pos x="1193" y="8"/>
                </a:cxn>
                <a:cxn ang="0">
                  <a:pos x="1180" y="30"/>
                </a:cxn>
                <a:cxn ang="0">
                  <a:pos x="1193" y="59"/>
                </a:cxn>
                <a:cxn ang="0">
                  <a:pos x="1232" y="86"/>
                </a:cxn>
                <a:cxn ang="0">
                  <a:pos x="1230" y="109"/>
                </a:cxn>
                <a:cxn ang="0">
                  <a:pos x="1195" y="115"/>
                </a:cxn>
                <a:cxn ang="0">
                  <a:pos x="1208" y="133"/>
                </a:cxn>
                <a:cxn ang="0">
                  <a:pos x="1249" y="116"/>
                </a:cxn>
                <a:cxn ang="0">
                  <a:pos x="1370" y="2"/>
                </a:cxn>
                <a:cxn ang="0">
                  <a:pos x="1370" y="18"/>
                </a:cxn>
                <a:cxn ang="0">
                  <a:pos x="1537" y="2"/>
                </a:cxn>
                <a:cxn ang="0">
                  <a:pos x="1537" y="18"/>
                </a:cxn>
                <a:cxn ang="0">
                  <a:pos x="1642" y="95"/>
                </a:cxn>
                <a:cxn ang="0">
                  <a:pos x="1620" y="116"/>
                </a:cxn>
                <a:cxn ang="0">
                  <a:pos x="1591" y="109"/>
                </a:cxn>
                <a:cxn ang="0">
                  <a:pos x="1563" y="2"/>
                </a:cxn>
                <a:cxn ang="0">
                  <a:pos x="1571" y="112"/>
                </a:cxn>
                <a:cxn ang="0">
                  <a:pos x="1601" y="132"/>
                </a:cxn>
                <a:cxn ang="0">
                  <a:pos x="1640" y="126"/>
                </a:cxn>
                <a:cxn ang="0">
                  <a:pos x="1660" y="99"/>
                </a:cxn>
                <a:cxn ang="0">
                  <a:pos x="1689" y="2"/>
                </a:cxn>
                <a:cxn ang="0">
                  <a:pos x="1885" y="18"/>
                </a:cxn>
                <a:cxn ang="0">
                  <a:pos x="1831" y="72"/>
                </a:cxn>
              </a:cxnLst>
              <a:rect l="0" t="0" r="r" b="b"/>
              <a:pathLst>
                <a:path w="1885" h="133">
                  <a:moveTo>
                    <a:pt x="100" y="131"/>
                  </a:moveTo>
                  <a:lnTo>
                    <a:pt x="100" y="2"/>
                  </a:lnTo>
                  <a:lnTo>
                    <a:pt x="81" y="2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131"/>
                  </a:lnTo>
                  <a:lnTo>
                    <a:pt x="19" y="131"/>
                  </a:lnTo>
                  <a:lnTo>
                    <a:pt x="19" y="28"/>
                  </a:lnTo>
                  <a:lnTo>
                    <a:pt x="76" y="131"/>
                  </a:lnTo>
                  <a:lnTo>
                    <a:pt x="100" y="131"/>
                  </a:lnTo>
                  <a:close/>
                  <a:moveTo>
                    <a:pt x="250" y="131"/>
                  </a:moveTo>
                  <a:lnTo>
                    <a:pt x="194" y="2"/>
                  </a:lnTo>
                  <a:lnTo>
                    <a:pt x="176" y="2"/>
                  </a:lnTo>
                  <a:lnTo>
                    <a:pt x="120" y="131"/>
                  </a:lnTo>
                  <a:lnTo>
                    <a:pt x="140" y="131"/>
                  </a:lnTo>
                  <a:lnTo>
                    <a:pt x="153" y="98"/>
                  </a:lnTo>
                  <a:lnTo>
                    <a:pt x="216" y="98"/>
                  </a:lnTo>
                  <a:lnTo>
                    <a:pt x="230" y="131"/>
                  </a:lnTo>
                  <a:lnTo>
                    <a:pt x="250" y="131"/>
                  </a:lnTo>
                  <a:close/>
                  <a:moveTo>
                    <a:pt x="210" y="83"/>
                  </a:moveTo>
                  <a:lnTo>
                    <a:pt x="160" y="83"/>
                  </a:lnTo>
                  <a:lnTo>
                    <a:pt x="185" y="20"/>
                  </a:lnTo>
                  <a:lnTo>
                    <a:pt x="210" y="83"/>
                  </a:lnTo>
                  <a:close/>
                  <a:moveTo>
                    <a:pt x="342" y="18"/>
                  </a:moveTo>
                  <a:lnTo>
                    <a:pt x="342" y="2"/>
                  </a:lnTo>
                  <a:lnTo>
                    <a:pt x="245" y="2"/>
                  </a:lnTo>
                  <a:lnTo>
                    <a:pt x="245" y="18"/>
                  </a:lnTo>
                  <a:lnTo>
                    <a:pt x="284" y="18"/>
                  </a:lnTo>
                  <a:lnTo>
                    <a:pt x="284" y="131"/>
                  </a:lnTo>
                  <a:lnTo>
                    <a:pt x="303" y="131"/>
                  </a:lnTo>
                  <a:lnTo>
                    <a:pt x="303" y="18"/>
                  </a:lnTo>
                  <a:lnTo>
                    <a:pt x="342" y="18"/>
                  </a:lnTo>
                  <a:close/>
                  <a:moveTo>
                    <a:pt x="386" y="131"/>
                  </a:moveTo>
                  <a:lnTo>
                    <a:pt x="386" y="2"/>
                  </a:lnTo>
                  <a:lnTo>
                    <a:pt x="368" y="2"/>
                  </a:lnTo>
                  <a:lnTo>
                    <a:pt x="368" y="131"/>
                  </a:lnTo>
                  <a:lnTo>
                    <a:pt x="386" y="131"/>
                  </a:lnTo>
                  <a:close/>
                  <a:moveTo>
                    <a:pt x="538" y="67"/>
                  </a:moveTo>
                  <a:lnTo>
                    <a:pt x="537" y="60"/>
                  </a:lnTo>
                  <a:lnTo>
                    <a:pt x="537" y="53"/>
                  </a:lnTo>
                  <a:lnTo>
                    <a:pt x="535" y="46"/>
                  </a:lnTo>
                  <a:lnTo>
                    <a:pt x="534" y="40"/>
                  </a:lnTo>
                  <a:lnTo>
                    <a:pt x="531" y="35"/>
                  </a:lnTo>
                  <a:lnTo>
                    <a:pt x="529" y="29"/>
                  </a:lnTo>
                  <a:lnTo>
                    <a:pt x="526" y="24"/>
                  </a:lnTo>
                  <a:lnTo>
                    <a:pt x="522" y="19"/>
                  </a:lnTo>
                  <a:lnTo>
                    <a:pt x="518" y="15"/>
                  </a:lnTo>
                  <a:lnTo>
                    <a:pt x="513" y="11"/>
                  </a:lnTo>
                  <a:lnTo>
                    <a:pt x="508" y="8"/>
                  </a:lnTo>
                  <a:lnTo>
                    <a:pt x="502" y="5"/>
                  </a:lnTo>
                  <a:lnTo>
                    <a:pt x="496" y="3"/>
                  </a:lnTo>
                  <a:lnTo>
                    <a:pt x="490" y="1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2" y="1"/>
                  </a:lnTo>
                  <a:lnTo>
                    <a:pt x="456" y="3"/>
                  </a:lnTo>
                  <a:lnTo>
                    <a:pt x="450" y="5"/>
                  </a:lnTo>
                  <a:lnTo>
                    <a:pt x="444" y="8"/>
                  </a:lnTo>
                  <a:lnTo>
                    <a:pt x="439" y="11"/>
                  </a:lnTo>
                  <a:lnTo>
                    <a:pt x="435" y="15"/>
                  </a:lnTo>
                  <a:lnTo>
                    <a:pt x="430" y="19"/>
                  </a:lnTo>
                  <a:lnTo>
                    <a:pt x="427" y="24"/>
                  </a:lnTo>
                  <a:lnTo>
                    <a:pt x="423" y="29"/>
                  </a:lnTo>
                  <a:lnTo>
                    <a:pt x="421" y="35"/>
                  </a:lnTo>
                  <a:lnTo>
                    <a:pt x="419" y="40"/>
                  </a:lnTo>
                  <a:lnTo>
                    <a:pt x="417" y="46"/>
                  </a:lnTo>
                  <a:lnTo>
                    <a:pt x="416" y="53"/>
                  </a:lnTo>
                  <a:lnTo>
                    <a:pt x="415" y="60"/>
                  </a:lnTo>
                  <a:lnTo>
                    <a:pt x="415" y="67"/>
                  </a:lnTo>
                  <a:lnTo>
                    <a:pt x="415" y="74"/>
                  </a:lnTo>
                  <a:lnTo>
                    <a:pt x="416" y="80"/>
                  </a:lnTo>
                  <a:lnTo>
                    <a:pt x="417" y="87"/>
                  </a:lnTo>
                  <a:lnTo>
                    <a:pt x="419" y="93"/>
                  </a:lnTo>
                  <a:lnTo>
                    <a:pt x="421" y="99"/>
                  </a:lnTo>
                  <a:lnTo>
                    <a:pt x="423" y="104"/>
                  </a:lnTo>
                  <a:lnTo>
                    <a:pt x="427" y="109"/>
                  </a:lnTo>
                  <a:lnTo>
                    <a:pt x="430" y="114"/>
                  </a:lnTo>
                  <a:lnTo>
                    <a:pt x="435" y="118"/>
                  </a:lnTo>
                  <a:lnTo>
                    <a:pt x="439" y="122"/>
                  </a:lnTo>
                  <a:lnTo>
                    <a:pt x="444" y="126"/>
                  </a:lnTo>
                  <a:lnTo>
                    <a:pt x="450" y="128"/>
                  </a:lnTo>
                  <a:lnTo>
                    <a:pt x="456" y="130"/>
                  </a:lnTo>
                  <a:lnTo>
                    <a:pt x="462" y="132"/>
                  </a:lnTo>
                  <a:lnTo>
                    <a:pt x="469" y="133"/>
                  </a:lnTo>
                  <a:lnTo>
                    <a:pt x="476" y="133"/>
                  </a:lnTo>
                  <a:lnTo>
                    <a:pt x="483" y="133"/>
                  </a:lnTo>
                  <a:lnTo>
                    <a:pt x="490" y="132"/>
                  </a:lnTo>
                  <a:lnTo>
                    <a:pt x="496" y="130"/>
                  </a:lnTo>
                  <a:lnTo>
                    <a:pt x="502" y="128"/>
                  </a:lnTo>
                  <a:lnTo>
                    <a:pt x="508" y="126"/>
                  </a:lnTo>
                  <a:lnTo>
                    <a:pt x="513" y="122"/>
                  </a:lnTo>
                  <a:lnTo>
                    <a:pt x="518" y="118"/>
                  </a:lnTo>
                  <a:lnTo>
                    <a:pt x="522" y="114"/>
                  </a:lnTo>
                  <a:lnTo>
                    <a:pt x="526" y="109"/>
                  </a:lnTo>
                  <a:lnTo>
                    <a:pt x="529" y="104"/>
                  </a:lnTo>
                  <a:lnTo>
                    <a:pt x="531" y="98"/>
                  </a:lnTo>
                  <a:lnTo>
                    <a:pt x="534" y="93"/>
                  </a:lnTo>
                  <a:lnTo>
                    <a:pt x="535" y="87"/>
                  </a:lnTo>
                  <a:lnTo>
                    <a:pt x="537" y="80"/>
                  </a:lnTo>
                  <a:lnTo>
                    <a:pt x="537" y="74"/>
                  </a:lnTo>
                  <a:lnTo>
                    <a:pt x="538" y="67"/>
                  </a:lnTo>
                  <a:close/>
                  <a:moveTo>
                    <a:pt x="518" y="67"/>
                  </a:moveTo>
                  <a:lnTo>
                    <a:pt x="518" y="72"/>
                  </a:lnTo>
                  <a:lnTo>
                    <a:pt x="518" y="77"/>
                  </a:lnTo>
                  <a:lnTo>
                    <a:pt x="516" y="86"/>
                  </a:lnTo>
                  <a:lnTo>
                    <a:pt x="514" y="91"/>
                  </a:lnTo>
                  <a:lnTo>
                    <a:pt x="512" y="95"/>
                  </a:lnTo>
                  <a:lnTo>
                    <a:pt x="507" y="102"/>
                  </a:lnTo>
                  <a:lnTo>
                    <a:pt x="504" y="106"/>
                  </a:lnTo>
                  <a:lnTo>
                    <a:pt x="501" y="109"/>
                  </a:lnTo>
                  <a:lnTo>
                    <a:pt x="497" y="111"/>
                  </a:lnTo>
                  <a:lnTo>
                    <a:pt x="494" y="113"/>
                  </a:lnTo>
                  <a:lnTo>
                    <a:pt x="490" y="115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6" y="117"/>
                  </a:lnTo>
                  <a:lnTo>
                    <a:pt x="471" y="116"/>
                  </a:lnTo>
                  <a:lnTo>
                    <a:pt x="467" y="116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5" y="111"/>
                  </a:lnTo>
                  <a:lnTo>
                    <a:pt x="451" y="109"/>
                  </a:lnTo>
                  <a:lnTo>
                    <a:pt x="448" y="106"/>
                  </a:lnTo>
                  <a:lnTo>
                    <a:pt x="445" y="102"/>
                  </a:lnTo>
                  <a:lnTo>
                    <a:pt x="442" y="99"/>
                  </a:lnTo>
                  <a:lnTo>
                    <a:pt x="440" y="95"/>
                  </a:lnTo>
                  <a:lnTo>
                    <a:pt x="438" y="91"/>
                  </a:lnTo>
                  <a:lnTo>
                    <a:pt x="436" y="86"/>
                  </a:lnTo>
                  <a:lnTo>
                    <a:pt x="435" y="82"/>
                  </a:lnTo>
                  <a:lnTo>
                    <a:pt x="434" y="77"/>
                  </a:lnTo>
                  <a:lnTo>
                    <a:pt x="434" y="72"/>
                  </a:lnTo>
                  <a:lnTo>
                    <a:pt x="434" y="67"/>
                  </a:lnTo>
                  <a:lnTo>
                    <a:pt x="434" y="61"/>
                  </a:lnTo>
                  <a:lnTo>
                    <a:pt x="434" y="56"/>
                  </a:lnTo>
                  <a:lnTo>
                    <a:pt x="436" y="47"/>
                  </a:lnTo>
                  <a:lnTo>
                    <a:pt x="438" y="43"/>
                  </a:lnTo>
                  <a:lnTo>
                    <a:pt x="440" y="38"/>
                  </a:lnTo>
                  <a:lnTo>
                    <a:pt x="445" y="31"/>
                  </a:lnTo>
                  <a:lnTo>
                    <a:pt x="448" y="28"/>
                  </a:lnTo>
                  <a:lnTo>
                    <a:pt x="451" y="25"/>
                  </a:lnTo>
                  <a:lnTo>
                    <a:pt x="455" y="22"/>
                  </a:lnTo>
                  <a:lnTo>
                    <a:pt x="459" y="20"/>
                  </a:lnTo>
                  <a:lnTo>
                    <a:pt x="463" y="18"/>
                  </a:lnTo>
                  <a:lnTo>
                    <a:pt x="467" y="17"/>
                  </a:lnTo>
                  <a:lnTo>
                    <a:pt x="471" y="17"/>
                  </a:lnTo>
                  <a:lnTo>
                    <a:pt x="476" y="16"/>
                  </a:lnTo>
                  <a:lnTo>
                    <a:pt x="481" y="17"/>
                  </a:lnTo>
                  <a:lnTo>
                    <a:pt x="485" y="17"/>
                  </a:lnTo>
                  <a:lnTo>
                    <a:pt x="490" y="18"/>
                  </a:lnTo>
                  <a:lnTo>
                    <a:pt x="494" y="20"/>
                  </a:lnTo>
                  <a:lnTo>
                    <a:pt x="497" y="22"/>
                  </a:lnTo>
                  <a:lnTo>
                    <a:pt x="501" y="25"/>
                  </a:lnTo>
                  <a:lnTo>
                    <a:pt x="504" y="28"/>
                  </a:lnTo>
                  <a:lnTo>
                    <a:pt x="507" y="31"/>
                  </a:lnTo>
                  <a:lnTo>
                    <a:pt x="510" y="35"/>
                  </a:lnTo>
                  <a:lnTo>
                    <a:pt x="512" y="38"/>
                  </a:lnTo>
                  <a:lnTo>
                    <a:pt x="514" y="43"/>
                  </a:lnTo>
                  <a:lnTo>
                    <a:pt x="516" y="47"/>
                  </a:lnTo>
                  <a:lnTo>
                    <a:pt x="517" y="51"/>
                  </a:lnTo>
                  <a:lnTo>
                    <a:pt x="518" y="56"/>
                  </a:lnTo>
                  <a:lnTo>
                    <a:pt x="518" y="61"/>
                  </a:lnTo>
                  <a:lnTo>
                    <a:pt x="518" y="67"/>
                  </a:lnTo>
                  <a:close/>
                  <a:moveTo>
                    <a:pt x="666" y="131"/>
                  </a:moveTo>
                  <a:lnTo>
                    <a:pt x="666" y="2"/>
                  </a:lnTo>
                  <a:lnTo>
                    <a:pt x="647" y="2"/>
                  </a:lnTo>
                  <a:lnTo>
                    <a:pt x="647" y="105"/>
                  </a:lnTo>
                  <a:lnTo>
                    <a:pt x="646" y="105"/>
                  </a:lnTo>
                  <a:lnTo>
                    <a:pt x="591" y="2"/>
                  </a:lnTo>
                  <a:lnTo>
                    <a:pt x="566" y="2"/>
                  </a:lnTo>
                  <a:lnTo>
                    <a:pt x="566" y="131"/>
                  </a:lnTo>
                  <a:lnTo>
                    <a:pt x="585" y="131"/>
                  </a:lnTo>
                  <a:lnTo>
                    <a:pt x="585" y="28"/>
                  </a:lnTo>
                  <a:lnTo>
                    <a:pt x="586" y="28"/>
                  </a:lnTo>
                  <a:lnTo>
                    <a:pt x="642" y="131"/>
                  </a:lnTo>
                  <a:lnTo>
                    <a:pt x="666" y="131"/>
                  </a:lnTo>
                  <a:close/>
                  <a:moveTo>
                    <a:pt x="817" y="131"/>
                  </a:moveTo>
                  <a:lnTo>
                    <a:pt x="761" y="2"/>
                  </a:lnTo>
                  <a:lnTo>
                    <a:pt x="743" y="2"/>
                  </a:lnTo>
                  <a:lnTo>
                    <a:pt x="686" y="131"/>
                  </a:lnTo>
                  <a:lnTo>
                    <a:pt x="706" y="131"/>
                  </a:lnTo>
                  <a:lnTo>
                    <a:pt x="720" y="98"/>
                  </a:lnTo>
                  <a:lnTo>
                    <a:pt x="783" y="98"/>
                  </a:lnTo>
                  <a:lnTo>
                    <a:pt x="797" y="131"/>
                  </a:lnTo>
                  <a:lnTo>
                    <a:pt x="817" y="131"/>
                  </a:lnTo>
                  <a:close/>
                  <a:moveTo>
                    <a:pt x="778" y="83"/>
                  </a:moveTo>
                  <a:lnTo>
                    <a:pt x="726" y="83"/>
                  </a:lnTo>
                  <a:lnTo>
                    <a:pt x="752" y="20"/>
                  </a:lnTo>
                  <a:lnTo>
                    <a:pt x="778" y="83"/>
                  </a:lnTo>
                  <a:close/>
                  <a:moveTo>
                    <a:pt x="909" y="131"/>
                  </a:moveTo>
                  <a:lnTo>
                    <a:pt x="909" y="114"/>
                  </a:lnTo>
                  <a:lnTo>
                    <a:pt x="856" y="114"/>
                  </a:lnTo>
                  <a:lnTo>
                    <a:pt x="856" y="2"/>
                  </a:lnTo>
                  <a:lnTo>
                    <a:pt x="837" y="2"/>
                  </a:lnTo>
                  <a:lnTo>
                    <a:pt x="837" y="131"/>
                  </a:lnTo>
                  <a:lnTo>
                    <a:pt x="909" y="131"/>
                  </a:lnTo>
                  <a:close/>
                  <a:moveTo>
                    <a:pt x="1008" y="131"/>
                  </a:moveTo>
                  <a:lnTo>
                    <a:pt x="1008" y="2"/>
                  </a:lnTo>
                  <a:lnTo>
                    <a:pt x="990" y="2"/>
                  </a:lnTo>
                  <a:lnTo>
                    <a:pt x="990" y="131"/>
                  </a:lnTo>
                  <a:lnTo>
                    <a:pt x="1008" y="131"/>
                  </a:lnTo>
                  <a:close/>
                  <a:moveTo>
                    <a:pt x="1148" y="131"/>
                  </a:moveTo>
                  <a:lnTo>
                    <a:pt x="1148" y="2"/>
                  </a:lnTo>
                  <a:lnTo>
                    <a:pt x="1129" y="2"/>
                  </a:lnTo>
                  <a:lnTo>
                    <a:pt x="1129" y="105"/>
                  </a:lnTo>
                  <a:lnTo>
                    <a:pt x="1128" y="105"/>
                  </a:lnTo>
                  <a:lnTo>
                    <a:pt x="1072" y="2"/>
                  </a:lnTo>
                  <a:lnTo>
                    <a:pt x="1048" y="2"/>
                  </a:lnTo>
                  <a:lnTo>
                    <a:pt x="1048" y="131"/>
                  </a:lnTo>
                  <a:lnTo>
                    <a:pt x="1067" y="131"/>
                  </a:lnTo>
                  <a:lnTo>
                    <a:pt x="1067" y="28"/>
                  </a:lnTo>
                  <a:lnTo>
                    <a:pt x="1068" y="28"/>
                  </a:lnTo>
                  <a:lnTo>
                    <a:pt x="1124" y="131"/>
                  </a:lnTo>
                  <a:lnTo>
                    <a:pt x="1148" y="131"/>
                  </a:lnTo>
                  <a:close/>
                  <a:moveTo>
                    <a:pt x="1255" y="96"/>
                  </a:moveTo>
                  <a:lnTo>
                    <a:pt x="1254" y="92"/>
                  </a:lnTo>
                  <a:lnTo>
                    <a:pt x="1254" y="89"/>
                  </a:lnTo>
                  <a:lnTo>
                    <a:pt x="1254" y="87"/>
                  </a:lnTo>
                  <a:lnTo>
                    <a:pt x="1253" y="83"/>
                  </a:lnTo>
                  <a:lnTo>
                    <a:pt x="1251" y="79"/>
                  </a:lnTo>
                  <a:lnTo>
                    <a:pt x="1249" y="76"/>
                  </a:lnTo>
                  <a:lnTo>
                    <a:pt x="1247" y="72"/>
                  </a:lnTo>
                  <a:lnTo>
                    <a:pt x="1244" y="69"/>
                  </a:lnTo>
                  <a:lnTo>
                    <a:pt x="1240" y="66"/>
                  </a:lnTo>
                  <a:lnTo>
                    <a:pt x="1237" y="63"/>
                  </a:lnTo>
                  <a:lnTo>
                    <a:pt x="1231" y="60"/>
                  </a:lnTo>
                  <a:lnTo>
                    <a:pt x="1223" y="55"/>
                  </a:lnTo>
                  <a:lnTo>
                    <a:pt x="1214" y="50"/>
                  </a:lnTo>
                  <a:lnTo>
                    <a:pt x="1207" y="46"/>
                  </a:lnTo>
                  <a:lnTo>
                    <a:pt x="1205" y="44"/>
                  </a:lnTo>
                  <a:lnTo>
                    <a:pt x="1203" y="42"/>
                  </a:lnTo>
                  <a:lnTo>
                    <a:pt x="1200" y="38"/>
                  </a:lnTo>
                  <a:lnTo>
                    <a:pt x="1199" y="36"/>
                  </a:lnTo>
                  <a:lnTo>
                    <a:pt x="1199" y="35"/>
                  </a:lnTo>
                  <a:lnTo>
                    <a:pt x="1199" y="31"/>
                  </a:lnTo>
                  <a:lnTo>
                    <a:pt x="1201" y="28"/>
                  </a:lnTo>
                  <a:lnTo>
                    <a:pt x="1203" y="25"/>
                  </a:lnTo>
                  <a:lnTo>
                    <a:pt x="1205" y="22"/>
                  </a:lnTo>
                  <a:lnTo>
                    <a:pt x="1209" y="19"/>
                  </a:lnTo>
                  <a:lnTo>
                    <a:pt x="1212" y="17"/>
                  </a:lnTo>
                  <a:lnTo>
                    <a:pt x="1217" y="16"/>
                  </a:lnTo>
                  <a:lnTo>
                    <a:pt x="1221" y="16"/>
                  </a:lnTo>
                  <a:lnTo>
                    <a:pt x="1225" y="16"/>
                  </a:lnTo>
                  <a:lnTo>
                    <a:pt x="1231" y="18"/>
                  </a:lnTo>
                  <a:lnTo>
                    <a:pt x="1247" y="22"/>
                  </a:lnTo>
                  <a:lnTo>
                    <a:pt x="1250" y="4"/>
                  </a:lnTo>
                  <a:lnTo>
                    <a:pt x="1243" y="2"/>
                  </a:lnTo>
                  <a:lnTo>
                    <a:pt x="1235" y="1"/>
                  </a:lnTo>
                  <a:lnTo>
                    <a:pt x="1228" y="0"/>
                  </a:lnTo>
                  <a:lnTo>
                    <a:pt x="1221" y="0"/>
                  </a:lnTo>
                  <a:lnTo>
                    <a:pt x="1213" y="0"/>
                  </a:lnTo>
                  <a:lnTo>
                    <a:pt x="1210" y="1"/>
                  </a:lnTo>
                  <a:lnTo>
                    <a:pt x="1206" y="2"/>
                  </a:lnTo>
                  <a:lnTo>
                    <a:pt x="1203" y="3"/>
                  </a:lnTo>
                  <a:lnTo>
                    <a:pt x="1199" y="4"/>
                  </a:lnTo>
                  <a:lnTo>
                    <a:pt x="1196" y="6"/>
                  </a:lnTo>
                  <a:lnTo>
                    <a:pt x="1193" y="8"/>
                  </a:lnTo>
                  <a:lnTo>
                    <a:pt x="1190" y="11"/>
                  </a:lnTo>
                  <a:lnTo>
                    <a:pt x="1187" y="13"/>
                  </a:lnTo>
                  <a:lnTo>
                    <a:pt x="1185" y="16"/>
                  </a:lnTo>
                  <a:lnTo>
                    <a:pt x="1183" y="20"/>
                  </a:lnTo>
                  <a:lnTo>
                    <a:pt x="1182" y="23"/>
                  </a:lnTo>
                  <a:lnTo>
                    <a:pt x="1181" y="27"/>
                  </a:lnTo>
                  <a:lnTo>
                    <a:pt x="1180" y="30"/>
                  </a:lnTo>
                  <a:lnTo>
                    <a:pt x="1180" y="35"/>
                  </a:lnTo>
                  <a:lnTo>
                    <a:pt x="1180" y="39"/>
                  </a:lnTo>
                  <a:lnTo>
                    <a:pt x="1181" y="43"/>
                  </a:lnTo>
                  <a:lnTo>
                    <a:pt x="1183" y="48"/>
                  </a:lnTo>
                  <a:lnTo>
                    <a:pt x="1186" y="52"/>
                  </a:lnTo>
                  <a:lnTo>
                    <a:pt x="1189" y="56"/>
                  </a:lnTo>
                  <a:lnTo>
                    <a:pt x="1193" y="59"/>
                  </a:lnTo>
                  <a:lnTo>
                    <a:pt x="1198" y="63"/>
                  </a:lnTo>
                  <a:lnTo>
                    <a:pt x="1204" y="66"/>
                  </a:lnTo>
                  <a:lnTo>
                    <a:pt x="1218" y="73"/>
                  </a:lnTo>
                  <a:lnTo>
                    <a:pt x="1225" y="78"/>
                  </a:lnTo>
                  <a:lnTo>
                    <a:pt x="1228" y="80"/>
                  </a:lnTo>
                  <a:lnTo>
                    <a:pt x="1230" y="82"/>
                  </a:lnTo>
                  <a:lnTo>
                    <a:pt x="1232" y="86"/>
                  </a:lnTo>
                  <a:lnTo>
                    <a:pt x="1234" y="89"/>
                  </a:lnTo>
                  <a:lnTo>
                    <a:pt x="1235" y="92"/>
                  </a:lnTo>
                  <a:lnTo>
                    <a:pt x="1235" y="96"/>
                  </a:lnTo>
                  <a:lnTo>
                    <a:pt x="1235" y="100"/>
                  </a:lnTo>
                  <a:lnTo>
                    <a:pt x="1234" y="104"/>
                  </a:lnTo>
                  <a:lnTo>
                    <a:pt x="1231" y="108"/>
                  </a:lnTo>
                  <a:lnTo>
                    <a:pt x="1230" y="109"/>
                  </a:lnTo>
                  <a:lnTo>
                    <a:pt x="1228" y="111"/>
                  </a:lnTo>
                  <a:lnTo>
                    <a:pt x="1224" y="113"/>
                  </a:lnTo>
                  <a:lnTo>
                    <a:pt x="1219" y="115"/>
                  </a:lnTo>
                  <a:lnTo>
                    <a:pt x="1214" y="116"/>
                  </a:lnTo>
                  <a:lnTo>
                    <a:pt x="1208" y="117"/>
                  </a:lnTo>
                  <a:lnTo>
                    <a:pt x="1201" y="116"/>
                  </a:lnTo>
                  <a:lnTo>
                    <a:pt x="1195" y="115"/>
                  </a:lnTo>
                  <a:lnTo>
                    <a:pt x="1189" y="113"/>
                  </a:lnTo>
                  <a:lnTo>
                    <a:pt x="1184" y="110"/>
                  </a:lnTo>
                  <a:lnTo>
                    <a:pt x="1181" y="128"/>
                  </a:lnTo>
                  <a:lnTo>
                    <a:pt x="1190" y="131"/>
                  </a:lnTo>
                  <a:lnTo>
                    <a:pt x="1195" y="132"/>
                  </a:lnTo>
                  <a:lnTo>
                    <a:pt x="1200" y="133"/>
                  </a:lnTo>
                  <a:lnTo>
                    <a:pt x="1208" y="133"/>
                  </a:lnTo>
                  <a:lnTo>
                    <a:pt x="1217" y="133"/>
                  </a:lnTo>
                  <a:lnTo>
                    <a:pt x="1225" y="131"/>
                  </a:lnTo>
                  <a:lnTo>
                    <a:pt x="1232" y="129"/>
                  </a:lnTo>
                  <a:lnTo>
                    <a:pt x="1239" y="125"/>
                  </a:lnTo>
                  <a:lnTo>
                    <a:pt x="1243" y="122"/>
                  </a:lnTo>
                  <a:lnTo>
                    <a:pt x="1246" y="119"/>
                  </a:lnTo>
                  <a:lnTo>
                    <a:pt x="1249" y="116"/>
                  </a:lnTo>
                  <a:lnTo>
                    <a:pt x="1251" y="113"/>
                  </a:lnTo>
                  <a:lnTo>
                    <a:pt x="1252" y="109"/>
                  </a:lnTo>
                  <a:lnTo>
                    <a:pt x="1254" y="105"/>
                  </a:lnTo>
                  <a:lnTo>
                    <a:pt x="1254" y="101"/>
                  </a:lnTo>
                  <a:lnTo>
                    <a:pt x="1255" y="96"/>
                  </a:lnTo>
                  <a:close/>
                  <a:moveTo>
                    <a:pt x="1370" y="18"/>
                  </a:moveTo>
                  <a:lnTo>
                    <a:pt x="1370" y="2"/>
                  </a:lnTo>
                  <a:lnTo>
                    <a:pt x="1273" y="2"/>
                  </a:lnTo>
                  <a:lnTo>
                    <a:pt x="1273" y="18"/>
                  </a:lnTo>
                  <a:lnTo>
                    <a:pt x="1312" y="18"/>
                  </a:lnTo>
                  <a:lnTo>
                    <a:pt x="1312" y="131"/>
                  </a:lnTo>
                  <a:lnTo>
                    <a:pt x="1331" y="131"/>
                  </a:lnTo>
                  <a:lnTo>
                    <a:pt x="1331" y="18"/>
                  </a:lnTo>
                  <a:lnTo>
                    <a:pt x="1370" y="18"/>
                  </a:lnTo>
                  <a:close/>
                  <a:moveTo>
                    <a:pt x="1414" y="131"/>
                  </a:moveTo>
                  <a:lnTo>
                    <a:pt x="1414" y="2"/>
                  </a:lnTo>
                  <a:lnTo>
                    <a:pt x="1395" y="2"/>
                  </a:lnTo>
                  <a:lnTo>
                    <a:pt x="1395" y="131"/>
                  </a:lnTo>
                  <a:lnTo>
                    <a:pt x="1414" y="131"/>
                  </a:lnTo>
                  <a:close/>
                  <a:moveTo>
                    <a:pt x="1537" y="18"/>
                  </a:moveTo>
                  <a:lnTo>
                    <a:pt x="1537" y="2"/>
                  </a:lnTo>
                  <a:lnTo>
                    <a:pt x="1440" y="2"/>
                  </a:lnTo>
                  <a:lnTo>
                    <a:pt x="1440" y="18"/>
                  </a:lnTo>
                  <a:lnTo>
                    <a:pt x="1479" y="18"/>
                  </a:lnTo>
                  <a:lnTo>
                    <a:pt x="1479" y="131"/>
                  </a:lnTo>
                  <a:lnTo>
                    <a:pt x="1498" y="131"/>
                  </a:lnTo>
                  <a:lnTo>
                    <a:pt x="1498" y="18"/>
                  </a:lnTo>
                  <a:lnTo>
                    <a:pt x="1537" y="18"/>
                  </a:lnTo>
                  <a:close/>
                  <a:moveTo>
                    <a:pt x="1663" y="77"/>
                  </a:moveTo>
                  <a:lnTo>
                    <a:pt x="1663" y="2"/>
                  </a:lnTo>
                  <a:lnTo>
                    <a:pt x="1644" y="2"/>
                  </a:lnTo>
                  <a:lnTo>
                    <a:pt x="1644" y="81"/>
                  </a:lnTo>
                  <a:lnTo>
                    <a:pt x="1643" y="88"/>
                  </a:lnTo>
                  <a:lnTo>
                    <a:pt x="1643" y="92"/>
                  </a:lnTo>
                  <a:lnTo>
                    <a:pt x="1642" y="95"/>
                  </a:lnTo>
                  <a:lnTo>
                    <a:pt x="1641" y="98"/>
                  </a:lnTo>
                  <a:lnTo>
                    <a:pt x="1639" y="101"/>
                  </a:lnTo>
                  <a:lnTo>
                    <a:pt x="1636" y="106"/>
                  </a:lnTo>
                  <a:lnTo>
                    <a:pt x="1634" y="109"/>
                  </a:lnTo>
                  <a:lnTo>
                    <a:pt x="1632" y="111"/>
                  </a:lnTo>
                  <a:lnTo>
                    <a:pt x="1626" y="114"/>
                  </a:lnTo>
                  <a:lnTo>
                    <a:pt x="1620" y="116"/>
                  </a:lnTo>
                  <a:lnTo>
                    <a:pt x="1613" y="117"/>
                  </a:lnTo>
                  <a:lnTo>
                    <a:pt x="1606" y="116"/>
                  </a:lnTo>
                  <a:lnTo>
                    <a:pt x="1602" y="115"/>
                  </a:lnTo>
                  <a:lnTo>
                    <a:pt x="1599" y="114"/>
                  </a:lnTo>
                  <a:lnTo>
                    <a:pt x="1596" y="113"/>
                  </a:lnTo>
                  <a:lnTo>
                    <a:pt x="1594" y="111"/>
                  </a:lnTo>
                  <a:lnTo>
                    <a:pt x="1591" y="109"/>
                  </a:lnTo>
                  <a:lnTo>
                    <a:pt x="1589" y="106"/>
                  </a:lnTo>
                  <a:lnTo>
                    <a:pt x="1586" y="101"/>
                  </a:lnTo>
                  <a:lnTo>
                    <a:pt x="1583" y="95"/>
                  </a:lnTo>
                  <a:lnTo>
                    <a:pt x="1582" y="88"/>
                  </a:lnTo>
                  <a:lnTo>
                    <a:pt x="1582" y="81"/>
                  </a:lnTo>
                  <a:lnTo>
                    <a:pt x="1582" y="2"/>
                  </a:lnTo>
                  <a:lnTo>
                    <a:pt x="1563" y="2"/>
                  </a:lnTo>
                  <a:lnTo>
                    <a:pt x="1563" y="77"/>
                  </a:lnTo>
                  <a:lnTo>
                    <a:pt x="1563" y="83"/>
                  </a:lnTo>
                  <a:lnTo>
                    <a:pt x="1564" y="89"/>
                  </a:lnTo>
                  <a:lnTo>
                    <a:pt x="1566" y="99"/>
                  </a:lnTo>
                  <a:lnTo>
                    <a:pt x="1567" y="104"/>
                  </a:lnTo>
                  <a:lnTo>
                    <a:pt x="1569" y="108"/>
                  </a:lnTo>
                  <a:lnTo>
                    <a:pt x="1571" y="112"/>
                  </a:lnTo>
                  <a:lnTo>
                    <a:pt x="1574" y="116"/>
                  </a:lnTo>
                  <a:lnTo>
                    <a:pt x="1577" y="120"/>
                  </a:lnTo>
                  <a:lnTo>
                    <a:pt x="1581" y="123"/>
                  </a:lnTo>
                  <a:lnTo>
                    <a:pt x="1585" y="126"/>
                  </a:lnTo>
                  <a:lnTo>
                    <a:pt x="1590" y="129"/>
                  </a:lnTo>
                  <a:lnTo>
                    <a:pt x="1595" y="131"/>
                  </a:lnTo>
                  <a:lnTo>
                    <a:pt x="1601" y="132"/>
                  </a:lnTo>
                  <a:lnTo>
                    <a:pt x="1606" y="133"/>
                  </a:lnTo>
                  <a:lnTo>
                    <a:pt x="1613" y="133"/>
                  </a:lnTo>
                  <a:lnTo>
                    <a:pt x="1619" y="133"/>
                  </a:lnTo>
                  <a:lnTo>
                    <a:pt x="1625" y="132"/>
                  </a:lnTo>
                  <a:lnTo>
                    <a:pt x="1630" y="131"/>
                  </a:lnTo>
                  <a:lnTo>
                    <a:pt x="1635" y="129"/>
                  </a:lnTo>
                  <a:lnTo>
                    <a:pt x="1640" y="126"/>
                  </a:lnTo>
                  <a:lnTo>
                    <a:pt x="1644" y="123"/>
                  </a:lnTo>
                  <a:lnTo>
                    <a:pt x="1648" y="120"/>
                  </a:lnTo>
                  <a:lnTo>
                    <a:pt x="1652" y="116"/>
                  </a:lnTo>
                  <a:lnTo>
                    <a:pt x="1654" y="112"/>
                  </a:lnTo>
                  <a:lnTo>
                    <a:pt x="1656" y="108"/>
                  </a:lnTo>
                  <a:lnTo>
                    <a:pt x="1658" y="104"/>
                  </a:lnTo>
                  <a:lnTo>
                    <a:pt x="1660" y="99"/>
                  </a:lnTo>
                  <a:lnTo>
                    <a:pt x="1661" y="94"/>
                  </a:lnTo>
                  <a:lnTo>
                    <a:pt x="1662" y="89"/>
                  </a:lnTo>
                  <a:lnTo>
                    <a:pt x="1662" y="83"/>
                  </a:lnTo>
                  <a:lnTo>
                    <a:pt x="1663" y="77"/>
                  </a:lnTo>
                  <a:close/>
                  <a:moveTo>
                    <a:pt x="1786" y="18"/>
                  </a:moveTo>
                  <a:lnTo>
                    <a:pt x="1786" y="2"/>
                  </a:lnTo>
                  <a:lnTo>
                    <a:pt x="1689" y="2"/>
                  </a:lnTo>
                  <a:lnTo>
                    <a:pt x="1689" y="18"/>
                  </a:lnTo>
                  <a:lnTo>
                    <a:pt x="1728" y="18"/>
                  </a:lnTo>
                  <a:lnTo>
                    <a:pt x="1728" y="131"/>
                  </a:lnTo>
                  <a:lnTo>
                    <a:pt x="1747" y="131"/>
                  </a:lnTo>
                  <a:lnTo>
                    <a:pt x="1747" y="18"/>
                  </a:lnTo>
                  <a:lnTo>
                    <a:pt x="1786" y="18"/>
                  </a:lnTo>
                  <a:close/>
                  <a:moveTo>
                    <a:pt x="1885" y="18"/>
                  </a:moveTo>
                  <a:lnTo>
                    <a:pt x="1885" y="2"/>
                  </a:lnTo>
                  <a:lnTo>
                    <a:pt x="1813" y="2"/>
                  </a:lnTo>
                  <a:lnTo>
                    <a:pt x="1813" y="131"/>
                  </a:lnTo>
                  <a:lnTo>
                    <a:pt x="1885" y="131"/>
                  </a:lnTo>
                  <a:lnTo>
                    <a:pt x="1885" y="114"/>
                  </a:lnTo>
                  <a:lnTo>
                    <a:pt x="1831" y="114"/>
                  </a:lnTo>
                  <a:lnTo>
                    <a:pt x="1831" y="72"/>
                  </a:lnTo>
                  <a:lnTo>
                    <a:pt x="1880" y="72"/>
                  </a:lnTo>
                  <a:lnTo>
                    <a:pt x="1880" y="56"/>
                  </a:lnTo>
                  <a:lnTo>
                    <a:pt x="1831" y="56"/>
                  </a:lnTo>
                  <a:lnTo>
                    <a:pt x="1831" y="18"/>
                  </a:lnTo>
                  <a:lnTo>
                    <a:pt x="1885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2400">
              <a:solidFill>
                <a:srgbClr val="000000"/>
              </a:solidFill>
            </a:endParaRPr>
          </a:p>
        </p:txBody>
      </p:sp>
      <p:pic>
        <p:nvPicPr>
          <p:cNvPr id="8" name="Picture 8" descr="THL_helmi_BIG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063" y="476251"/>
            <a:ext cx="366871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4437064"/>
            <a:ext cx="8207375" cy="11525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5589588"/>
            <a:ext cx="8207375" cy="863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7465-07B6-4A4B-9E22-90CEE063D20B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E5EB-93FA-4F5A-8A0C-8DD90CC396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4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21E7-398F-4136-A15D-7B5D39244991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22F0-8130-4978-869E-3B97D46616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52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26E9-6433-4B32-A868-E6A96EE3AEAE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3208-8B52-4B4E-9BD5-BD5F879F8F4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93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A1B2-DD8D-4B97-B5FD-C39618A7BC5A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8391-0AD7-46FF-B0AD-0E67A6DE6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72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444F-4182-4C0E-A487-8303A378FC36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6322-FCDE-464A-9931-8DAAA4BA3BD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80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90F3-72E8-4A18-8320-66032072CEF5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98090-9E53-40C2-BA40-55B1408C2D6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74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6B56-C5DF-47F1-8D21-8EABC75E3FB3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6DDF-0967-4885-A6E3-FF49E0463B6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74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C910-F316-4087-AA4F-A5114634BF9A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BF3E-8100-4444-A234-F48696A6897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10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E620-C0E3-4FA4-80CB-6F92A2D361A9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E4EB-C62D-40A6-862D-75430596AD0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01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DDD2-0EFE-464B-AFAA-1383BBE10D53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C50E-4957-4100-BA34-F715B75E257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8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90F3-72E8-4A18-8320-66032072CEF5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98090-9E53-40C2-BA40-55B1408C2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1465" y="260351"/>
            <a:ext cx="2054225" cy="56165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11863" cy="56165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05EB-D0C7-49FD-B1A5-0D152BAB2534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E0DE-6F40-4CDD-A7A6-5062E3DABE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84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0080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4"/>
            <a:ext cx="8218488" cy="43926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95FA6-D448-4E63-946E-833E5E66854C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2149-1532-4D5A-B53B-4E7CDE5B8C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21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ED45-9569-42CA-B4BD-AAAF0B84516A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3D63-0E56-4B90-95D7-F56CE31FA8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14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sv-SE" sz="2400" smtClean="0">
              <a:solidFill>
                <a:srgbClr val="000000"/>
              </a:solidFill>
            </a:endParaRPr>
          </a:p>
        </p:txBody>
      </p:sp>
      <p:pic>
        <p:nvPicPr>
          <p:cNvPr id="5" name="Picture 8" descr="THL_helmi_B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476251"/>
            <a:ext cx="36687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906589" y="3644901"/>
            <a:ext cx="5330825" cy="200025"/>
            <a:chOff x="1201" y="2205"/>
            <a:chExt cx="3358" cy="126"/>
          </a:xfrm>
        </p:grpSpPr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0 h 758"/>
                <a:gd name="T2" fmla="*/ 0 w 12075"/>
                <a:gd name="T3" fmla="*/ 0 h 758"/>
                <a:gd name="T4" fmla="*/ 0 w 12075"/>
                <a:gd name="T5" fmla="*/ 0 h 758"/>
                <a:gd name="T6" fmla="*/ 0 w 12075"/>
                <a:gd name="T7" fmla="*/ 0 h 758"/>
                <a:gd name="T8" fmla="*/ 0 w 12075"/>
                <a:gd name="T9" fmla="*/ 0 h 758"/>
                <a:gd name="T10" fmla="*/ 0 w 12075"/>
                <a:gd name="T11" fmla="*/ 0 h 758"/>
                <a:gd name="T12" fmla="*/ 0 w 12075"/>
                <a:gd name="T13" fmla="*/ 0 h 758"/>
                <a:gd name="T14" fmla="*/ 0 w 12075"/>
                <a:gd name="T15" fmla="*/ 0 h 758"/>
                <a:gd name="T16" fmla="*/ 0 w 12075"/>
                <a:gd name="T17" fmla="*/ 0 h 758"/>
                <a:gd name="T18" fmla="*/ 0 w 12075"/>
                <a:gd name="T19" fmla="*/ 0 h 758"/>
                <a:gd name="T20" fmla="*/ 0 w 12075"/>
                <a:gd name="T21" fmla="*/ 0 h 758"/>
                <a:gd name="T22" fmla="*/ 0 w 12075"/>
                <a:gd name="T23" fmla="*/ 0 h 758"/>
                <a:gd name="T24" fmla="*/ 0 w 12075"/>
                <a:gd name="T25" fmla="*/ 0 h 758"/>
                <a:gd name="T26" fmla="*/ 0 w 12075"/>
                <a:gd name="T27" fmla="*/ 0 h 758"/>
                <a:gd name="T28" fmla="*/ 0 w 12075"/>
                <a:gd name="T29" fmla="*/ 0 h 758"/>
                <a:gd name="T30" fmla="*/ 0 w 12075"/>
                <a:gd name="T31" fmla="*/ 0 h 758"/>
                <a:gd name="T32" fmla="*/ 0 w 12075"/>
                <a:gd name="T33" fmla="*/ 0 h 758"/>
                <a:gd name="T34" fmla="*/ 0 w 12075"/>
                <a:gd name="T35" fmla="*/ 0 h 758"/>
                <a:gd name="T36" fmla="*/ 0 w 12075"/>
                <a:gd name="T37" fmla="*/ 0 h 758"/>
                <a:gd name="T38" fmla="*/ 0 w 12075"/>
                <a:gd name="T39" fmla="*/ 0 h 758"/>
                <a:gd name="T40" fmla="*/ 0 w 12075"/>
                <a:gd name="T41" fmla="*/ 0 h 758"/>
                <a:gd name="T42" fmla="*/ 0 w 12075"/>
                <a:gd name="T43" fmla="*/ 0 h 758"/>
                <a:gd name="T44" fmla="*/ 0 w 12075"/>
                <a:gd name="T45" fmla="*/ 0 h 758"/>
                <a:gd name="T46" fmla="*/ 0 w 12075"/>
                <a:gd name="T47" fmla="*/ 0 h 758"/>
                <a:gd name="T48" fmla="*/ 0 w 12075"/>
                <a:gd name="T49" fmla="*/ 0 h 758"/>
                <a:gd name="T50" fmla="*/ 0 w 12075"/>
                <a:gd name="T51" fmla="*/ 0 h 758"/>
                <a:gd name="T52" fmla="*/ 0 w 12075"/>
                <a:gd name="T53" fmla="*/ 0 h 758"/>
                <a:gd name="T54" fmla="*/ 0 w 12075"/>
                <a:gd name="T55" fmla="*/ 0 h 758"/>
                <a:gd name="T56" fmla="*/ 0 w 12075"/>
                <a:gd name="T57" fmla="*/ 0 h 758"/>
                <a:gd name="T58" fmla="*/ 0 w 12075"/>
                <a:gd name="T59" fmla="*/ 0 h 758"/>
                <a:gd name="T60" fmla="*/ 0 w 12075"/>
                <a:gd name="T61" fmla="*/ 0 h 758"/>
                <a:gd name="T62" fmla="*/ 0 w 12075"/>
                <a:gd name="T63" fmla="*/ 0 h 758"/>
                <a:gd name="T64" fmla="*/ 0 w 12075"/>
                <a:gd name="T65" fmla="*/ 0 h 758"/>
                <a:gd name="T66" fmla="*/ 0 w 12075"/>
                <a:gd name="T67" fmla="*/ 0 h 758"/>
                <a:gd name="T68" fmla="*/ 0 w 12075"/>
                <a:gd name="T69" fmla="*/ 0 h 758"/>
                <a:gd name="T70" fmla="*/ 0 w 12075"/>
                <a:gd name="T71" fmla="*/ 0 h 758"/>
                <a:gd name="T72" fmla="*/ 0 w 12075"/>
                <a:gd name="T73" fmla="*/ 0 h 758"/>
                <a:gd name="T74" fmla="*/ 0 w 12075"/>
                <a:gd name="T75" fmla="*/ 0 h 758"/>
                <a:gd name="T76" fmla="*/ 0 w 12075"/>
                <a:gd name="T77" fmla="*/ 0 h 758"/>
                <a:gd name="T78" fmla="*/ 0 w 12075"/>
                <a:gd name="T79" fmla="*/ 0 h 758"/>
                <a:gd name="T80" fmla="*/ 0 w 12075"/>
                <a:gd name="T81" fmla="*/ 0 h 758"/>
                <a:gd name="T82" fmla="*/ 0 w 12075"/>
                <a:gd name="T83" fmla="*/ 0 h 758"/>
                <a:gd name="T84" fmla="*/ 0 w 12075"/>
                <a:gd name="T85" fmla="*/ 0 h 758"/>
                <a:gd name="T86" fmla="*/ 0 w 12075"/>
                <a:gd name="T87" fmla="*/ 0 h 758"/>
                <a:gd name="T88" fmla="*/ 0 w 12075"/>
                <a:gd name="T89" fmla="*/ 0 h 758"/>
                <a:gd name="T90" fmla="*/ 0 w 12075"/>
                <a:gd name="T91" fmla="*/ 0 h 758"/>
                <a:gd name="T92" fmla="*/ 0 w 12075"/>
                <a:gd name="T93" fmla="*/ 0 h 758"/>
                <a:gd name="T94" fmla="*/ 0 w 12075"/>
                <a:gd name="T95" fmla="*/ 0 h 758"/>
                <a:gd name="T96" fmla="*/ 0 w 12075"/>
                <a:gd name="T97" fmla="*/ 0 h 758"/>
                <a:gd name="T98" fmla="*/ 0 w 12075"/>
                <a:gd name="T99" fmla="*/ 0 h 758"/>
                <a:gd name="T100" fmla="*/ 0 w 12075"/>
                <a:gd name="T101" fmla="*/ 0 h 758"/>
                <a:gd name="T102" fmla="*/ 0 w 12075"/>
                <a:gd name="T103" fmla="*/ 0 h 758"/>
                <a:gd name="T104" fmla="*/ 0 w 12075"/>
                <a:gd name="T105" fmla="*/ 0 h 758"/>
                <a:gd name="T106" fmla="*/ 0 w 12075"/>
                <a:gd name="T107" fmla="*/ 0 h 758"/>
                <a:gd name="T108" fmla="*/ 0 w 12075"/>
                <a:gd name="T109" fmla="*/ 0 h 758"/>
                <a:gd name="T110" fmla="*/ 0 w 12075"/>
                <a:gd name="T111" fmla="*/ 0 h 758"/>
                <a:gd name="T112" fmla="*/ 0 w 12075"/>
                <a:gd name="T113" fmla="*/ 0 h 758"/>
                <a:gd name="T114" fmla="*/ 0 w 12075"/>
                <a:gd name="T115" fmla="*/ 0 h 758"/>
                <a:gd name="T116" fmla="*/ 0 w 12075"/>
                <a:gd name="T117" fmla="*/ 0 h 758"/>
                <a:gd name="T118" fmla="*/ 0 w 12075"/>
                <a:gd name="T119" fmla="*/ 0 h 758"/>
                <a:gd name="T120" fmla="*/ 0 w 12075"/>
                <a:gd name="T121" fmla="*/ 0 h 758"/>
                <a:gd name="T122" fmla="*/ 0 w 12075"/>
                <a:gd name="T123" fmla="*/ 0 h 758"/>
                <a:gd name="T124" fmla="*/ 0 w 12075"/>
                <a:gd name="T125" fmla="*/ 0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>
                <a:gd name="T0" fmla="*/ 0 w 7628"/>
                <a:gd name="T1" fmla="*/ 0 h 742"/>
                <a:gd name="T2" fmla="*/ 0 w 7628"/>
                <a:gd name="T3" fmla="*/ 0 h 742"/>
                <a:gd name="T4" fmla="*/ 0 w 7628"/>
                <a:gd name="T5" fmla="*/ 0 h 742"/>
                <a:gd name="T6" fmla="*/ 0 w 7628"/>
                <a:gd name="T7" fmla="*/ 0 h 742"/>
                <a:gd name="T8" fmla="*/ 0 w 7628"/>
                <a:gd name="T9" fmla="*/ 0 h 742"/>
                <a:gd name="T10" fmla="*/ 0 w 7628"/>
                <a:gd name="T11" fmla="*/ 0 h 742"/>
                <a:gd name="T12" fmla="*/ 0 w 7628"/>
                <a:gd name="T13" fmla="*/ 0 h 742"/>
                <a:gd name="T14" fmla="*/ 0 w 7628"/>
                <a:gd name="T15" fmla="*/ 0 h 742"/>
                <a:gd name="T16" fmla="*/ 0 w 7628"/>
                <a:gd name="T17" fmla="*/ 0 h 742"/>
                <a:gd name="T18" fmla="*/ 0 w 7628"/>
                <a:gd name="T19" fmla="*/ 0 h 742"/>
                <a:gd name="T20" fmla="*/ 0 w 7628"/>
                <a:gd name="T21" fmla="*/ 0 h 742"/>
                <a:gd name="T22" fmla="*/ 0 w 7628"/>
                <a:gd name="T23" fmla="*/ 0 h 742"/>
                <a:gd name="T24" fmla="*/ 0 w 7628"/>
                <a:gd name="T25" fmla="*/ 0 h 742"/>
                <a:gd name="T26" fmla="*/ 0 w 7628"/>
                <a:gd name="T27" fmla="*/ 0 h 742"/>
                <a:gd name="T28" fmla="*/ 0 w 7628"/>
                <a:gd name="T29" fmla="*/ 0 h 742"/>
                <a:gd name="T30" fmla="*/ 0 w 7628"/>
                <a:gd name="T31" fmla="*/ 0 h 742"/>
                <a:gd name="T32" fmla="*/ 0 w 7628"/>
                <a:gd name="T33" fmla="*/ 0 h 742"/>
                <a:gd name="T34" fmla="*/ 0 w 7628"/>
                <a:gd name="T35" fmla="*/ 0 h 742"/>
                <a:gd name="T36" fmla="*/ 0 w 7628"/>
                <a:gd name="T37" fmla="*/ 0 h 742"/>
                <a:gd name="T38" fmla="*/ 0 w 7628"/>
                <a:gd name="T39" fmla="*/ 0 h 742"/>
                <a:gd name="T40" fmla="*/ 0 w 7628"/>
                <a:gd name="T41" fmla="*/ 0 h 742"/>
                <a:gd name="T42" fmla="*/ 0 w 7628"/>
                <a:gd name="T43" fmla="*/ 0 h 742"/>
                <a:gd name="T44" fmla="*/ 0 w 7628"/>
                <a:gd name="T45" fmla="*/ 0 h 742"/>
                <a:gd name="T46" fmla="*/ 0 w 7628"/>
                <a:gd name="T47" fmla="*/ 0 h 742"/>
                <a:gd name="T48" fmla="*/ 0 w 7628"/>
                <a:gd name="T49" fmla="*/ 0 h 742"/>
                <a:gd name="T50" fmla="*/ 0 w 7628"/>
                <a:gd name="T51" fmla="*/ 0 h 742"/>
                <a:gd name="T52" fmla="*/ 0 w 7628"/>
                <a:gd name="T53" fmla="*/ 0 h 742"/>
                <a:gd name="T54" fmla="*/ 0 w 7628"/>
                <a:gd name="T55" fmla="*/ 0 h 742"/>
                <a:gd name="T56" fmla="*/ 0 w 7628"/>
                <a:gd name="T57" fmla="*/ 0 h 742"/>
                <a:gd name="T58" fmla="*/ 0 w 7628"/>
                <a:gd name="T59" fmla="*/ 0 h 742"/>
                <a:gd name="T60" fmla="*/ 0 w 7628"/>
                <a:gd name="T61" fmla="*/ 0 h 742"/>
                <a:gd name="T62" fmla="*/ 0 w 7628"/>
                <a:gd name="T63" fmla="*/ 0 h 742"/>
                <a:gd name="T64" fmla="*/ 0 w 7628"/>
                <a:gd name="T65" fmla="*/ 0 h 742"/>
                <a:gd name="T66" fmla="*/ 0 w 7628"/>
                <a:gd name="T67" fmla="*/ 0 h 742"/>
                <a:gd name="T68" fmla="*/ 0 w 7628"/>
                <a:gd name="T69" fmla="*/ 0 h 742"/>
                <a:gd name="T70" fmla="*/ 0 w 7628"/>
                <a:gd name="T71" fmla="*/ 0 h 742"/>
                <a:gd name="T72" fmla="*/ 0 w 7628"/>
                <a:gd name="T73" fmla="*/ 0 h 742"/>
                <a:gd name="T74" fmla="*/ 0 w 7628"/>
                <a:gd name="T75" fmla="*/ 0 h 742"/>
                <a:gd name="T76" fmla="*/ 0 w 7628"/>
                <a:gd name="T77" fmla="*/ 0 h 742"/>
                <a:gd name="T78" fmla="*/ 0 w 7628"/>
                <a:gd name="T79" fmla="*/ 0 h 742"/>
                <a:gd name="T80" fmla="*/ 0 w 7628"/>
                <a:gd name="T81" fmla="*/ 0 h 742"/>
                <a:gd name="T82" fmla="*/ 0 w 7628"/>
                <a:gd name="T83" fmla="*/ 0 h 742"/>
                <a:gd name="T84" fmla="*/ 0 w 7628"/>
                <a:gd name="T85" fmla="*/ 0 h 742"/>
                <a:gd name="T86" fmla="*/ 0 w 7628"/>
                <a:gd name="T87" fmla="*/ 0 h 742"/>
                <a:gd name="T88" fmla="*/ 0 w 7628"/>
                <a:gd name="T89" fmla="*/ 0 h 742"/>
                <a:gd name="T90" fmla="*/ 0 w 7628"/>
                <a:gd name="T91" fmla="*/ 0 h 742"/>
                <a:gd name="T92" fmla="*/ 0 w 7628"/>
                <a:gd name="T93" fmla="*/ 0 h 742"/>
                <a:gd name="T94" fmla="*/ 0 w 7628"/>
                <a:gd name="T95" fmla="*/ 0 h 742"/>
                <a:gd name="T96" fmla="*/ 0 w 7628"/>
                <a:gd name="T97" fmla="*/ 0 h 742"/>
                <a:gd name="T98" fmla="*/ 0 w 7628"/>
                <a:gd name="T99" fmla="*/ 0 h 742"/>
                <a:gd name="T100" fmla="*/ 0 w 7628"/>
                <a:gd name="T101" fmla="*/ 0 h 742"/>
                <a:gd name="T102" fmla="*/ 0 w 7628"/>
                <a:gd name="T103" fmla="*/ 0 h 742"/>
                <a:gd name="T104" fmla="*/ 0 w 7628"/>
                <a:gd name="T105" fmla="*/ 0 h 742"/>
                <a:gd name="T106" fmla="*/ 0 w 7628"/>
                <a:gd name="T107" fmla="*/ 0 h 742"/>
                <a:gd name="T108" fmla="*/ 0 w 7628"/>
                <a:gd name="T109" fmla="*/ 0 h 742"/>
                <a:gd name="T110" fmla="*/ 0 w 7628"/>
                <a:gd name="T111" fmla="*/ 0 h 742"/>
                <a:gd name="T112" fmla="*/ 0 w 7628"/>
                <a:gd name="T113" fmla="*/ 0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4437064"/>
            <a:ext cx="8207375" cy="11525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5589588"/>
            <a:ext cx="8207375" cy="863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54B9-9528-409D-939E-18BB90D491DD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6A5B-4FEB-4191-B711-DD6BBED8EF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749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6632-EC0A-424E-8D29-B10EBF7AFBA3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8129-FA9F-46E7-9409-0353031801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97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D9D2E-646E-4D93-A9F2-53A48A105812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4C3B-993E-40B8-A181-601542694E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609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4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DF8F-D63B-468D-9BBA-3AB42D049178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B130-3EFD-4193-8439-3389742244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367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8638-7AFA-4FA1-B579-DB8AE90A8D45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DB06-77B8-4AAE-92A8-DD81685375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178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9958-5A7E-4BFE-B374-8092CA31C921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E4CD-1824-4871-96B9-216A10C36F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924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6C35-E0E5-4410-9AB0-B9614F519B3E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464D-7A90-4EA7-8504-0F6B66D66D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6B56-C5DF-47F1-8D21-8EABC75E3FB3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6DDF-0967-4885-A6E3-FF49E0463B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06B9-2D87-4658-9A32-3121BD864D3E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6843-9D51-4849-8C04-8FD91BBF46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234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0F0F-D310-4F65-BA2E-4096B4117AAE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8B1C-9CE5-4479-A251-5C8440F954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414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65D1-ABE2-4EE2-ACBA-843FC4530799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F25F-E6CE-49F0-8BCD-8AAC344658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584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5" y="260351"/>
            <a:ext cx="20542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118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EA83B-0C1D-4939-A0F6-D23E5AC6F325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38810-F518-4212-B080-C30415062E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826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4"/>
            <a:ext cx="8218488" cy="4392612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972E-D361-4E8A-938F-72EFA9D9BB47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0895-FCC9-485C-A976-314800F7E9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574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4"/>
            <a:ext cx="8218488" cy="4392612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93A8-6D2F-41AB-AA71-B93EE50668B9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THL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27A0-D3DA-474C-BCB9-136C5475075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2695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3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59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431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7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C910-F316-4087-AA4F-A5114634BF9A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BF3E-8100-4444-A234-F48696A689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03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400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86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70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42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02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249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8820" y="3933557"/>
            <a:ext cx="1980948" cy="1079520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9"/>
            <a:ext cx="9144000" cy="2968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00">
              <a:solidFill>
                <a:srgbClr val="30303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EABBFBB-DF1A-4B2B-8BEE-F79AD5DC725E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1800">
              <a:solidFill>
                <a:srgbClr val="30303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2632076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Esityksen nimi / Tekijä</a:t>
            </a:r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6" name="Group 36"/>
          <p:cNvGrpSpPr>
            <a:grpSpLocks/>
          </p:cNvGrpSpPr>
          <p:nvPr userDrawn="1"/>
        </p:nvGrpSpPr>
        <p:grpSpPr bwMode="auto">
          <a:xfrm>
            <a:off x="3091365" y="5089210"/>
            <a:ext cx="2891307" cy="144652"/>
            <a:chOff x="1201" y="2205"/>
            <a:chExt cx="3358" cy="126"/>
          </a:xfrm>
        </p:grpSpPr>
        <p:sp>
          <p:nvSpPr>
            <p:cNvPr id="17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sz="1800">
                <a:solidFill>
                  <a:srgbClr val="303030"/>
                </a:solidFill>
              </a:endParaRPr>
            </a:p>
          </p:txBody>
        </p:sp>
        <p:sp>
          <p:nvSpPr>
            <p:cNvPr id="18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sz="1800">
                <a:solidFill>
                  <a:srgbClr val="30303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261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31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58296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B6BC-04DE-4967-975B-F51AD218A551}" type="datetimeFigureOut">
              <a:rPr lang="fi-FI" smtClean="0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Esityksen nimi / Tekijä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16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E620-C0E3-4FA4-80CB-6F92A2D361A9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E4EB-C62D-40A6-862D-75430596AD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35896-443F-4544-B6F1-7517F77824BF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855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5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282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0C5BB-0625-4D6C-B50B-E59D43538913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72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761"/>
            <a:ext cx="4040188" cy="96010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0868"/>
            <a:ext cx="4040188" cy="341689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480761"/>
            <a:ext cx="4041775" cy="96010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440868"/>
            <a:ext cx="4041775" cy="341689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0F32F-4D5B-4D47-9A01-B27431B02251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4" y="260353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780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251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752E5-19AD-4F6D-B50A-9D98F21736A0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04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DE38-50E3-425B-ACDF-4AC9E2443813}" type="datetime1">
              <a:rPr lang="fi-FI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66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569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3"/>
            <a:ext cx="8207375" cy="10080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5"/>
            <a:ext cx="8218488" cy="43926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95FA6-D448-4E63-946E-833E5E66854C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2149-1532-4D5A-B53B-4E7CDE5B8C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10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 sz="1800" smtClean="0">
              <a:solidFill>
                <a:srgbClr val="000000"/>
              </a:solidFill>
            </a:endParaRPr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2897188" y="5270501"/>
            <a:ext cx="3275012" cy="123825"/>
            <a:chOff x="1201" y="2205"/>
            <a:chExt cx="3358" cy="126"/>
          </a:xfrm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21 h 758"/>
                <a:gd name="T2" fmla="*/ 29 w 12075"/>
                <a:gd name="T3" fmla="*/ 9 h 758"/>
                <a:gd name="T4" fmla="*/ 59 w 12075"/>
                <a:gd name="T5" fmla="*/ 0 h 758"/>
                <a:gd name="T6" fmla="*/ 67 w 12075"/>
                <a:gd name="T7" fmla="*/ 21 h 758"/>
                <a:gd name="T8" fmla="*/ 87 w 12075"/>
                <a:gd name="T9" fmla="*/ 16 h 758"/>
                <a:gd name="T10" fmla="*/ 86 w 12075"/>
                <a:gd name="T11" fmla="*/ 21 h 758"/>
                <a:gd name="T12" fmla="*/ 106 w 12075"/>
                <a:gd name="T13" fmla="*/ 21 h 758"/>
                <a:gd name="T14" fmla="*/ 134 w 12075"/>
                <a:gd name="T15" fmla="*/ 5 h 758"/>
                <a:gd name="T16" fmla="*/ 128 w 12075"/>
                <a:gd name="T17" fmla="*/ 0 h 758"/>
                <a:gd name="T18" fmla="*/ 119 w 12075"/>
                <a:gd name="T19" fmla="*/ 2 h 758"/>
                <a:gd name="T20" fmla="*/ 116 w 12075"/>
                <a:gd name="T21" fmla="*/ 8 h 758"/>
                <a:gd name="T22" fmla="*/ 117 w 12075"/>
                <a:gd name="T23" fmla="*/ 16 h 758"/>
                <a:gd name="T24" fmla="*/ 123 w 12075"/>
                <a:gd name="T25" fmla="*/ 21 h 758"/>
                <a:gd name="T26" fmla="*/ 131 w 12075"/>
                <a:gd name="T27" fmla="*/ 19 h 758"/>
                <a:gd name="T28" fmla="*/ 135 w 12075"/>
                <a:gd name="T29" fmla="*/ 13 h 758"/>
                <a:gd name="T30" fmla="*/ 131 w 12075"/>
                <a:gd name="T31" fmla="*/ 14 h 758"/>
                <a:gd name="T32" fmla="*/ 127 w 12075"/>
                <a:gd name="T33" fmla="*/ 18 h 758"/>
                <a:gd name="T34" fmla="*/ 122 w 12075"/>
                <a:gd name="T35" fmla="*/ 17 h 758"/>
                <a:gd name="T36" fmla="*/ 119 w 12075"/>
                <a:gd name="T37" fmla="*/ 13 h 758"/>
                <a:gd name="T38" fmla="*/ 119 w 12075"/>
                <a:gd name="T39" fmla="*/ 7 h 758"/>
                <a:gd name="T40" fmla="*/ 123 w 12075"/>
                <a:gd name="T41" fmla="*/ 3 h 758"/>
                <a:gd name="T42" fmla="*/ 129 w 12075"/>
                <a:gd name="T43" fmla="*/ 3 h 758"/>
                <a:gd name="T44" fmla="*/ 132 w 12075"/>
                <a:gd name="T45" fmla="*/ 8 h 758"/>
                <a:gd name="T46" fmla="*/ 144 w 12075"/>
                <a:gd name="T47" fmla="*/ 21 h 758"/>
                <a:gd name="T48" fmla="*/ 151 w 12075"/>
                <a:gd name="T49" fmla="*/ 21 h 758"/>
                <a:gd name="T50" fmla="*/ 186 w 12075"/>
                <a:gd name="T51" fmla="*/ 0 h 758"/>
                <a:gd name="T52" fmla="*/ 176 w 12075"/>
                <a:gd name="T53" fmla="*/ 4 h 758"/>
                <a:gd name="T54" fmla="*/ 221 w 12075"/>
                <a:gd name="T55" fmla="*/ 21 h 758"/>
                <a:gd name="T56" fmla="*/ 208 w 12075"/>
                <a:gd name="T57" fmla="*/ 21 h 758"/>
                <a:gd name="T58" fmla="*/ 240 w 12075"/>
                <a:gd name="T59" fmla="*/ 0 h 758"/>
                <a:gd name="T60" fmla="*/ 254 w 12075"/>
                <a:gd name="T61" fmla="*/ 21 h 758"/>
                <a:gd name="T62" fmla="*/ 265 w 12075"/>
                <a:gd name="T63" fmla="*/ 13 h 758"/>
                <a:gd name="T64" fmla="*/ 282 w 12075"/>
                <a:gd name="T65" fmla="*/ 0 h 758"/>
                <a:gd name="T66" fmla="*/ 319 w 12075"/>
                <a:gd name="T67" fmla="*/ 9 h 758"/>
                <a:gd name="T68" fmla="*/ 316 w 12075"/>
                <a:gd name="T69" fmla="*/ 2 h 758"/>
                <a:gd name="T70" fmla="*/ 308 w 12075"/>
                <a:gd name="T71" fmla="*/ 0 h 758"/>
                <a:gd name="T72" fmla="*/ 302 w 12075"/>
                <a:gd name="T73" fmla="*/ 4 h 758"/>
                <a:gd name="T74" fmla="*/ 300 w 12075"/>
                <a:gd name="T75" fmla="*/ 12 h 758"/>
                <a:gd name="T76" fmla="*/ 303 w 12075"/>
                <a:gd name="T77" fmla="*/ 19 h 758"/>
                <a:gd name="T78" fmla="*/ 311 w 12075"/>
                <a:gd name="T79" fmla="*/ 21 h 758"/>
                <a:gd name="T80" fmla="*/ 318 w 12075"/>
                <a:gd name="T81" fmla="*/ 17 h 758"/>
                <a:gd name="T82" fmla="*/ 316 w 12075"/>
                <a:gd name="T83" fmla="*/ 10 h 758"/>
                <a:gd name="T84" fmla="*/ 315 w 12075"/>
                <a:gd name="T85" fmla="*/ 16 h 758"/>
                <a:gd name="T86" fmla="*/ 310 w 12075"/>
                <a:gd name="T87" fmla="*/ 18 h 758"/>
                <a:gd name="T88" fmla="*/ 305 w 12075"/>
                <a:gd name="T89" fmla="*/ 16 h 758"/>
                <a:gd name="T90" fmla="*/ 303 w 12075"/>
                <a:gd name="T91" fmla="*/ 10 h 758"/>
                <a:gd name="T92" fmla="*/ 305 w 12075"/>
                <a:gd name="T93" fmla="*/ 5 h 758"/>
                <a:gd name="T94" fmla="*/ 310 w 12075"/>
                <a:gd name="T95" fmla="*/ 3 h 758"/>
                <a:gd name="T96" fmla="*/ 315 w 12075"/>
                <a:gd name="T97" fmla="*/ 5 h 758"/>
                <a:gd name="T98" fmla="*/ 316 w 12075"/>
                <a:gd name="T99" fmla="*/ 10 h 758"/>
                <a:gd name="T100" fmla="*/ 334 w 12075"/>
                <a:gd name="T101" fmla="*/ 11 h 758"/>
                <a:gd name="T102" fmla="*/ 327 w 12075"/>
                <a:gd name="T103" fmla="*/ 7 h 758"/>
                <a:gd name="T104" fmla="*/ 327 w 12075"/>
                <a:gd name="T105" fmla="*/ 4 h 758"/>
                <a:gd name="T106" fmla="*/ 331 w 12075"/>
                <a:gd name="T107" fmla="*/ 3 h 758"/>
                <a:gd name="T108" fmla="*/ 329 w 12075"/>
                <a:gd name="T109" fmla="*/ 0 h 758"/>
                <a:gd name="T110" fmla="*/ 325 w 12075"/>
                <a:gd name="T111" fmla="*/ 2 h 758"/>
                <a:gd name="T112" fmla="*/ 324 w 12075"/>
                <a:gd name="T113" fmla="*/ 6 h 758"/>
                <a:gd name="T114" fmla="*/ 328 w 12075"/>
                <a:gd name="T115" fmla="*/ 11 h 758"/>
                <a:gd name="T116" fmla="*/ 332 w 12075"/>
                <a:gd name="T117" fmla="*/ 14 h 758"/>
                <a:gd name="T118" fmla="*/ 330 w 12075"/>
                <a:gd name="T119" fmla="*/ 18 h 758"/>
                <a:gd name="T120" fmla="*/ 324 w 12075"/>
                <a:gd name="T121" fmla="*/ 17 h 758"/>
                <a:gd name="T122" fmla="*/ 329 w 12075"/>
                <a:gd name="T123" fmla="*/ 21 h 758"/>
                <a:gd name="T124" fmla="*/ 334 w 12075"/>
                <a:gd name="T125" fmla="*/ 19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>
                <a:gd name="T0" fmla="*/ 9 w 7628"/>
                <a:gd name="T1" fmla="*/ 3 h 742"/>
                <a:gd name="T2" fmla="*/ 23 w 7628"/>
                <a:gd name="T3" fmla="*/ 18 h 742"/>
                <a:gd name="T4" fmla="*/ 51 w 7628"/>
                <a:gd name="T5" fmla="*/ 18 h 742"/>
                <a:gd name="T6" fmla="*/ 50 w 7628"/>
                <a:gd name="T7" fmla="*/ 17 h 742"/>
                <a:gd name="T8" fmla="*/ 48 w 7628"/>
                <a:gd name="T9" fmla="*/ 13 h 742"/>
                <a:gd name="T10" fmla="*/ 47 w 7628"/>
                <a:gd name="T11" fmla="*/ 10 h 742"/>
                <a:gd name="T12" fmla="*/ 49 w 7628"/>
                <a:gd name="T13" fmla="*/ 8 h 742"/>
                <a:gd name="T14" fmla="*/ 50 w 7628"/>
                <a:gd name="T15" fmla="*/ 6 h 742"/>
                <a:gd name="T16" fmla="*/ 49 w 7628"/>
                <a:gd name="T17" fmla="*/ 3 h 742"/>
                <a:gd name="T18" fmla="*/ 48 w 7628"/>
                <a:gd name="T19" fmla="*/ 2 h 742"/>
                <a:gd name="T20" fmla="*/ 46 w 7628"/>
                <a:gd name="T21" fmla="*/ 0 h 742"/>
                <a:gd name="T22" fmla="*/ 37 w 7628"/>
                <a:gd name="T23" fmla="*/ 0 h 742"/>
                <a:gd name="T24" fmla="*/ 43 w 7628"/>
                <a:gd name="T25" fmla="*/ 12 h 742"/>
                <a:gd name="T26" fmla="*/ 44 w 7628"/>
                <a:gd name="T27" fmla="*/ 13 h 742"/>
                <a:gd name="T28" fmla="*/ 47 w 7628"/>
                <a:gd name="T29" fmla="*/ 19 h 742"/>
                <a:gd name="T30" fmla="*/ 49 w 7628"/>
                <a:gd name="T31" fmla="*/ 20 h 742"/>
                <a:gd name="T32" fmla="*/ 46 w 7628"/>
                <a:gd name="T33" fmla="*/ 5 h 742"/>
                <a:gd name="T34" fmla="*/ 46 w 7628"/>
                <a:gd name="T35" fmla="*/ 7 h 742"/>
                <a:gd name="T36" fmla="*/ 44 w 7628"/>
                <a:gd name="T37" fmla="*/ 9 h 742"/>
                <a:gd name="T38" fmla="*/ 43 w 7628"/>
                <a:gd name="T39" fmla="*/ 3 h 742"/>
                <a:gd name="T40" fmla="*/ 46 w 7628"/>
                <a:gd name="T41" fmla="*/ 4 h 742"/>
                <a:gd name="T42" fmla="*/ 46 w 7628"/>
                <a:gd name="T43" fmla="*/ 5 h 742"/>
                <a:gd name="T44" fmla="*/ 53 w 7628"/>
                <a:gd name="T45" fmla="*/ 0 h 742"/>
                <a:gd name="T46" fmla="*/ 87 w 7628"/>
                <a:gd name="T47" fmla="*/ 20 h 742"/>
                <a:gd name="T48" fmla="*/ 87 w 7628"/>
                <a:gd name="T49" fmla="*/ 3 h 742"/>
                <a:gd name="T50" fmla="*/ 101 w 7628"/>
                <a:gd name="T51" fmla="*/ 20 h 742"/>
                <a:gd name="T52" fmla="*/ 129 w 7628"/>
                <a:gd name="T53" fmla="*/ 8 h 742"/>
                <a:gd name="T54" fmla="*/ 128 w 7628"/>
                <a:gd name="T55" fmla="*/ 4 h 742"/>
                <a:gd name="T56" fmla="*/ 125 w 7628"/>
                <a:gd name="T57" fmla="*/ 2 h 742"/>
                <a:gd name="T58" fmla="*/ 122 w 7628"/>
                <a:gd name="T59" fmla="*/ 0 h 742"/>
                <a:gd name="T60" fmla="*/ 120 w 7628"/>
                <a:gd name="T61" fmla="*/ 20 h 742"/>
                <a:gd name="T62" fmla="*/ 124 w 7628"/>
                <a:gd name="T63" fmla="*/ 19 h 742"/>
                <a:gd name="T64" fmla="*/ 127 w 7628"/>
                <a:gd name="T65" fmla="*/ 17 h 742"/>
                <a:gd name="T66" fmla="*/ 129 w 7628"/>
                <a:gd name="T67" fmla="*/ 14 h 742"/>
                <a:gd name="T68" fmla="*/ 129 w 7628"/>
                <a:gd name="T69" fmla="*/ 10 h 742"/>
                <a:gd name="T70" fmla="*/ 126 w 7628"/>
                <a:gd name="T71" fmla="*/ 13 h 742"/>
                <a:gd name="T72" fmla="*/ 125 w 7628"/>
                <a:gd name="T73" fmla="*/ 15 h 742"/>
                <a:gd name="T74" fmla="*/ 123 w 7628"/>
                <a:gd name="T75" fmla="*/ 17 h 742"/>
                <a:gd name="T76" fmla="*/ 120 w 7628"/>
                <a:gd name="T77" fmla="*/ 18 h 742"/>
                <a:gd name="T78" fmla="*/ 121 w 7628"/>
                <a:gd name="T79" fmla="*/ 3 h 742"/>
                <a:gd name="T80" fmla="*/ 123 w 7628"/>
                <a:gd name="T81" fmla="*/ 4 h 742"/>
                <a:gd name="T82" fmla="*/ 125 w 7628"/>
                <a:gd name="T83" fmla="*/ 6 h 742"/>
                <a:gd name="T84" fmla="*/ 126 w 7628"/>
                <a:gd name="T85" fmla="*/ 8 h 742"/>
                <a:gd name="T86" fmla="*/ 134 w 7628"/>
                <a:gd name="T87" fmla="*/ 0 h 742"/>
                <a:gd name="T88" fmla="*/ 137 w 7628"/>
                <a:gd name="T89" fmla="*/ 8 h 742"/>
                <a:gd name="T90" fmla="*/ 155 w 7628"/>
                <a:gd name="T91" fmla="*/ 0 h 742"/>
                <a:gd name="T92" fmla="*/ 188 w 7628"/>
                <a:gd name="T93" fmla="*/ 15 h 742"/>
                <a:gd name="T94" fmla="*/ 185 w 7628"/>
                <a:gd name="T95" fmla="*/ 16 h 742"/>
                <a:gd name="T96" fmla="*/ 183 w 7628"/>
                <a:gd name="T97" fmla="*/ 18 h 742"/>
                <a:gd name="T98" fmla="*/ 181 w 7628"/>
                <a:gd name="T99" fmla="*/ 18 h 742"/>
                <a:gd name="T100" fmla="*/ 180 w 7628"/>
                <a:gd name="T101" fmla="*/ 20 h 742"/>
                <a:gd name="T102" fmla="*/ 183 w 7628"/>
                <a:gd name="T103" fmla="*/ 21 h 742"/>
                <a:gd name="T104" fmla="*/ 185 w 7628"/>
                <a:gd name="T105" fmla="*/ 20 h 742"/>
                <a:gd name="T106" fmla="*/ 187 w 7628"/>
                <a:gd name="T107" fmla="*/ 18 h 742"/>
                <a:gd name="T108" fmla="*/ 188 w 7628"/>
                <a:gd name="T109" fmla="*/ 16 h 742"/>
                <a:gd name="T110" fmla="*/ 191 w 7628"/>
                <a:gd name="T111" fmla="*/ 20 h 742"/>
                <a:gd name="T112" fmla="*/ 201 w 7628"/>
                <a:gd name="T113" fmla="*/ 3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6" descr="SHORT_THL_LOGO_RGB_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1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 sz="18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2632076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E675-9033-4804-ADB4-CAD47826AB19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1968-517E-4769-8CAC-81F451170B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13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L_helmi_BIG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88290" y="5661026"/>
            <a:ext cx="10763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24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820C4C-0F6D-4F4F-8F28-46F0F534D39C}" type="datetime1">
              <a:rPr lang="en-GB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Erkki Vartiainen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DA7F7-6AAA-4ED5-A8B7-D5169CED6E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539752" y="6308726"/>
            <a:ext cx="3616325" cy="107951"/>
            <a:chOff x="703" y="3816"/>
            <a:chExt cx="2278" cy="68"/>
          </a:xfrm>
        </p:grpSpPr>
        <p:sp>
          <p:nvSpPr>
            <p:cNvPr id="35853" name="Freeform 13"/>
            <p:cNvSpPr>
              <a:spLocks noEditPoints="1"/>
            </p:cNvSpPr>
            <p:nvPr userDrawn="1"/>
          </p:nvSpPr>
          <p:spPr bwMode="auto">
            <a:xfrm>
              <a:off x="1714" y="3816"/>
              <a:ext cx="1267" cy="68"/>
            </a:xfrm>
            <a:custGeom>
              <a:avLst/>
              <a:gdLst/>
              <a:ahLst/>
              <a:cxnLst>
                <a:cxn ang="0">
                  <a:pos x="95" y="285"/>
                </a:cxn>
                <a:cxn ang="0">
                  <a:pos x="1058" y="149"/>
                </a:cxn>
                <a:cxn ang="0">
                  <a:pos x="824" y="1"/>
                </a:cxn>
                <a:cxn ang="0">
                  <a:pos x="552" y="98"/>
                </a:cxn>
                <a:cxn ang="0">
                  <a:pos x="473" y="340"/>
                </a:cxn>
                <a:cxn ang="0">
                  <a:pos x="575" y="604"/>
                </a:cxn>
                <a:cxn ang="0">
                  <a:pos x="824" y="680"/>
                </a:cxn>
                <a:cxn ang="0">
                  <a:pos x="1042" y="557"/>
                </a:cxn>
                <a:cxn ang="0">
                  <a:pos x="1003" y="368"/>
                </a:cxn>
                <a:cxn ang="0">
                  <a:pos x="915" y="556"/>
                </a:cxn>
                <a:cxn ang="0">
                  <a:pos x="729" y="590"/>
                </a:cxn>
                <a:cxn ang="0">
                  <a:pos x="603" y="485"/>
                </a:cxn>
                <a:cxn ang="0">
                  <a:pos x="579" y="263"/>
                </a:cxn>
                <a:cxn ang="0">
                  <a:pos x="698" y="102"/>
                </a:cxn>
                <a:cxn ang="0">
                  <a:pos x="897" y="113"/>
                </a:cxn>
                <a:cxn ang="0">
                  <a:pos x="1001" y="288"/>
                </a:cxn>
                <a:cxn ang="0">
                  <a:pos x="1662" y="563"/>
                </a:cxn>
                <a:cxn ang="0">
                  <a:pos x="1613" y="296"/>
                </a:cxn>
                <a:cxn ang="0">
                  <a:pos x="1649" y="112"/>
                </a:cxn>
                <a:cxn ang="0">
                  <a:pos x="1523" y="18"/>
                </a:cxn>
                <a:cxn ang="0">
                  <a:pos x="1436" y="383"/>
                </a:cxn>
                <a:cxn ang="0">
                  <a:pos x="1594" y="627"/>
                </a:cxn>
                <a:cxn ang="0">
                  <a:pos x="1561" y="205"/>
                </a:cxn>
                <a:cxn ang="0">
                  <a:pos x="1468" y="293"/>
                </a:cxn>
                <a:cxn ang="0">
                  <a:pos x="1541" y="130"/>
                </a:cxn>
                <a:cxn ang="0">
                  <a:pos x="2269" y="12"/>
                </a:cxn>
                <a:cxn ang="0">
                  <a:pos x="3237" y="12"/>
                </a:cxn>
                <a:cxn ang="0">
                  <a:pos x="2962" y="285"/>
                </a:cxn>
                <a:cxn ang="0">
                  <a:pos x="3814" y="501"/>
                </a:cxn>
                <a:cxn ang="0">
                  <a:pos x="4186" y="585"/>
                </a:cxn>
                <a:cxn ang="0">
                  <a:pos x="4700" y="94"/>
                </a:cxn>
                <a:cxn ang="0">
                  <a:pos x="5203" y="281"/>
                </a:cxn>
                <a:cxn ang="0">
                  <a:pos x="6721" y="669"/>
                </a:cxn>
                <a:cxn ang="0">
                  <a:pos x="6519" y="425"/>
                </a:cxn>
                <a:cxn ang="0">
                  <a:pos x="6950" y="12"/>
                </a:cxn>
                <a:cxn ang="0">
                  <a:pos x="8055" y="309"/>
                </a:cxn>
                <a:cxn ang="0">
                  <a:pos x="7923" y="68"/>
                </a:cxn>
                <a:cxn ang="0">
                  <a:pos x="7740" y="669"/>
                </a:cxn>
                <a:cxn ang="0">
                  <a:pos x="7990" y="549"/>
                </a:cxn>
                <a:cxn ang="0">
                  <a:pos x="7960" y="368"/>
                </a:cxn>
                <a:cxn ang="0">
                  <a:pos x="7866" y="545"/>
                </a:cxn>
                <a:cxn ang="0">
                  <a:pos x="7740" y="96"/>
                </a:cxn>
                <a:cxn ang="0">
                  <a:pos x="7927" y="209"/>
                </a:cxn>
                <a:cxn ang="0">
                  <a:pos x="9134" y="554"/>
                </a:cxn>
                <a:cxn ang="0">
                  <a:pos x="8776" y="669"/>
                </a:cxn>
                <a:cxn ang="0">
                  <a:pos x="9503" y="669"/>
                </a:cxn>
                <a:cxn ang="0">
                  <a:pos x="9873" y="94"/>
                </a:cxn>
                <a:cxn ang="0">
                  <a:pos x="10889" y="12"/>
                </a:cxn>
                <a:cxn ang="0">
                  <a:pos x="10889" y="94"/>
                </a:cxn>
                <a:cxn ang="0">
                  <a:pos x="11580" y="669"/>
                </a:cxn>
                <a:cxn ang="0">
                  <a:pos x="12131" y="580"/>
                </a:cxn>
                <a:cxn ang="0">
                  <a:pos x="12014" y="331"/>
                </a:cxn>
                <a:cxn ang="0">
                  <a:pos x="12110" y="145"/>
                </a:cxn>
                <a:cxn ang="0">
                  <a:pos x="12010" y="30"/>
                </a:cxn>
                <a:cxn ang="0">
                  <a:pos x="11861" y="378"/>
                </a:cxn>
                <a:cxn ang="0">
                  <a:pos x="12018" y="593"/>
                </a:cxn>
                <a:cxn ang="0">
                  <a:pos x="12168" y="669"/>
                </a:cxn>
                <a:cxn ang="0">
                  <a:pos x="11951" y="282"/>
                </a:cxn>
                <a:cxn ang="0">
                  <a:pos x="11959" y="106"/>
                </a:cxn>
                <a:cxn ang="0">
                  <a:pos x="12307" y="12"/>
                </a:cxn>
                <a:cxn ang="0">
                  <a:pos x="12402" y="94"/>
                </a:cxn>
              </a:cxnLst>
              <a:rect l="0" t="0" r="r" b="b"/>
              <a:pathLst>
                <a:path w="12677" h="681">
                  <a:moveTo>
                    <a:pt x="371" y="94"/>
                  </a:moveTo>
                  <a:lnTo>
                    <a:pt x="371" y="12"/>
                  </a:lnTo>
                  <a:lnTo>
                    <a:pt x="0" y="12"/>
                  </a:lnTo>
                  <a:lnTo>
                    <a:pt x="0" y="669"/>
                  </a:lnTo>
                  <a:lnTo>
                    <a:pt x="95" y="669"/>
                  </a:lnTo>
                  <a:lnTo>
                    <a:pt x="95" y="369"/>
                  </a:lnTo>
                  <a:lnTo>
                    <a:pt x="346" y="369"/>
                  </a:lnTo>
                  <a:lnTo>
                    <a:pt x="346" y="285"/>
                  </a:lnTo>
                  <a:lnTo>
                    <a:pt x="95" y="285"/>
                  </a:lnTo>
                  <a:lnTo>
                    <a:pt x="95" y="94"/>
                  </a:lnTo>
                  <a:lnTo>
                    <a:pt x="371" y="94"/>
                  </a:lnTo>
                  <a:close/>
                  <a:moveTo>
                    <a:pt x="1104" y="340"/>
                  </a:moveTo>
                  <a:lnTo>
                    <a:pt x="1103" y="304"/>
                  </a:lnTo>
                  <a:lnTo>
                    <a:pt x="1099" y="270"/>
                  </a:lnTo>
                  <a:lnTo>
                    <a:pt x="1092" y="238"/>
                  </a:lnTo>
                  <a:lnTo>
                    <a:pt x="1083" y="207"/>
                  </a:lnTo>
                  <a:lnTo>
                    <a:pt x="1072" y="177"/>
                  </a:lnTo>
                  <a:lnTo>
                    <a:pt x="1058" y="149"/>
                  </a:lnTo>
                  <a:lnTo>
                    <a:pt x="1042" y="123"/>
                  </a:lnTo>
                  <a:lnTo>
                    <a:pt x="1023" y="98"/>
                  </a:lnTo>
                  <a:lnTo>
                    <a:pt x="1000" y="76"/>
                  </a:lnTo>
                  <a:lnTo>
                    <a:pt x="976" y="55"/>
                  </a:lnTo>
                  <a:lnTo>
                    <a:pt x="950" y="39"/>
                  </a:lnTo>
                  <a:lnTo>
                    <a:pt x="921" y="25"/>
                  </a:lnTo>
                  <a:lnTo>
                    <a:pt x="891" y="13"/>
                  </a:lnTo>
                  <a:lnTo>
                    <a:pt x="859" y="6"/>
                  </a:lnTo>
                  <a:lnTo>
                    <a:pt x="824" y="1"/>
                  </a:lnTo>
                  <a:lnTo>
                    <a:pt x="788" y="0"/>
                  </a:lnTo>
                  <a:lnTo>
                    <a:pt x="751" y="1"/>
                  </a:lnTo>
                  <a:lnTo>
                    <a:pt x="717" y="6"/>
                  </a:lnTo>
                  <a:lnTo>
                    <a:pt x="685" y="13"/>
                  </a:lnTo>
                  <a:lnTo>
                    <a:pt x="654" y="25"/>
                  </a:lnTo>
                  <a:lnTo>
                    <a:pt x="626" y="39"/>
                  </a:lnTo>
                  <a:lnTo>
                    <a:pt x="600" y="55"/>
                  </a:lnTo>
                  <a:lnTo>
                    <a:pt x="575" y="76"/>
                  </a:lnTo>
                  <a:lnTo>
                    <a:pt x="552" y="98"/>
                  </a:lnTo>
                  <a:lnTo>
                    <a:pt x="543" y="111"/>
                  </a:lnTo>
                  <a:lnTo>
                    <a:pt x="534" y="123"/>
                  </a:lnTo>
                  <a:lnTo>
                    <a:pt x="518" y="149"/>
                  </a:lnTo>
                  <a:lnTo>
                    <a:pt x="504" y="177"/>
                  </a:lnTo>
                  <a:lnTo>
                    <a:pt x="493" y="206"/>
                  </a:lnTo>
                  <a:lnTo>
                    <a:pt x="485" y="238"/>
                  </a:lnTo>
                  <a:lnTo>
                    <a:pt x="479" y="270"/>
                  </a:lnTo>
                  <a:lnTo>
                    <a:pt x="475" y="304"/>
                  </a:lnTo>
                  <a:lnTo>
                    <a:pt x="473" y="340"/>
                  </a:lnTo>
                  <a:lnTo>
                    <a:pt x="475" y="377"/>
                  </a:lnTo>
                  <a:lnTo>
                    <a:pt x="479" y="412"/>
                  </a:lnTo>
                  <a:lnTo>
                    <a:pt x="485" y="444"/>
                  </a:lnTo>
                  <a:lnTo>
                    <a:pt x="493" y="475"/>
                  </a:lnTo>
                  <a:lnTo>
                    <a:pt x="504" y="504"/>
                  </a:lnTo>
                  <a:lnTo>
                    <a:pt x="519" y="531"/>
                  </a:lnTo>
                  <a:lnTo>
                    <a:pt x="534" y="557"/>
                  </a:lnTo>
                  <a:lnTo>
                    <a:pt x="552" y="581"/>
                  </a:lnTo>
                  <a:lnTo>
                    <a:pt x="575" y="604"/>
                  </a:lnTo>
                  <a:lnTo>
                    <a:pt x="587" y="615"/>
                  </a:lnTo>
                  <a:lnTo>
                    <a:pt x="600" y="625"/>
                  </a:lnTo>
                  <a:lnTo>
                    <a:pt x="626" y="642"/>
                  </a:lnTo>
                  <a:lnTo>
                    <a:pt x="654" y="656"/>
                  </a:lnTo>
                  <a:lnTo>
                    <a:pt x="685" y="668"/>
                  </a:lnTo>
                  <a:lnTo>
                    <a:pt x="717" y="675"/>
                  </a:lnTo>
                  <a:lnTo>
                    <a:pt x="751" y="680"/>
                  </a:lnTo>
                  <a:lnTo>
                    <a:pt x="788" y="681"/>
                  </a:lnTo>
                  <a:lnTo>
                    <a:pt x="824" y="680"/>
                  </a:lnTo>
                  <a:lnTo>
                    <a:pt x="859" y="675"/>
                  </a:lnTo>
                  <a:lnTo>
                    <a:pt x="891" y="668"/>
                  </a:lnTo>
                  <a:lnTo>
                    <a:pt x="921" y="656"/>
                  </a:lnTo>
                  <a:lnTo>
                    <a:pt x="950" y="642"/>
                  </a:lnTo>
                  <a:lnTo>
                    <a:pt x="976" y="625"/>
                  </a:lnTo>
                  <a:lnTo>
                    <a:pt x="1000" y="604"/>
                  </a:lnTo>
                  <a:lnTo>
                    <a:pt x="1023" y="581"/>
                  </a:lnTo>
                  <a:lnTo>
                    <a:pt x="1033" y="569"/>
                  </a:lnTo>
                  <a:lnTo>
                    <a:pt x="1042" y="557"/>
                  </a:lnTo>
                  <a:lnTo>
                    <a:pt x="1058" y="531"/>
                  </a:lnTo>
                  <a:lnTo>
                    <a:pt x="1072" y="504"/>
                  </a:lnTo>
                  <a:lnTo>
                    <a:pt x="1083" y="474"/>
                  </a:lnTo>
                  <a:lnTo>
                    <a:pt x="1092" y="443"/>
                  </a:lnTo>
                  <a:lnTo>
                    <a:pt x="1099" y="411"/>
                  </a:lnTo>
                  <a:lnTo>
                    <a:pt x="1103" y="377"/>
                  </a:lnTo>
                  <a:lnTo>
                    <a:pt x="1104" y="340"/>
                  </a:lnTo>
                  <a:close/>
                  <a:moveTo>
                    <a:pt x="1004" y="340"/>
                  </a:moveTo>
                  <a:lnTo>
                    <a:pt x="1003" y="368"/>
                  </a:lnTo>
                  <a:lnTo>
                    <a:pt x="1001" y="394"/>
                  </a:lnTo>
                  <a:lnTo>
                    <a:pt x="996" y="419"/>
                  </a:lnTo>
                  <a:lnTo>
                    <a:pt x="990" y="442"/>
                  </a:lnTo>
                  <a:lnTo>
                    <a:pt x="982" y="465"/>
                  </a:lnTo>
                  <a:lnTo>
                    <a:pt x="972" y="485"/>
                  </a:lnTo>
                  <a:lnTo>
                    <a:pt x="961" y="505"/>
                  </a:lnTo>
                  <a:lnTo>
                    <a:pt x="948" y="523"/>
                  </a:lnTo>
                  <a:lnTo>
                    <a:pt x="933" y="541"/>
                  </a:lnTo>
                  <a:lnTo>
                    <a:pt x="915" y="556"/>
                  </a:lnTo>
                  <a:lnTo>
                    <a:pt x="898" y="568"/>
                  </a:lnTo>
                  <a:lnTo>
                    <a:pt x="878" y="579"/>
                  </a:lnTo>
                  <a:lnTo>
                    <a:pt x="858" y="587"/>
                  </a:lnTo>
                  <a:lnTo>
                    <a:pt x="835" y="593"/>
                  </a:lnTo>
                  <a:lnTo>
                    <a:pt x="813" y="596"/>
                  </a:lnTo>
                  <a:lnTo>
                    <a:pt x="788" y="597"/>
                  </a:lnTo>
                  <a:lnTo>
                    <a:pt x="763" y="596"/>
                  </a:lnTo>
                  <a:lnTo>
                    <a:pt x="740" y="593"/>
                  </a:lnTo>
                  <a:lnTo>
                    <a:pt x="729" y="590"/>
                  </a:lnTo>
                  <a:lnTo>
                    <a:pt x="718" y="587"/>
                  </a:lnTo>
                  <a:lnTo>
                    <a:pt x="698" y="579"/>
                  </a:lnTo>
                  <a:lnTo>
                    <a:pt x="678" y="568"/>
                  </a:lnTo>
                  <a:lnTo>
                    <a:pt x="660" y="556"/>
                  </a:lnTo>
                  <a:lnTo>
                    <a:pt x="652" y="549"/>
                  </a:lnTo>
                  <a:lnTo>
                    <a:pt x="644" y="541"/>
                  </a:lnTo>
                  <a:lnTo>
                    <a:pt x="628" y="523"/>
                  </a:lnTo>
                  <a:lnTo>
                    <a:pt x="615" y="505"/>
                  </a:lnTo>
                  <a:lnTo>
                    <a:pt x="603" y="485"/>
                  </a:lnTo>
                  <a:lnTo>
                    <a:pt x="593" y="465"/>
                  </a:lnTo>
                  <a:lnTo>
                    <a:pt x="585" y="442"/>
                  </a:lnTo>
                  <a:lnTo>
                    <a:pt x="579" y="419"/>
                  </a:lnTo>
                  <a:lnTo>
                    <a:pt x="574" y="394"/>
                  </a:lnTo>
                  <a:lnTo>
                    <a:pt x="572" y="368"/>
                  </a:lnTo>
                  <a:lnTo>
                    <a:pt x="571" y="340"/>
                  </a:lnTo>
                  <a:lnTo>
                    <a:pt x="572" y="313"/>
                  </a:lnTo>
                  <a:lnTo>
                    <a:pt x="574" y="288"/>
                  </a:lnTo>
                  <a:lnTo>
                    <a:pt x="579" y="263"/>
                  </a:lnTo>
                  <a:lnTo>
                    <a:pt x="585" y="240"/>
                  </a:lnTo>
                  <a:lnTo>
                    <a:pt x="593" y="217"/>
                  </a:lnTo>
                  <a:lnTo>
                    <a:pt x="603" y="197"/>
                  </a:lnTo>
                  <a:lnTo>
                    <a:pt x="615" y="176"/>
                  </a:lnTo>
                  <a:lnTo>
                    <a:pt x="628" y="159"/>
                  </a:lnTo>
                  <a:lnTo>
                    <a:pt x="644" y="140"/>
                  </a:lnTo>
                  <a:lnTo>
                    <a:pt x="661" y="126"/>
                  </a:lnTo>
                  <a:lnTo>
                    <a:pt x="678" y="113"/>
                  </a:lnTo>
                  <a:lnTo>
                    <a:pt x="698" y="102"/>
                  </a:lnTo>
                  <a:lnTo>
                    <a:pt x="718" y="94"/>
                  </a:lnTo>
                  <a:lnTo>
                    <a:pt x="740" y="88"/>
                  </a:lnTo>
                  <a:lnTo>
                    <a:pt x="763" y="85"/>
                  </a:lnTo>
                  <a:lnTo>
                    <a:pt x="788" y="84"/>
                  </a:lnTo>
                  <a:lnTo>
                    <a:pt x="813" y="85"/>
                  </a:lnTo>
                  <a:lnTo>
                    <a:pt x="835" y="88"/>
                  </a:lnTo>
                  <a:lnTo>
                    <a:pt x="857" y="94"/>
                  </a:lnTo>
                  <a:lnTo>
                    <a:pt x="877" y="102"/>
                  </a:lnTo>
                  <a:lnTo>
                    <a:pt x="897" y="113"/>
                  </a:lnTo>
                  <a:lnTo>
                    <a:pt x="915" y="126"/>
                  </a:lnTo>
                  <a:lnTo>
                    <a:pt x="931" y="140"/>
                  </a:lnTo>
                  <a:lnTo>
                    <a:pt x="948" y="159"/>
                  </a:lnTo>
                  <a:lnTo>
                    <a:pt x="961" y="176"/>
                  </a:lnTo>
                  <a:lnTo>
                    <a:pt x="972" y="197"/>
                  </a:lnTo>
                  <a:lnTo>
                    <a:pt x="982" y="217"/>
                  </a:lnTo>
                  <a:lnTo>
                    <a:pt x="990" y="240"/>
                  </a:lnTo>
                  <a:lnTo>
                    <a:pt x="996" y="263"/>
                  </a:lnTo>
                  <a:lnTo>
                    <a:pt x="1001" y="288"/>
                  </a:lnTo>
                  <a:lnTo>
                    <a:pt x="1003" y="313"/>
                  </a:lnTo>
                  <a:lnTo>
                    <a:pt x="1004" y="340"/>
                  </a:lnTo>
                  <a:close/>
                  <a:moveTo>
                    <a:pt x="1717" y="669"/>
                  </a:moveTo>
                  <a:lnTo>
                    <a:pt x="1717" y="585"/>
                  </a:lnTo>
                  <a:lnTo>
                    <a:pt x="1697" y="585"/>
                  </a:lnTo>
                  <a:lnTo>
                    <a:pt x="1689" y="584"/>
                  </a:lnTo>
                  <a:lnTo>
                    <a:pt x="1681" y="580"/>
                  </a:lnTo>
                  <a:lnTo>
                    <a:pt x="1671" y="572"/>
                  </a:lnTo>
                  <a:lnTo>
                    <a:pt x="1662" y="563"/>
                  </a:lnTo>
                  <a:lnTo>
                    <a:pt x="1644" y="536"/>
                  </a:lnTo>
                  <a:lnTo>
                    <a:pt x="1623" y="497"/>
                  </a:lnTo>
                  <a:lnTo>
                    <a:pt x="1598" y="444"/>
                  </a:lnTo>
                  <a:lnTo>
                    <a:pt x="1574" y="402"/>
                  </a:lnTo>
                  <a:lnTo>
                    <a:pt x="1552" y="370"/>
                  </a:lnTo>
                  <a:lnTo>
                    <a:pt x="1533" y="346"/>
                  </a:lnTo>
                  <a:lnTo>
                    <a:pt x="1564" y="331"/>
                  </a:lnTo>
                  <a:lnTo>
                    <a:pt x="1590" y="314"/>
                  </a:lnTo>
                  <a:lnTo>
                    <a:pt x="1613" y="296"/>
                  </a:lnTo>
                  <a:lnTo>
                    <a:pt x="1631" y="276"/>
                  </a:lnTo>
                  <a:lnTo>
                    <a:pt x="1645" y="255"/>
                  </a:lnTo>
                  <a:lnTo>
                    <a:pt x="1655" y="232"/>
                  </a:lnTo>
                  <a:lnTo>
                    <a:pt x="1661" y="208"/>
                  </a:lnTo>
                  <a:lnTo>
                    <a:pt x="1663" y="183"/>
                  </a:lnTo>
                  <a:lnTo>
                    <a:pt x="1662" y="164"/>
                  </a:lnTo>
                  <a:lnTo>
                    <a:pt x="1660" y="145"/>
                  </a:lnTo>
                  <a:lnTo>
                    <a:pt x="1655" y="128"/>
                  </a:lnTo>
                  <a:lnTo>
                    <a:pt x="1649" y="112"/>
                  </a:lnTo>
                  <a:lnTo>
                    <a:pt x="1641" y="97"/>
                  </a:lnTo>
                  <a:lnTo>
                    <a:pt x="1631" y="83"/>
                  </a:lnTo>
                  <a:lnTo>
                    <a:pt x="1619" y="70"/>
                  </a:lnTo>
                  <a:lnTo>
                    <a:pt x="1606" y="58"/>
                  </a:lnTo>
                  <a:lnTo>
                    <a:pt x="1591" y="47"/>
                  </a:lnTo>
                  <a:lnTo>
                    <a:pt x="1576" y="38"/>
                  </a:lnTo>
                  <a:lnTo>
                    <a:pt x="1559" y="30"/>
                  </a:lnTo>
                  <a:lnTo>
                    <a:pt x="1541" y="23"/>
                  </a:lnTo>
                  <a:lnTo>
                    <a:pt x="1523" y="18"/>
                  </a:lnTo>
                  <a:lnTo>
                    <a:pt x="1503" y="14"/>
                  </a:lnTo>
                  <a:lnTo>
                    <a:pt x="1461" y="12"/>
                  </a:lnTo>
                  <a:lnTo>
                    <a:pt x="1242" y="12"/>
                  </a:lnTo>
                  <a:lnTo>
                    <a:pt x="1242" y="669"/>
                  </a:lnTo>
                  <a:lnTo>
                    <a:pt x="1338" y="669"/>
                  </a:lnTo>
                  <a:lnTo>
                    <a:pt x="1338" y="378"/>
                  </a:lnTo>
                  <a:lnTo>
                    <a:pt x="1411" y="378"/>
                  </a:lnTo>
                  <a:lnTo>
                    <a:pt x="1423" y="379"/>
                  </a:lnTo>
                  <a:lnTo>
                    <a:pt x="1436" y="383"/>
                  </a:lnTo>
                  <a:lnTo>
                    <a:pt x="1448" y="389"/>
                  </a:lnTo>
                  <a:lnTo>
                    <a:pt x="1459" y="397"/>
                  </a:lnTo>
                  <a:lnTo>
                    <a:pt x="1470" y="408"/>
                  </a:lnTo>
                  <a:lnTo>
                    <a:pt x="1481" y="421"/>
                  </a:lnTo>
                  <a:lnTo>
                    <a:pt x="1491" y="436"/>
                  </a:lnTo>
                  <a:lnTo>
                    <a:pt x="1500" y="454"/>
                  </a:lnTo>
                  <a:lnTo>
                    <a:pt x="1568" y="593"/>
                  </a:lnTo>
                  <a:lnTo>
                    <a:pt x="1581" y="611"/>
                  </a:lnTo>
                  <a:lnTo>
                    <a:pt x="1594" y="627"/>
                  </a:lnTo>
                  <a:lnTo>
                    <a:pt x="1610" y="639"/>
                  </a:lnTo>
                  <a:lnTo>
                    <a:pt x="1625" y="650"/>
                  </a:lnTo>
                  <a:lnTo>
                    <a:pt x="1642" y="658"/>
                  </a:lnTo>
                  <a:lnTo>
                    <a:pt x="1659" y="665"/>
                  </a:lnTo>
                  <a:lnTo>
                    <a:pt x="1678" y="668"/>
                  </a:lnTo>
                  <a:lnTo>
                    <a:pt x="1697" y="669"/>
                  </a:lnTo>
                  <a:lnTo>
                    <a:pt x="1717" y="669"/>
                  </a:lnTo>
                  <a:close/>
                  <a:moveTo>
                    <a:pt x="1563" y="183"/>
                  </a:moveTo>
                  <a:lnTo>
                    <a:pt x="1561" y="205"/>
                  </a:lnTo>
                  <a:lnTo>
                    <a:pt x="1553" y="225"/>
                  </a:lnTo>
                  <a:lnTo>
                    <a:pt x="1548" y="234"/>
                  </a:lnTo>
                  <a:lnTo>
                    <a:pt x="1543" y="244"/>
                  </a:lnTo>
                  <a:lnTo>
                    <a:pt x="1536" y="253"/>
                  </a:lnTo>
                  <a:lnTo>
                    <a:pt x="1528" y="261"/>
                  </a:lnTo>
                  <a:lnTo>
                    <a:pt x="1509" y="276"/>
                  </a:lnTo>
                  <a:lnTo>
                    <a:pt x="1500" y="282"/>
                  </a:lnTo>
                  <a:lnTo>
                    <a:pt x="1490" y="287"/>
                  </a:lnTo>
                  <a:lnTo>
                    <a:pt x="1468" y="293"/>
                  </a:lnTo>
                  <a:lnTo>
                    <a:pt x="1445" y="295"/>
                  </a:lnTo>
                  <a:lnTo>
                    <a:pt x="1338" y="295"/>
                  </a:lnTo>
                  <a:lnTo>
                    <a:pt x="1338" y="94"/>
                  </a:lnTo>
                  <a:lnTo>
                    <a:pt x="1445" y="94"/>
                  </a:lnTo>
                  <a:lnTo>
                    <a:pt x="1467" y="95"/>
                  </a:lnTo>
                  <a:lnTo>
                    <a:pt x="1489" y="99"/>
                  </a:lnTo>
                  <a:lnTo>
                    <a:pt x="1507" y="106"/>
                  </a:lnTo>
                  <a:lnTo>
                    <a:pt x="1526" y="117"/>
                  </a:lnTo>
                  <a:lnTo>
                    <a:pt x="1541" y="130"/>
                  </a:lnTo>
                  <a:lnTo>
                    <a:pt x="1553" y="145"/>
                  </a:lnTo>
                  <a:lnTo>
                    <a:pt x="1560" y="164"/>
                  </a:lnTo>
                  <a:lnTo>
                    <a:pt x="1563" y="183"/>
                  </a:lnTo>
                  <a:close/>
                  <a:moveTo>
                    <a:pt x="2684" y="669"/>
                  </a:moveTo>
                  <a:lnTo>
                    <a:pt x="2684" y="12"/>
                  </a:lnTo>
                  <a:lnTo>
                    <a:pt x="2586" y="12"/>
                  </a:lnTo>
                  <a:lnTo>
                    <a:pt x="2586" y="281"/>
                  </a:lnTo>
                  <a:lnTo>
                    <a:pt x="2269" y="281"/>
                  </a:lnTo>
                  <a:lnTo>
                    <a:pt x="2269" y="12"/>
                  </a:lnTo>
                  <a:lnTo>
                    <a:pt x="2173" y="12"/>
                  </a:lnTo>
                  <a:lnTo>
                    <a:pt x="2173" y="669"/>
                  </a:lnTo>
                  <a:lnTo>
                    <a:pt x="2269" y="669"/>
                  </a:lnTo>
                  <a:lnTo>
                    <a:pt x="2269" y="365"/>
                  </a:lnTo>
                  <a:lnTo>
                    <a:pt x="2586" y="365"/>
                  </a:lnTo>
                  <a:lnTo>
                    <a:pt x="2586" y="669"/>
                  </a:lnTo>
                  <a:lnTo>
                    <a:pt x="2684" y="669"/>
                  </a:lnTo>
                  <a:close/>
                  <a:moveTo>
                    <a:pt x="3237" y="94"/>
                  </a:moveTo>
                  <a:lnTo>
                    <a:pt x="3237" y="12"/>
                  </a:lnTo>
                  <a:lnTo>
                    <a:pt x="2867" y="12"/>
                  </a:lnTo>
                  <a:lnTo>
                    <a:pt x="2867" y="669"/>
                  </a:lnTo>
                  <a:lnTo>
                    <a:pt x="3235" y="669"/>
                  </a:lnTo>
                  <a:lnTo>
                    <a:pt x="3235" y="585"/>
                  </a:lnTo>
                  <a:lnTo>
                    <a:pt x="2962" y="585"/>
                  </a:lnTo>
                  <a:lnTo>
                    <a:pt x="2962" y="369"/>
                  </a:lnTo>
                  <a:lnTo>
                    <a:pt x="3212" y="369"/>
                  </a:lnTo>
                  <a:lnTo>
                    <a:pt x="3212" y="285"/>
                  </a:lnTo>
                  <a:lnTo>
                    <a:pt x="2962" y="285"/>
                  </a:lnTo>
                  <a:lnTo>
                    <a:pt x="2962" y="94"/>
                  </a:lnTo>
                  <a:lnTo>
                    <a:pt x="3237" y="94"/>
                  </a:lnTo>
                  <a:close/>
                  <a:moveTo>
                    <a:pt x="3985" y="669"/>
                  </a:moveTo>
                  <a:lnTo>
                    <a:pt x="3698" y="12"/>
                  </a:lnTo>
                  <a:lnTo>
                    <a:pt x="3607" y="12"/>
                  </a:lnTo>
                  <a:lnTo>
                    <a:pt x="3320" y="669"/>
                  </a:lnTo>
                  <a:lnTo>
                    <a:pt x="3423" y="669"/>
                  </a:lnTo>
                  <a:lnTo>
                    <a:pt x="3491" y="501"/>
                  </a:lnTo>
                  <a:lnTo>
                    <a:pt x="3814" y="501"/>
                  </a:lnTo>
                  <a:lnTo>
                    <a:pt x="3882" y="669"/>
                  </a:lnTo>
                  <a:lnTo>
                    <a:pt x="3985" y="669"/>
                  </a:lnTo>
                  <a:close/>
                  <a:moveTo>
                    <a:pt x="3783" y="425"/>
                  </a:moveTo>
                  <a:lnTo>
                    <a:pt x="3523" y="425"/>
                  </a:lnTo>
                  <a:lnTo>
                    <a:pt x="3653" y="102"/>
                  </a:lnTo>
                  <a:lnTo>
                    <a:pt x="3783" y="425"/>
                  </a:lnTo>
                  <a:close/>
                  <a:moveTo>
                    <a:pt x="4455" y="669"/>
                  </a:moveTo>
                  <a:lnTo>
                    <a:pt x="4455" y="585"/>
                  </a:lnTo>
                  <a:lnTo>
                    <a:pt x="4186" y="585"/>
                  </a:lnTo>
                  <a:lnTo>
                    <a:pt x="4186" y="12"/>
                  </a:lnTo>
                  <a:lnTo>
                    <a:pt x="4090" y="12"/>
                  </a:lnTo>
                  <a:lnTo>
                    <a:pt x="4090" y="669"/>
                  </a:lnTo>
                  <a:lnTo>
                    <a:pt x="4455" y="669"/>
                  </a:lnTo>
                  <a:close/>
                  <a:moveTo>
                    <a:pt x="4996" y="94"/>
                  </a:moveTo>
                  <a:lnTo>
                    <a:pt x="4996" y="12"/>
                  </a:lnTo>
                  <a:lnTo>
                    <a:pt x="4500" y="12"/>
                  </a:lnTo>
                  <a:lnTo>
                    <a:pt x="4500" y="94"/>
                  </a:lnTo>
                  <a:lnTo>
                    <a:pt x="4700" y="94"/>
                  </a:lnTo>
                  <a:lnTo>
                    <a:pt x="4700" y="669"/>
                  </a:lnTo>
                  <a:lnTo>
                    <a:pt x="4796" y="669"/>
                  </a:lnTo>
                  <a:lnTo>
                    <a:pt x="4796" y="94"/>
                  </a:lnTo>
                  <a:lnTo>
                    <a:pt x="4996" y="94"/>
                  </a:lnTo>
                  <a:close/>
                  <a:moveTo>
                    <a:pt x="5619" y="669"/>
                  </a:moveTo>
                  <a:lnTo>
                    <a:pt x="5619" y="12"/>
                  </a:lnTo>
                  <a:lnTo>
                    <a:pt x="5522" y="12"/>
                  </a:lnTo>
                  <a:lnTo>
                    <a:pt x="5522" y="281"/>
                  </a:lnTo>
                  <a:lnTo>
                    <a:pt x="5203" y="281"/>
                  </a:lnTo>
                  <a:lnTo>
                    <a:pt x="5203" y="12"/>
                  </a:lnTo>
                  <a:lnTo>
                    <a:pt x="5108" y="12"/>
                  </a:lnTo>
                  <a:lnTo>
                    <a:pt x="5108" y="669"/>
                  </a:lnTo>
                  <a:lnTo>
                    <a:pt x="5203" y="669"/>
                  </a:lnTo>
                  <a:lnTo>
                    <a:pt x="5203" y="365"/>
                  </a:lnTo>
                  <a:lnTo>
                    <a:pt x="5522" y="365"/>
                  </a:lnTo>
                  <a:lnTo>
                    <a:pt x="5522" y="669"/>
                  </a:lnTo>
                  <a:lnTo>
                    <a:pt x="5619" y="669"/>
                  </a:lnTo>
                  <a:close/>
                  <a:moveTo>
                    <a:pt x="6721" y="669"/>
                  </a:moveTo>
                  <a:lnTo>
                    <a:pt x="6434" y="12"/>
                  </a:lnTo>
                  <a:lnTo>
                    <a:pt x="6342" y="12"/>
                  </a:lnTo>
                  <a:lnTo>
                    <a:pt x="6056" y="669"/>
                  </a:lnTo>
                  <a:lnTo>
                    <a:pt x="6159" y="669"/>
                  </a:lnTo>
                  <a:lnTo>
                    <a:pt x="6227" y="501"/>
                  </a:lnTo>
                  <a:lnTo>
                    <a:pt x="6549" y="501"/>
                  </a:lnTo>
                  <a:lnTo>
                    <a:pt x="6617" y="669"/>
                  </a:lnTo>
                  <a:lnTo>
                    <a:pt x="6721" y="669"/>
                  </a:lnTo>
                  <a:close/>
                  <a:moveTo>
                    <a:pt x="6519" y="425"/>
                  </a:moveTo>
                  <a:lnTo>
                    <a:pt x="6258" y="425"/>
                  </a:lnTo>
                  <a:lnTo>
                    <a:pt x="6388" y="102"/>
                  </a:lnTo>
                  <a:lnTo>
                    <a:pt x="6519" y="425"/>
                  </a:lnTo>
                  <a:close/>
                  <a:moveTo>
                    <a:pt x="7337" y="669"/>
                  </a:moveTo>
                  <a:lnTo>
                    <a:pt x="7337" y="12"/>
                  </a:lnTo>
                  <a:lnTo>
                    <a:pt x="7240" y="12"/>
                  </a:lnTo>
                  <a:lnTo>
                    <a:pt x="7240" y="538"/>
                  </a:lnTo>
                  <a:lnTo>
                    <a:pt x="7236" y="538"/>
                  </a:lnTo>
                  <a:lnTo>
                    <a:pt x="6950" y="12"/>
                  </a:lnTo>
                  <a:lnTo>
                    <a:pt x="6825" y="12"/>
                  </a:lnTo>
                  <a:lnTo>
                    <a:pt x="6825" y="669"/>
                  </a:lnTo>
                  <a:lnTo>
                    <a:pt x="6922" y="669"/>
                  </a:lnTo>
                  <a:lnTo>
                    <a:pt x="6922" y="142"/>
                  </a:lnTo>
                  <a:lnTo>
                    <a:pt x="6925" y="142"/>
                  </a:lnTo>
                  <a:lnTo>
                    <a:pt x="7212" y="669"/>
                  </a:lnTo>
                  <a:lnTo>
                    <a:pt x="7337" y="669"/>
                  </a:lnTo>
                  <a:close/>
                  <a:moveTo>
                    <a:pt x="8056" y="343"/>
                  </a:moveTo>
                  <a:lnTo>
                    <a:pt x="8055" y="309"/>
                  </a:lnTo>
                  <a:lnTo>
                    <a:pt x="8051" y="277"/>
                  </a:lnTo>
                  <a:lnTo>
                    <a:pt x="8044" y="246"/>
                  </a:lnTo>
                  <a:lnTo>
                    <a:pt x="8034" y="216"/>
                  </a:lnTo>
                  <a:lnTo>
                    <a:pt x="8022" y="188"/>
                  </a:lnTo>
                  <a:lnTo>
                    <a:pt x="8008" y="161"/>
                  </a:lnTo>
                  <a:lnTo>
                    <a:pt x="7990" y="135"/>
                  </a:lnTo>
                  <a:lnTo>
                    <a:pt x="7970" y="111"/>
                  </a:lnTo>
                  <a:lnTo>
                    <a:pt x="7947" y="88"/>
                  </a:lnTo>
                  <a:lnTo>
                    <a:pt x="7923" y="68"/>
                  </a:lnTo>
                  <a:lnTo>
                    <a:pt x="7896" y="51"/>
                  </a:lnTo>
                  <a:lnTo>
                    <a:pt x="7868" y="37"/>
                  </a:lnTo>
                  <a:lnTo>
                    <a:pt x="7839" y="26"/>
                  </a:lnTo>
                  <a:lnTo>
                    <a:pt x="7808" y="18"/>
                  </a:lnTo>
                  <a:lnTo>
                    <a:pt x="7775" y="13"/>
                  </a:lnTo>
                  <a:lnTo>
                    <a:pt x="7740" y="12"/>
                  </a:lnTo>
                  <a:lnTo>
                    <a:pt x="7509" y="12"/>
                  </a:lnTo>
                  <a:lnTo>
                    <a:pt x="7509" y="669"/>
                  </a:lnTo>
                  <a:lnTo>
                    <a:pt x="7740" y="669"/>
                  </a:lnTo>
                  <a:lnTo>
                    <a:pt x="7775" y="668"/>
                  </a:lnTo>
                  <a:lnTo>
                    <a:pt x="7808" y="663"/>
                  </a:lnTo>
                  <a:lnTo>
                    <a:pt x="7839" y="655"/>
                  </a:lnTo>
                  <a:lnTo>
                    <a:pt x="7868" y="645"/>
                  </a:lnTo>
                  <a:lnTo>
                    <a:pt x="7896" y="631"/>
                  </a:lnTo>
                  <a:lnTo>
                    <a:pt x="7923" y="614"/>
                  </a:lnTo>
                  <a:lnTo>
                    <a:pt x="7947" y="595"/>
                  </a:lnTo>
                  <a:lnTo>
                    <a:pt x="7970" y="572"/>
                  </a:lnTo>
                  <a:lnTo>
                    <a:pt x="7990" y="549"/>
                  </a:lnTo>
                  <a:lnTo>
                    <a:pt x="8008" y="523"/>
                  </a:lnTo>
                  <a:lnTo>
                    <a:pt x="8022" y="498"/>
                  </a:lnTo>
                  <a:lnTo>
                    <a:pt x="8034" y="469"/>
                  </a:lnTo>
                  <a:lnTo>
                    <a:pt x="8044" y="440"/>
                  </a:lnTo>
                  <a:lnTo>
                    <a:pt x="8051" y="409"/>
                  </a:lnTo>
                  <a:lnTo>
                    <a:pt x="8055" y="377"/>
                  </a:lnTo>
                  <a:lnTo>
                    <a:pt x="8056" y="343"/>
                  </a:lnTo>
                  <a:close/>
                  <a:moveTo>
                    <a:pt x="7961" y="343"/>
                  </a:moveTo>
                  <a:lnTo>
                    <a:pt x="7960" y="368"/>
                  </a:lnTo>
                  <a:lnTo>
                    <a:pt x="7956" y="391"/>
                  </a:lnTo>
                  <a:lnTo>
                    <a:pt x="7952" y="415"/>
                  </a:lnTo>
                  <a:lnTo>
                    <a:pt x="7945" y="436"/>
                  </a:lnTo>
                  <a:lnTo>
                    <a:pt x="7937" y="457"/>
                  </a:lnTo>
                  <a:lnTo>
                    <a:pt x="7927" y="476"/>
                  </a:lnTo>
                  <a:lnTo>
                    <a:pt x="7914" y="496"/>
                  </a:lnTo>
                  <a:lnTo>
                    <a:pt x="7900" y="513"/>
                  </a:lnTo>
                  <a:lnTo>
                    <a:pt x="7884" y="530"/>
                  </a:lnTo>
                  <a:lnTo>
                    <a:pt x="7866" y="545"/>
                  </a:lnTo>
                  <a:lnTo>
                    <a:pt x="7849" y="557"/>
                  </a:lnTo>
                  <a:lnTo>
                    <a:pt x="7829" y="567"/>
                  </a:lnTo>
                  <a:lnTo>
                    <a:pt x="7809" y="574"/>
                  </a:lnTo>
                  <a:lnTo>
                    <a:pt x="7787" y="581"/>
                  </a:lnTo>
                  <a:lnTo>
                    <a:pt x="7765" y="584"/>
                  </a:lnTo>
                  <a:lnTo>
                    <a:pt x="7740" y="585"/>
                  </a:lnTo>
                  <a:lnTo>
                    <a:pt x="7605" y="585"/>
                  </a:lnTo>
                  <a:lnTo>
                    <a:pt x="7605" y="96"/>
                  </a:lnTo>
                  <a:lnTo>
                    <a:pt x="7740" y="96"/>
                  </a:lnTo>
                  <a:lnTo>
                    <a:pt x="7765" y="97"/>
                  </a:lnTo>
                  <a:lnTo>
                    <a:pt x="7787" y="100"/>
                  </a:lnTo>
                  <a:lnTo>
                    <a:pt x="7809" y="106"/>
                  </a:lnTo>
                  <a:lnTo>
                    <a:pt x="7829" y="115"/>
                  </a:lnTo>
                  <a:lnTo>
                    <a:pt x="7849" y="125"/>
                  </a:lnTo>
                  <a:lnTo>
                    <a:pt x="7866" y="138"/>
                  </a:lnTo>
                  <a:lnTo>
                    <a:pt x="7884" y="154"/>
                  </a:lnTo>
                  <a:lnTo>
                    <a:pt x="7900" y="171"/>
                  </a:lnTo>
                  <a:lnTo>
                    <a:pt x="7927" y="209"/>
                  </a:lnTo>
                  <a:lnTo>
                    <a:pt x="7937" y="229"/>
                  </a:lnTo>
                  <a:lnTo>
                    <a:pt x="7945" y="250"/>
                  </a:lnTo>
                  <a:lnTo>
                    <a:pt x="7952" y="272"/>
                  </a:lnTo>
                  <a:lnTo>
                    <a:pt x="7956" y="295"/>
                  </a:lnTo>
                  <a:lnTo>
                    <a:pt x="7960" y="318"/>
                  </a:lnTo>
                  <a:lnTo>
                    <a:pt x="7961" y="343"/>
                  </a:lnTo>
                  <a:close/>
                  <a:moveTo>
                    <a:pt x="9395" y="12"/>
                  </a:moveTo>
                  <a:lnTo>
                    <a:pt x="9294" y="12"/>
                  </a:lnTo>
                  <a:lnTo>
                    <a:pt x="9134" y="554"/>
                  </a:lnTo>
                  <a:lnTo>
                    <a:pt x="9126" y="554"/>
                  </a:lnTo>
                  <a:lnTo>
                    <a:pt x="8987" y="12"/>
                  </a:lnTo>
                  <a:lnTo>
                    <a:pt x="8858" y="12"/>
                  </a:lnTo>
                  <a:lnTo>
                    <a:pt x="8720" y="554"/>
                  </a:lnTo>
                  <a:lnTo>
                    <a:pt x="8713" y="554"/>
                  </a:lnTo>
                  <a:lnTo>
                    <a:pt x="8552" y="12"/>
                  </a:lnTo>
                  <a:lnTo>
                    <a:pt x="8450" y="12"/>
                  </a:lnTo>
                  <a:lnTo>
                    <a:pt x="8655" y="669"/>
                  </a:lnTo>
                  <a:lnTo>
                    <a:pt x="8776" y="669"/>
                  </a:lnTo>
                  <a:lnTo>
                    <a:pt x="8921" y="98"/>
                  </a:lnTo>
                  <a:lnTo>
                    <a:pt x="8925" y="98"/>
                  </a:lnTo>
                  <a:lnTo>
                    <a:pt x="9069" y="669"/>
                  </a:lnTo>
                  <a:lnTo>
                    <a:pt x="9190" y="669"/>
                  </a:lnTo>
                  <a:lnTo>
                    <a:pt x="9395" y="12"/>
                  </a:lnTo>
                  <a:close/>
                  <a:moveTo>
                    <a:pt x="9873" y="94"/>
                  </a:moveTo>
                  <a:lnTo>
                    <a:pt x="9873" y="12"/>
                  </a:lnTo>
                  <a:lnTo>
                    <a:pt x="9503" y="12"/>
                  </a:lnTo>
                  <a:lnTo>
                    <a:pt x="9503" y="669"/>
                  </a:lnTo>
                  <a:lnTo>
                    <a:pt x="9871" y="669"/>
                  </a:lnTo>
                  <a:lnTo>
                    <a:pt x="9871" y="585"/>
                  </a:lnTo>
                  <a:lnTo>
                    <a:pt x="9598" y="585"/>
                  </a:lnTo>
                  <a:lnTo>
                    <a:pt x="9598" y="369"/>
                  </a:lnTo>
                  <a:lnTo>
                    <a:pt x="9848" y="369"/>
                  </a:lnTo>
                  <a:lnTo>
                    <a:pt x="9848" y="285"/>
                  </a:lnTo>
                  <a:lnTo>
                    <a:pt x="9598" y="285"/>
                  </a:lnTo>
                  <a:lnTo>
                    <a:pt x="9598" y="94"/>
                  </a:lnTo>
                  <a:lnTo>
                    <a:pt x="9873" y="94"/>
                  </a:lnTo>
                  <a:close/>
                  <a:moveTo>
                    <a:pt x="10398" y="669"/>
                  </a:moveTo>
                  <a:lnTo>
                    <a:pt x="10398" y="585"/>
                  </a:lnTo>
                  <a:lnTo>
                    <a:pt x="10129" y="585"/>
                  </a:lnTo>
                  <a:lnTo>
                    <a:pt x="10129" y="12"/>
                  </a:lnTo>
                  <a:lnTo>
                    <a:pt x="10033" y="12"/>
                  </a:lnTo>
                  <a:lnTo>
                    <a:pt x="10033" y="669"/>
                  </a:lnTo>
                  <a:lnTo>
                    <a:pt x="10398" y="669"/>
                  </a:lnTo>
                  <a:close/>
                  <a:moveTo>
                    <a:pt x="10889" y="94"/>
                  </a:moveTo>
                  <a:lnTo>
                    <a:pt x="10889" y="12"/>
                  </a:lnTo>
                  <a:lnTo>
                    <a:pt x="10518" y="12"/>
                  </a:lnTo>
                  <a:lnTo>
                    <a:pt x="10518" y="669"/>
                  </a:lnTo>
                  <a:lnTo>
                    <a:pt x="10613" y="669"/>
                  </a:lnTo>
                  <a:lnTo>
                    <a:pt x="10613" y="369"/>
                  </a:lnTo>
                  <a:lnTo>
                    <a:pt x="10864" y="369"/>
                  </a:lnTo>
                  <a:lnTo>
                    <a:pt x="10864" y="285"/>
                  </a:lnTo>
                  <a:lnTo>
                    <a:pt x="10613" y="285"/>
                  </a:lnTo>
                  <a:lnTo>
                    <a:pt x="10613" y="94"/>
                  </a:lnTo>
                  <a:lnTo>
                    <a:pt x="10889" y="94"/>
                  </a:lnTo>
                  <a:close/>
                  <a:moveTo>
                    <a:pt x="11580" y="669"/>
                  </a:moveTo>
                  <a:lnTo>
                    <a:pt x="11292" y="12"/>
                  </a:lnTo>
                  <a:lnTo>
                    <a:pt x="11201" y="12"/>
                  </a:lnTo>
                  <a:lnTo>
                    <a:pt x="10915" y="669"/>
                  </a:lnTo>
                  <a:lnTo>
                    <a:pt x="11017" y="669"/>
                  </a:lnTo>
                  <a:lnTo>
                    <a:pt x="11085" y="501"/>
                  </a:lnTo>
                  <a:lnTo>
                    <a:pt x="11408" y="501"/>
                  </a:lnTo>
                  <a:lnTo>
                    <a:pt x="11476" y="669"/>
                  </a:lnTo>
                  <a:lnTo>
                    <a:pt x="11580" y="669"/>
                  </a:lnTo>
                  <a:close/>
                  <a:moveTo>
                    <a:pt x="11377" y="425"/>
                  </a:moveTo>
                  <a:lnTo>
                    <a:pt x="11117" y="425"/>
                  </a:lnTo>
                  <a:lnTo>
                    <a:pt x="11247" y="102"/>
                  </a:lnTo>
                  <a:lnTo>
                    <a:pt x="11377" y="425"/>
                  </a:lnTo>
                  <a:close/>
                  <a:moveTo>
                    <a:pt x="12168" y="669"/>
                  </a:moveTo>
                  <a:lnTo>
                    <a:pt x="12168" y="585"/>
                  </a:lnTo>
                  <a:lnTo>
                    <a:pt x="12148" y="585"/>
                  </a:lnTo>
                  <a:lnTo>
                    <a:pt x="12140" y="584"/>
                  </a:lnTo>
                  <a:lnTo>
                    <a:pt x="12131" y="580"/>
                  </a:lnTo>
                  <a:lnTo>
                    <a:pt x="12123" y="572"/>
                  </a:lnTo>
                  <a:lnTo>
                    <a:pt x="12113" y="563"/>
                  </a:lnTo>
                  <a:lnTo>
                    <a:pt x="12094" y="536"/>
                  </a:lnTo>
                  <a:lnTo>
                    <a:pt x="12074" y="497"/>
                  </a:lnTo>
                  <a:lnTo>
                    <a:pt x="12048" y="444"/>
                  </a:lnTo>
                  <a:lnTo>
                    <a:pt x="12024" y="402"/>
                  </a:lnTo>
                  <a:lnTo>
                    <a:pt x="12003" y="370"/>
                  </a:lnTo>
                  <a:lnTo>
                    <a:pt x="11983" y="346"/>
                  </a:lnTo>
                  <a:lnTo>
                    <a:pt x="12014" y="331"/>
                  </a:lnTo>
                  <a:lnTo>
                    <a:pt x="12041" y="314"/>
                  </a:lnTo>
                  <a:lnTo>
                    <a:pt x="12063" y="296"/>
                  </a:lnTo>
                  <a:lnTo>
                    <a:pt x="12082" y="276"/>
                  </a:lnTo>
                  <a:lnTo>
                    <a:pt x="12096" y="255"/>
                  </a:lnTo>
                  <a:lnTo>
                    <a:pt x="12105" y="232"/>
                  </a:lnTo>
                  <a:lnTo>
                    <a:pt x="12111" y="208"/>
                  </a:lnTo>
                  <a:lnTo>
                    <a:pt x="12113" y="183"/>
                  </a:lnTo>
                  <a:lnTo>
                    <a:pt x="12113" y="164"/>
                  </a:lnTo>
                  <a:lnTo>
                    <a:pt x="12110" y="145"/>
                  </a:lnTo>
                  <a:lnTo>
                    <a:pt x="12106" y="128"/>
                  </a:lnTo>
                  <a:lnTo>
                    <a:pt x="12100" y="112"/>
                  </a:lnTo>
                  <a:lnTo>
                    <a:pt x="12092" y="97"/>
                  </a:lnTo>
                  <a:lnTo>
                    <a:pt x="12082" y="83"/>
                  </a:lnTo>
                  <a:lnTo>
                    <a:pt x="12070" y="70"/>
                  </a:lnTo>
                  <a:lnTo>
                    <a:pt x="12056" y="58"/>
                  </a:lnTo>
                  <a:lnTo>
                    <a:pt x="12042" y="47"/>
                  </a:lnTo>
                  <a:lnTo>
                    <a:pt x="12026" y="38"/>
                  </a:lnTo>
                  <a:lnTo>
                    <a:pt x="12010" y="30"/>
                  </a:lnTo>
                  <a:lnTo>
                    <a:pt x="11992" y="23"/>
                  </a:lnTo>
                  <a:lnTo>
                    <a:pt x="11973" y="18"/>
                  </a:lnTo>
                  <a:lnTo>
                    <a:pt x="11954" y="14"/>
                  </a:lnTo>
                  <a:lnTo>
                    <a:pt x="11912" y="12"/>
                  </a:lnTo>
                  <a:lnTo>
                    <a:pt x="11692" y="12"/>
                  </a:lnTo>
                  <a:lnTo>
                    <a:pt x="11692" y="669"/>
                  </a:lnTo>
                  <a:lnTo>
                    <a:pt x="11789" y="669"/>
                  </a:lnTo>
                  <a:lnTo>
                    <a:pt x="11789" y="378"/>
                  </a:lnTo>
                  <a:lnTo>
                    <a:pt x="11861" y="378"/>
                  </a:lnTo>
                  <a:lnTo>
                    <a:pt x="11875" y="379"/>
                  </a:lnTo>
                  <a:lnTo>
                    <a:pt x="11887" y="383"/>
                  </a:lnTo>
                  <a:lnTo>
                    <a:pt x="11898" y="389"/>
                  </a:lnTo>
                  <a:lnTo>
                    <a:pt x="11910" y="397"/>
                  </a:lnTo>
                  <a:lnTo>
                    <a:pt x="11921" y="408"/>
                  </a:lnTo>
                  <a:lnTo>
                    <a:pt x="11931" y="421"/>
                  </a:lnTo>
                  <a:lnTo>
                    <a:pt x="11941" y="436"/>
                  </a:lnTo>
                  <a:lnTo>
                    <a:pt x="11951" y="454"/>
                  </a:lnTo>
                  <a:lnTo>
                    <a:pt x="12018" y="593"/>
                  </a:lnTo>
                  <a:lnTo>
                    <a:pt x="12032" y="611"/>
                  </a:lnTo>
                  <a:lnTo>
                    <a:pt x="12045" y="627"/>
                  </a:lnTo>
                  <a:lnTo>
                    <a:pt x="12060" y="639"/>
                  </a:lnTo>
                  <a:lnTo>
                    <a:pt x="12076" y="650"/>
                  </a:lnTo>
                  <a:lnTo>
                    <a:pt x="12093" y="658"/>
                  </a:lnTo>
                  <a:lnTo>
                    <a:pt x="12110" y="665"/>
                  </a:lnTo>
                  <a:lnTo>
                    <a:pt x="12129" y="668"/>
                  </a:lnTo>
                  <a:lnTo>
                    <a:pt x="12148" y="669"/>
                  </a:lnTo>
                  <a:lnTo>
                    <a:pt x="12168" y="669"/>
                  </a:lnTo>
                  <a:close/>
                  <a:moveTo>
                    <a:pt x="12013" y="183"/>
                  </a:moveTo>
                  <a:lnTo>
                    <a:pt x="12011" y="205"/>
                  </a:lnTo>
                  <a:lnTo>
                    <a:pt x="12004" y="225"/>
                  </a:lnTo>
                  <a:lnTo>
                    <a:pt x="12000" y="234"/>
                  </a:lnTo>
                  <a:lnTo>
                    <a:pt x="11994" y="244"/>
                  </a:lnTo>
                  <a:lnTo>
                    <a:pt x="11986" y="253"/>
                  </a:lnTo>
                  <a:lnTo>
                    <a:pt x="11978" y="261"/>
                  </a:lnTo>
                  <a:lnTo>
                    <a:pt x="11960" y="276"/>
                  </a:lnTo>
                  <a:lnTo>
                    <a:pt x="11951" y="282"/>
                  </a:lnTo>
                  <a:lnTo>
                    <a:pt x="11940" y="287"/>
                  </a:lnTo>
                  <a:lnTo>
                    <a:pt x="11919" y="293"/>
                  </a:lnTo>
                  <a:lnTo>
                    <a:pt x="11896" y="295"/>
                  </a:lnTo>
                  <a:lnTo>
                    <a:pt x="11789" y="295"/>
                  </a:lnTo>
                  <a:lnTo>
                    <a:pt x="11789" y="94"/>
                  </a:lnTo>
                  <a:lnTo>
                    <a:pt x="11896" y="94"/>
                  </a:lnTo>
                  <a:lnTo>
                    <a:pt x="11919" y="95"/>
                  </a:lnTo>
                  <a:lnTo>
                    <a:pt x="11939" y="99"/>
                  </a:lnTo>
                  <a:lnTo>
                    <a:pt x="11959" y="106"/>
                  </a:lnTo>
                  <a:lnTo>
                    <a:pt x="11976" y="117"/>
                  </a:lnTo>
                  <a:lnTo>
                    <a:pt x="11993" y="130"/>
                  </a:lnTo>
                  <a:lnTo>
                    <a:pt x="12004" y="145"/>
                  </a:lnTo>
                  <a:lnTo>
                    <a:pt x="12011" y="164"/>
                  </a:lnTo>
                  <a:lnTo>
                    <a:pt x="12012" y="173"/>
                  </a:lnTo>
                  <a:lnTo>
                    <a:pt x="12013" y="183"/>
                  </a:lnTo>
                  <a:close/>
                  <a:moveTo>
                    <a:pt x="12677" y="94"/>
                  </a:moveTo>
                  <a:lnTo>
                    <a:pt x="12677" y="12"/>
                  </a:lnTo>
                  <a:lnTo>
                    <a:pt x="12307" y="12"/>
                  </a:lnTo>
                  <a:lnTo>
                    <a:pt x="12307" y="669"/>
                  </a:lnTo>
                  <a:lnTo>
                    <a:pt x="12675" y="669"/>
                  </a:lnTo>
                  <a:lnTo>
                    <a:pt x="12675" y="585"/>
                  </a:lnTo>
                  <a:lnTo>
                    <a:pt x="12402" y="585"/>
                  </a:lnTo>
                  <a:lnTo>
                    <a:pt x="12402" y="369"/>
                  </a:lnTo>
                  <a:lnTo>
                    <a:pt x="12652" y="369"/>
                  </a:lnTo>
                  <a:lnTo>
                    <a:pt x="12652" y="285"/>
                  </a:lnTo>
                  <a:lnTo>
                    <a:pt x="12402" y="285"/>
                  </a:lnTo>
                  <a:lnTo>
                    <a:pt x="12402" y="94"/>
                  </a:lnTo>
                  <a:lnTo>
                    <a:pt x="12677" y="9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/>
            </a:p>
          </p:txBody>
        </p:sp>
        <p:sp>
          <p:nvSpPr>
            <p:cNvPr id="35854" name="Freeform 14"/>
            <p:cNvSpPr>
              <a:spLocks noEditPoints="1"/>
            </p:cNvSpPr>
            <p:nvPr userDrawn="1"/>
          </p:nvSpPr>
          <p:spPr bwMode="auto">
            <a:xfrm>
              <a:off x="703" y="3816"/>
              <a:ext cx="965" cy="6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280" y="671"/>
                </a:cxn>
                <a:cxn ang="0">
                  <a:pos x="1176" y="671"/>
                </a:cxn>
                <a:cxn ang="0">
                  <a:pos x="1752" y="14"/>
                </a:cxn>
                <a:cxn ang="0">
                  <a:pos x="1752" y="96"/>
                </a:cxn>
                <a:cxn ang="0">
                  <a:pos x="2752" y="306"/>
                </a:cxn>
                <a:cxn ang="0">
                  <a:pos x="2673" y="100"/>
                </a:cxn>
                <a:cxn ang="0">
                  <a:pos x="2475" y="3"/>
                </a:cxn>
                <a:cxn ang="0">
                  <a:pos x="2250" y="57"/>
                </a:cxn>
                <a:cxn ang="0">
                  <a:pos x="2144" y="208"/>
                </a:cxn>
                <a:cxn ang="0">
                  <a:pos x="2135" y="445"/>
                </a:cxn>
                <a:cxn ang="0">
                  <a:pos x="2238" y="617"/>
                </a:cxn>
                <a:cxn ang="0">
                  <a:pos x="2439" y="683"/>
                </a:cxn>
                <a:cxn ang="0">
                  <a:pos x="2651" y="606"/>
                </a:cxn>
                <a:cxn ang="0">
                  <a:pos x="2743" y="445"/>
                </a:cxn>
                <a:cxn ang="0">
                  <a:pos x="2647" y="421"/>
                </a:cxn>
                <a:cxn ang="0">
                  <a:pos x="2566" y="558"/>
                </a:cxn>
                <a:cxn ang="0">
                  <a:pos x="2414" y="598"/>
                </a:cxn>
                <a:cxn ang="0">
                  <a:pos x="2302" y="551"/>
                </a:cxn>
                <a:cxn ang="0">
                  <a:pos x="2230" y="421"/>
                </a:cxn>
                <a:cxn ang="0">
                  <a:pos x="2236" y="242"/>
                </a:cxn>
                <a:cxn ang="0">
                  <a:pos x="2329" y="115"/>
                </a:cxn>
                <a:cxn ang="0">
                  <a:pos x="2486" y="90"/>
                </a:cxn>
                <a:cxn ang="0">
                  <a:pos x="2612" y="178"/>
                </a:cxn>
                <a:cxn ang="0">
                  <a:pos x="2655" y="342"/>
                </a:cxn>
                <a:cxn ang="0">
                  <a:pos x="2901" y="14"/>
                </a:cxn>
                <a:cxn ang="0">
                  <a:pos x="4180" y="671"/>
                </a:cxn>
                <a:cxn ang="0">
                  <a:pos x="4077" y="671"/>
                </a:cxn>
                <a:cxn ang="0">
                  <a:pos x="4650" y="587"/>
                </a:cxn>
                <a:cxn ang="0">
                  <a:pos x="5160" y="14"/>
                </a:cxn>
                <a:cxn ang="0">
                  <a:pos x="5779" y="540"/>
                </a:cxn>
                <a:cxn ang="0">
                  <a:pos x="5463" y="144"/>
                </a:cxn>
                <a:cxn ang="0">
                  <a:pos x="6411" y="428"/>
                </a:cxn>
                <a:cxn ang="0">
                  <a:pos x="6211" y="257"/>
                </a:cxn>
                <a:cxn ang="0">
                  <a:pos x="6138" y="187"/>
                </a:cxn>
                <a:cxn ang="0">
                  <a:pos x="6186" y="100"/>
                </a:cxn>
                <a:cxn ang="0">
                  <a:pos x="6382" y="115"/>
                </a:cxn>
                <a:cxn ang="0">
                  <a:pos x="6192" y="6"/>
                </a:cxn>
                <a:cxn ang="0">
                  <a:pos x="6065" y="85"/>
                </a:cxn>
                <a:cxn ang="0">
                  <a:pos x="6040" y="202"/>
                </a:cxn>
                <a:cxn ang="0">
                  <a:pos x="6163" y="341"/>
                </a:cxn>
                <a:cxn ang="0">
                  <a:pos x="6302" y="431"/>
                </a:cxn>
                <a:cxn ang="0">
                  <a:pos x="6302" y="553"/>
                </a:cxn>
                <a:cxn ang="0">
                  <a:pos x="6182" y="599"/>
                </a:cxn>
                <a:cxn ang="0">
                  <a:pos x="6116" y="678"/>
                </a:cxn>
                <a:cxn ang="0">
                  <a:pos x="6289" y="667"/>
                </a:cxn>
                <a:cxn ang="0">
                  <a:pos x="6402" y="579"/>
                </a:cxn>
                <a:cxn ang="0">
                  <a:pos x="6516" y="14"/>
                </a:cxn>
                <a:cxn ang="0">
                  <a:pos x="7238" y="671"/>
                </a:cxn>
                <a:cxn ang="0">
                  <a:pos x="7370" y="14"/>
                </a:cxn>
                <a:cxn ang="0">
                  <a:pos x="8512" y="398"/>
                </a:cxn>
                <a:cxn ang="0">
                  <a:pos x="8393" y="519"/>
                </a:cxn>
                <a:cxn ang="0">
                  <a:pos x="8294" y="596"/>
                </a:cxn>
                <a:cxn ang="0">
                  <a:pos x="8160" y="569"/>
                </a:cxn>
                <a:cxn ang="0">
                  <a:pos x="8099" y="454"/>
                </a:cxn>
                <a:cxn ang="0">
                  <a:pos x="8005" y="456"/>
                </a:cxn>
                <a:cxn ang="0">
                  <a:pos x="8074" y="615"/>
                </a:cxn>
                <a:cxn ang="0">
                  <a:pos x="8224" y="682"/>
                </a:cxn>
                <a:cxn ang="0">
                  <a:pos x="8407" y="641"/>
                </a:cxn>
                <a:cxn ang="0">
                  <a:pos x="8490" y="531"/>
                </a:cxn>
                <a:cxn ang="0">
                  <a:pos x="9143" y="14"/>
                </a:cxn>
                <a:cxn ang="0">
                  <a:pos x="9143" y="96"/>
                </a:cxn>
                <a:cxn ang="0">
                  <a:pos x="9377" y="587"/>
                </a:cxn>
              </a:cxnLst>
              <a:rect l="0" t="0" r="r" b="b"/>
              <a:pathLst>
                <a:path w="9651" h="683">
                  <a:moveTo>
                    <a:pt x="511" y="671"/>
                  </a:moveTo>
                  <a:lnTo>
                    <a:pt x="511" y="14"/>
                  </a:lnTo>
                  <a:lnTo>
                    <a:pt x="415" y="14"/>
                  </a:lnTo>
                  <a:lnTo>
                    <a:pt x="415" y="540"/>
                  </a:lnTo>
                  <a:lnTo>
                    <a:pt x="411" y="540"/>
                  </a:lnTo>
                  <a:lnTo>
                    <a:pt x="125" y="14"/>
                  </a:lnTo>
                  <a:lnTo>
                    <a:pt x="0" y="14"/>
                  </a:lnTo>
                  <a:lnTo>
                    <a:pt x="0" y="671"/>
                  </a:lnTo>
                  <a:lnTo>
                    <a:pt x="96" y="671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386" y="671"/>
                  </a:lnTo>
                  <a:lnTo>
                    <a:pt x="511" y="671"/>
                  </a:lnTo>
                  <a:close/>
                  <a:moveTo>
                    <a:pt x="1280" y="671"/>
                  </a:moveTo>
                  <a:lnTo>
                    <a:pt x="993" y="14"/>
                  </a:lnTo>
                  <a:lnTo>
                    <a:pt x="901" y="14"/>
                  </a:lnTo>
                  <a:lnTo>
                    <a:pt x="615" y="671"/>
                  </a:lnTo>
                  <a:lnTo>
                    <a:pt x="717" y="671"/>
                  </a:lnTo>
                  <a:lnTo>
                    <a:pt x="786" y="503"/>
                  </a:lnTo>
                  <a:lnTo>
                    <a:pt x="1108" y="503"/>
                  </a:lnTo>
                  <a:lnTo>
                    <a:pt x="1176" y="671"/>
                  </a:lnTo>
                  <a:lnTo>
                    <a:pt x="1280" y="671"/>
                  </a:lnTo>
                  <a:close/>
                  <a:moveTo>
                    <a:pt x="1078" y="427"/>
                  </a:moveTo>
                  <a:lnTo>
                    <a:pt x="817" y="427"/>
                  </a:lnTo>
                  <a:lnTo>
                    <a:pt x="947" y="104"/>
                  </a:lnTo>
                  <a:lnTo>
                    <a:pt x="1078" y="427"/>
                  </a:lnTo>
                  <a:close/>
                  <a:moveTo>
                    <a:pt x="1752" y="96"/>
                  </a:moveTo>
                  <a:lnTo>
                    <a:pt x="1752" y="14"/>
                  </a:lnTo>
                  <a:lnTo>
                    <a:pt x="1255" y="14"/>
                  </a:lnTo>
                  <a:lnTo>
                    <a:pt x="1255" y="96"/>
                  </a:lnTo>
                  <a:lnTo>
                    <a:pt x="1455" y="96"/>
                  </a:lnTo>
                  <a:lnTo>
                    <a:pt x="1455" y="671"/>
                  </a:lnTo>
                  <a:lnTo>
                    <a:pt x="1551" y="671"/>
                  </a:lnTo>
                  <a:lnTo>
                    <a:pt x="1551" y="96"/>
                  </a:lnTo>
                  <a:lnTo>
                    <a:pt x="1752" y="96"/>
                  </a:lnTo>
                  <a:close/>
                  <a:moveTo>
                    <a:pt x="1978" y="671"/>
                  </a:moveTo>
                  <a:lnTo>
                    <a:pt x="1978" y="14"/>
                  </a:lnTo>
                  <a:lnTo>
                    <a:pt x="1882" y="14"/>
                  </a:lnTo>
                  <a:lnTo>
                    <a:pt x="1882" y="671"/>
                  </a:lnTo>
                  <a:lnTo>
                    <a:pt x="1978" y="671"/>
                  </a:lnTo>
                  <a:close/>
                  <a:moveTo>
                    <a:pt x="2754" y="342"/>
                  </a:moveTo>
                  <a:lnTo>
                    <a:pt x="2752" y="306"/>
                  </a:lnTo>
                  <a:lnTo>
                    <a:pt x="2749" y="272"/>
                  </a:lnTo>
                  <a:lnTo>
                    <a:pt x="2743" y="240"/>
                  </a:lnTo>
                  <a:lnTo>
                    <a:pt x="2734" y="209"/>
                  </a:lnTo>
                  <a:lnTo>
                    <a:pt x="2722" y="179"/>
                  </a:lnTo>
                  <a:lnTo>
                    <a:pt x="2708" y="151"/>
                  </a:lnTo>
                  <a:lnTo>
                    <a:pt x="2693" y="125"/>
                  </a:lnTo>
                  <a:lnTo>
                    <a:pt x="2673" y="100"/>
                  </a:lnTo>
                  <a:lnTo>
                    <a:pt x="2651" y="78"/>
                  </a:lnTo>
                  <a:lnTo>
                    <a:pt x="2626" y="57"/>
                  </a:lnTo>
                  <a:lnTo>
                    <a:pt x="2601" y="40"/>
                  </a:lnTo>
                  <a:lnTo>
                    <a:pt x="2572" y="27"/>
                  </a:lnTo>
                  <a:lnTo>
                    <a:pt x="2541" y="15"/>
                  </a:lnTo>
                  <a:lnTo>
                    <a:pt x="2509" y="8"/>
                  </a:lnTo>
                  <a:lnTo>
                    <a:pt x="2475" y="3"/>
                  </a:lnTo>
                  <a:lnTo>
                    <a:pt x="2439" y="2"/>
                  </a:lnTo>
                  <a:lnTo>
                    <a:pt x="2402" y="3"/>
                  </a:lnTo>
                  <a:lnTo>
                    <a:pt x="2368" y="8"/>
                  </a:lnTo>
                  <a:lnTo>
                    <a:pt x="2335" y="15"/>
                  </a:lnTo>
                  <a:lnTo>
                    <a:pt x="2304" y="27"/>
                  </a:lnTo>
                  <a:lnTo>
                    <a:pt x="2277" y="40"/>
                  </a:lnTo>
                  <a:lnTo>
                    <a:pt x="2250" y="57"/>
                  </a:lnTo>
                  <a:lnTo>
                    <a:pt x="2226" y="78"/>
                  </a:lnTo>
                  <a:lnTo>
                    <a:pt x="2203" y="100"/>
                  </a:lnTo>
                  <a:lnTo>
                    <a:pt x="2194" y="113"/>
                  </a:lnTo>
                  <a:lnTo>
                    <a:pt x="2185" y="125"/>
                  </a:lnTo>
                  <a:lnTo>
                    <a:pt x="2168" y="150"/>
                  </a:lnTo>
                  <a:lnTo>
                    <a:pt x="2155" y="178"/>
                  </a:lnTo>
                  <a:lnTo>
                    <a:pt x="2144" y="208"/>
                  </a:lnTo>
                  <a:lnTo>
                    <a:pt x="2135" y="240"/>
                  </a:lnTo>
                  <a:lnTo>
                    <a:pt x="2129" y="272"/>
                  </a:lnTo>
                  <a:lnTo>
                    <a:pt x="2125" y="306"/>
                  </a:lnTo>
                  <a:lnTo>
                    <a:pt x="2124" y="342"/>
                  </a:lnTo>
                  <a:lnTo>
                    <a:pt x="2125" y="379"/>
                  </a:lnTo>
                  <a:lnTo>
                    <a:pt x="2129" y="413"/>
                  </a:lnTo>
                  <a:lnTo>
                    <a:pt x="2135" y="445"/>
                  </a:lnTo>
                  <a:lnTo>
                    <a:pt x="2144" y="477"/>
                  </a:lnTo>
                  <a:lnTo>
                    <a:pt x="2155" y="506"/>
                  </a:lnTo>
                  <a:lnTo>
                    <a:pt x="2169" y="533"/>
                  </a:lnTo>
                  <a:lnTo>
                    <a:pt x="2185" y="559"/>
                  </a:lnTo>
                  <a:lnTo>
                    <a:pt x="2203" y="583"/>
                  </a:lnTo>
                  <a:lnTo>
                    <a:pt x="2226" y="606"/>
                  </a:lnTo>
                  <a:lnTo>
                    <a:pt x="2238" y="617"/>
                  </a:lnTo>
                  <a:lnTo>
                    <a:pt x="2250" y="627"/>
                  </a:lnTo>
                  <a:lnTo>
                    <a:pt x="2277" y="644"/>
                  </a:lnTo>
                  <a:lnTo>
                    <a:pt x="2304" y="658"/>
                  </a:lnTo>
                  <a:lnTo>
                    <a:pt x="2335" y="669"/>
                  </a:lnTo>
                  <a:lnTo>
                    <a:pt x="2368" y="677"/>
                  </a:lnTo>
                  <a:lnTo>
                    <a:pt x="2402" y="681"/>
                  </a:lnTo>
                  <a:lnTo>
                    <a:pt x="2439" y="683"/>
                  </a:lnTo>
                  <a:lnTo>
                    <a:pt x="2475" y="681"/>
                  </a:lnTo>
                  <a:lnTo>
                    <a:pt x="2509" y="677"/>
                  </a:lnTo>
                  <a:lnTo>
                    <a:pt x="2541" y="669"/>
                  </a:lnTo>
                  <a:lnTo>
                    <a:pt x="2572" y="658"/>
                  </a:lnTo>
                  <a:lnTo>
                    <a:pt x="2601" y="644"/>
                  </a:lnTo>
                  <a:lnTo>
                    <a:pt x="2626" y="627"/>
                  </a:lnTo>
                  <a:lnTo>
                    <a:pt x="2651" y="606"/>
                  </a:lnTo>
                  <a:lnTo>
                    <a:pt x="2673" y="583"/>
                  </a:lnTo>
                  <a:lnTo>
                    <a:pt x="2684" y="571"/>
                  </a:lnTo>
                  <a:lnTo>
                    <a:pt x="2693" y="559"/>
                  </a:lnTo>
                  <a:lnTo>
                    <a:pt x="2708" y="533"/>
                  </a:lnTo>
                  <a:lnTo>
                    <a:pt x="2722" y="506"/>
                  </a:lnTo>
                  <a:lnTo>
                    <a:pt x="2734" y="476"/>
                  </a:lnTo>
                  <a:lnTo>
                    <a:pt x="2743" y="445"/>
                  </a:lnTo>
                  <a:lnTo>
                    <a:pt x="2749" y="413"/>
                  </a:lnTo>
                  <a:lnTo>
                    <a:pt x="2752" y="379"/>
                  </a:lnTo>
                  <a:lnTo>
                    <a:pt x="2754" y="342"/>
                  </a:lnTo>
                  <a:close/>
                  <a:moveTo>
                    <a:pt x="2655" y="342"/>
                  </a:moveTo>
                  <a:lnTo>
                    <a:pt x="2654" y="370"/>
                  </a:lnTo>
                  <a:lnTo>
                    <a:pt x="2651" y="395"/>
                  </a:lnTo>
                  <a:lnTo>
                    <a:pt x="2647" y="421"/>
                  </a:lnTo>
                  <a:lnTo>
                    <a:pt x="2641" y="444"/>
                  </a:lnTo>
                  <a:lnTo>
                    <a:pt x="2632" y="466"/>
                  </a:lnTo>
                  <a:lnTo>
                    <a:pt x="2623" y="487"/>
                  </a:lnTo>
                  <a:lnTo>
                    <a:pt x="2612" y="507"/>
                  </a:lnTo>
                  <a:lnTo>
                    <a:pt x="2599" y="525"/>
                  </a:lnTo>
                  <a:lnTo>
                    <a:pt x="2583" y="543"/>
                  </a:lnTo>
                  <a:lnTo>
                    <a:pt x="2566" y="558"/>
                  </a:lnTo>
                  <a:lnTo>
                    <a:pt x="2548" y="570"/>
                  </a:lnTo>
                  <a:lnTo>
                    <a:pt x="2529" y="581"/>
                  </a:lnTo>
                  <a:lnTo>
                    <a:pt x="2508" y="589"/>
                  </a:lnTo>
                  <a:lnTo>
                    <a:pt x="2486" y="594"/>
                  </a:lnTo>
                  <a:lnTo>
                    <a:pt x="2463" y="598"/>
                  </a:lnTo>
                  <a:lnTo>
                    <a:pt x="2439" y="599"/>
                  </a:lnTo>
                  <a:lnTo>
                    <a:pt x="2414" y="598"/>
                  </a:lnTo>
                  <a:lnTo>
                    <a:pt x="2391" y="594"/>
                  </a:lnTo>
                  <a:lnTo>
                    <a:pt x="2379" y="592"/>
                  </a:lnTo>
                  <a:lnTo>
                    <a:pt x="2369" y="589"/>
                  </a:lnTo>
                  <a:lnTo>
                    <a:pt x="2348" y="581"/>
                  </a:lnTo>
                  <a:lnTo>
                    <a:pt x="2329" y="570"/>
                  </a:lnTo>
                  <a:lnTo>
                    <a:pt x="2311" y="558"/>
                  </a:lnTo>
                  <a:lnTo>
                    <a:pt x="2302" y="551"/>
                  </a:lnTo>
                  <a:lnTo>
                    <a:pt x="2294" y="543"/>
                  </a:lnTo>
                  <a:lnTo>
                    <a:pt x="2279" y="525"/>
                  </a:lnTo>
                  <a:lnTo>
                    <a:pt x="2265" y="507"/>
                  </a:lnTo>
                  <a:lnTo>
                    <a:pt x="2253" y="487"/>
                  </a:lnTo>
                  <a:lnTo>
                    <a:pt x="2244" y="466"/>
                  </a:lnTo>
                  <a:lnTo>
                    <a:pt x="2236" y="444"/>
                  </a:lnTo>
                  <a:lnTo>
                    <a:pt x="2230" y="421"/>
                  </a:lnTo>
                  <a:lnTo>
                    <a:pt x="2225" y="395"/>
                  </a:lnTo>
                  <a:lnTo>
                    <a:pt x="2222" y="370"/>
                  </a:lnTo>
                  <a:lnTo>
                    <a:pt x="2221" y="342"/>
                  </a:lnTo>
                  <a:lnTo>
                    <a:pt x="2222" y="315"/>
                  </a:lnTo>
                  <a:lnTo>
                    <a:pt x="2225" y="290"/>
                  </a:lnTo>
                  <a:lnTo>
                    <a:pt x="2230" y="265"/>
                  </a:lnTo>
                  <a:lnTo>
                    <a:pt x="2236" y="242"/>
                  </a:lnTo>
                  <a:lnTo>
                    <a:pt x="2244" y="219"/>
                  </a:lnTo>
                  <a:lnTo>
                    <a:pt x="2253" y="199"/>
                  </a:lnTo>
                  <a:lnTo>
                    <a:pt x="2265" y="178"/>
                  </a:lnTo>
                  <a:lnTo>
                    <a:pt x="2279" y="160"/>
                  </a:lnTo>
                  <a:lnTo>
                    <a:pt x="2294" y="142"/>
                  </a:lnTo>
                  <a:lnTo>
                    <a:pt x="2312" y="127"/>
                  </a:lnTo>
                  <a:lnTo>
                    <a:pt x="2329" y="115"/>
                  </a:lnTo>
                  <a:lnTo>
                    <a:pt x="2348" y="104"/>
                  </a:lnTo>
                  <a:lnTo>
                    <a:pt x="2369" y="96"/>
                  </a:lnTo>
                  <a:lnTo>
                    <a:pt x="2391" y="90"/>
                  </a:lnTo>
                  <a:lnTo>
                    <a:pt x="2414" y="87"/>
                  </a:lnTo>
                  <a:lnTo>
                    <a:pt x="2439" y="86"/>
                  </a:lnTo>
                  <a:lnTo>
                    <a:pt x="2462" y="87"/>
                  </a:lnTo>
                  <a:lnTo>
                    <a:pt x="2486" y="90"/>
                  </a:lnTo>
                  <a:lnTo>
                    <a:pt x="2507" y="96"/>
                  </a:lnTo>
                  <a:lnTo>
                    <a:pt x="2528" y="104"/>
                  </a:lnTo>
                  <a:lnTo>
                    <a:pt x="2547" y="115"/>
                  </a:lnTo>
                  <a:lnTo>
                    <a:pt x="2566" y="127"/>
                  </a:lnTo>
                  <a:lnTo>
                    <a:pt x="2582" y="142"/>
                  </a:lnTo>
                  <a:lnTo>
                    <a:pt x="2599" y="160"/>
                  </a:lnTo>
                  <a:lnTo>
                    <a:pt x="2612" y="178"/>
                  </a:lnTo>
                  <a:lnTo>
                    <a:pt x="2623" y="199"/>
                  </a:lnTo>
                  <a:lnTo>
                    <a:pt x="2632" y="219"/>
                  </a:lnTo>
                  <a:lnTo>
                    <a:pt x="2641" y="242"/>
                  </a:lnTo>
                  <a:lnTo>
                    <a:pt x="2647" y="265"/>
                  </a:lnTo>
                  <a:lnTo>
                    <a:pt x="2651" y="290"/>
                  </a:lnTo>
                  <a:lnTo>
                    <a:pt x="2654" y="315"/>
                  </a:lnTo>
                  <a:lnTo>
                    <a:pt x="2655" y="342"/>
                  </a:lnTo>
                  <a:close/>
                  <a:moveTo>
                    <a:pt x="3411" y="671"/>
                  </a:moveTo>
                  <a:lnTo>
                    <a:pt x="3411" y="14"/>
                  </a:lnTo>
                  <a:lnTo>
                    <a:pt x="3315" y="14"/>
                  </a:lnTo>
                  <a:lnTo>
                    <a:pt x="3315" y="540"/>
                  </a:lnTo>
                  <a:lnTo>
                    <a:pt x="3311" y="540"/>
                  </a:lnTo>
                  <a:lnTo>
                    <a:pt x="3025" y="14"/>
                  </a:lnTo>
                  <a:lnTo>
                    <a:pt x="2901" y="14"/>
                  </a:lnTo>
                  <a:lnTo>
                    <a:pt x="2901" y="671"/>
                  </a:lnTo>
                  <a:lnTo>
                    <a:pt x="2997" y="671"/>
                  </a:lnTo>
                  <a:lnTo>
                    <a:pt x="2997" y="144"/>
                  </a:lnTo>
                  <a:lnTo>
                    <a:pt x="2999" y="144"/>
                  </a:lnTo>
                  <a:lnTo>
                    <a:pt x="3287" y="671"/>
                  </a:lnTo>
                  <a:lnTo>
                    <a:pt x="3411" y="671"/>
                  </a:lnTo>
                  <a:close/>
                  <a:moveTo>
                    <a:pt x="4180" y="671"/>
                  </a:moveTo>
                  <a:lnTo>
                    <a:pt x="3893" y="14"/>
                  </a:lnTo>
                  <a:lnTo>
                    <a:pt x="3801" y="14"/>
                  </a:lnTo>
                  <a:lnTo>
                    <a:pt x="3516" y="671"/>
                  </a:lnTo>
                  <a:lnTo>
                    <a:pt x="3618" y="671"/>
                  </a:lnTo>
                  <a:lnTo>
                    <a:pt x="3686" y="503"/>
                  </a:lnTo>
                  <a:lnTo>
                    <a:pt x="4008" y="503"/>
                  </a:lnTo>
                  <a:lnTo>
                    <a:pt x="4077" y="671"/>
                  </a:lnTo>
                  <a:lnTo>
                    <a:pt x="4180" y="671"/>
                  </a:lnTo>
                  <a:close/>
                  <a:moveTo>
                    <a:pt x="3978" y="427"/>
                  </a:moveTo>
                  <a:lnTo>
                    <a:pt x="3717" y="427"/>
                  </a:lnTo>
                  <a:lnTo>
                    <a:pt x="3848" y="104"/>
                  </a:lnTo>
                  <a:lnTo>
                    <a:pt x="3978" y="427"/>
                  </a:lnTo>
                  <a:close/>
                  <a:moveTo>
                    <a:pt x="4650" y="671"/>
                  </a:moveTo>
                  <a:lnTo>
                    <a:pt x="4650" y="587"/>
                  </a:lnTo>
                  <a:lnTo>
                    <a:pt x="4380" y="587"/>
                  </a:lnTo>
                  <a:lnTo>
                    <a:pt x="4380" y="14"/>
                  </a:lnTo>
                  <a:lnTo>
                    <a:pt x="4285" y="14"/>
                  </a:lnTo>
                  <a:lnTo>
                    <a:pt x="4285" y="671"/>
                  </a:lnTo>
                  <a:lnTo>
                    <a:pt x="4650" y="671"/>
                  </a:lnTo>
                  <a:close/>
                  <a:moveTo>
                    <a:pt x="5160" y="671"/>
                  </a:moveTo>
                  <a:lnTo>
                    <a:pt x="5160" y="14"/>
                  </a:lnTo>
                  <a:lnTo>
                    <a:pt x="5065" y="14"/>
                  </a:lnTo>
                  <a:lnTo>
                    <a:pt x="5065" y="671"/>
                  </a:lnTo>
                  <a:lnTo>
                    <a:pt x="5160" y="671"/>
                  </a:lnTo>
                  <a:close/>
                  <a:moveTo>
                    <a:pt x="5875" y="671"/>
                  </a:moveTo>
                  <a:lnTo>
                    <a:pt x="5875" y="14"/>
                  </a:lnTo>
                  <a:lnTo>
                    <a:pt x="5779" y="14"/>
                  </a:lnTo>
                  <a:lnTo>
                    <a:pt x="5779" y="540"/>
                  </a:lnTo>
                  <a:lnTo>
                    <a:pt x="5775" y="540"/>
                  </a:lnTo>
                  <a:lnTo>
                    <a:pt x="5489" y="14"/>
                  </a:lnTo>
                  <a:lnTo>
                    <a:pt x="5364" y="14"/>
                  </a:lnTo>
                  <a:lnTo>
                    <a:pt x="5364" y="671"/>
                  </a:lnTo>
                  <a:lnTo>
                    <a:pt x="5460" y="671"/>
                  </a:lnTo>
                  <a:lnTo>
                    <a:pt x="5460" y="144"/>
                  </a:lnTo>
                  <a:lnTo>
                    <a:pt x="5463" y="144"/>
                  </a:lnTo>
                  <a:lnTo>
                    <a:pt x="5750" y="671"/>
                  </a:lnTo>
                  <a:lnTo>
                    <a:pt x="5875" y="671"/>
                  </a:lnTo>
                  <a:close/>
                  <a:moveTo>
                    <a:pt x="6423" y="494"/>
                  </a:moveTo>
                  <a:lnTo>
                    <a:pt x="6420" y="470"/>
                  </a:lnTo>
                  <a:lnTo>
                    <a:pt x="6417" y="448"/>
                  </a:lnTo>
                  <a:lnTo>
                    <a:pt x="6414" y="438"/>
                  </a:lnTo>
                  <a:lnTo>
                    <a:pt x="6411" y="428"/>
                  </a:lnTo>
                  <a:lnTo>
                    <a:pt x="6404" y="408"/>
                  </a:lnTo>
                  <a:lnTo>
                    <a:pt x="6393" y="389"/>
                  </a:lnTo>
                  <a:lnTo>
                    <a:pt x="6380" y="371"/>
                  </a:lnTo>
                  <a:lnTo>
                    <a:pt x="6365" y="353"/>
                  </a:lnTo>
                  <a:lnTo>
                    <a:pt x="6349" y="338"/>
                  </a:lnTo>
                  <a:lnTo>
                    <a:pt x="6302" y="308"/>
                  </a:lnTo>
                  <a:lnTo>
                    <a:pt x="6211" y="257"/>
                  </a:lnTo>
                  <a:lnTo>
                    <a:pt x="6194" y="247"/>
                  </a:lnTo>
                  <a:lnTo>
                    <a:pt x="6179" y="236"/>
                  </a:lnTo>
                  <a:lnTo>
                    <a:pt x="6165" y="227"/>
                  </a:lnTo>
                  <a:lnTo>
                    <a:pt x="6155" y="217"/>
                  </a:lnTo>
                  <a:lnTo>
                    <a:pt x="6147" y="207"/>
                  </a:lnTo>
                  <a:lnTo>
                    <a:pt x="6142" y="198"/>
                  </a:lnTo>
                  <a:lnTo>
                    <a:pt x="6138" y="187"/>
                  </a:lnTo>
                  <a:lnTo>
                    <a:pt x="6137" y="178"/>
                  </a:lnTo>
                  <a:lnTo>
                    <a:pt x="6139" y="160"/>
                  </a:lnTo>
                  <a:lnTo>
                    <a:pt x="6142" y="151"/>
                  </a:lnTo>
                  <a:lnTo>
                    <a:pt x="6145" y="143"/>
                  </a:lnTo>
                  <a:lnTo>
                    <a:pt x="6155" y="128"/>
                  </a:lnTo>
                  <a:lnTo>
                    <a:pt x="6168" y="113"/>
                  </a:lnTo>
                  <a:lnTo>
                    <a:pt x="6186" y="100"/>
                  </a:lnTo>
                  <a:lnTo>
                    <a:pt x="6195" y="95"/>
                  </a:lnTo>
                  <a:lnTo>
                    <a:pt x="6205" y="91"/>
                  </a:lnTo>
                  <a:lnTo>
                    <a:pt x="6227" y="85"/>
                  </a:lnTo>
                  <a:lnTo>
                    <a:pt x="6251" y="84"/>
                  </a:lnTo>
                  <a:lnTo>
                    <a:pt x="6272" y="86"/>
                  </a:lnTo>
                  <a:lnTo>
                    <a:pt x="6301" y="91"/>
                  </a:lnTo>
                  <a:lnTo>
                    <a:pt x="6382" y="115"/>
                  </a:lnTo>
                  <a:lnTo>
                    <a:pt x="6398" y="23"/>
                  </a:lnTo>
                  <a:lnTo>
                    <a:pt x="6361" y="13"/>
                  </a:lnTo>
                  <a:lnTo>
                    <a:pt x="6324" y="6"/>
                  </a:lnTo>
                  <a:lnTo>
                    <a:pt x="6287" y="1"/>
                  </a:lnTo>
                  <a:lnTo>
                    <a:pt x="6251" y="0"/>
                  </a:lnTo>
                  <a:lnTo>
                    <a:pt x="6211" y="2"/>
                  </a:lnTo>
                  <a:lnTo>
                    <a:pt x="6192" y="6"/>
                  </a:lnTo>
                  <a:lnTo>
                    <a:pt x="6174" y="10"/>
                  </a:lnTo>
                  <a:lnTo>
                    <a:pt x="6140" y="23"/>
                  </a:lnTo>
                  <a:lnTo>
                    <a:pt x="6123" y="33"/>
                  </a:lnTo>
                  <a:lnTo>
                    <a:pt x="6108" y="43"/>
                  </a:lnTo>
                  <a:lnTo>
                    <a:pt x="6092" y="56"/>
                  </a:lnTo>
                  <a:lnTo>
                    <a:pt x="6077" y="71"/>
                  </a:lnTo>
                  <a:lnTo>
                    <a:pt x="6065" y="85"/>
                  </a:lnTo>
                  <a:lnTo>
                    <a:pt x="6060" y="93"/>
                  </a:lnTo>
                  <a:lnTo>
                    <a:pt x="6056" y="101"/>
                  </a:lnTo>
                  <a:lnTo>
                    <a:pt x="6049" y="119"/>
                  </a:lnTo>
                  <a:lnTo>
                    <a:pt x="6042" y="138"/>
                  </a:lnTo>
                  <a:lnTo>
                    <a:pt x="6039" y="158"/>
                  </a:lnTo>
                  <a:lnTo>
                    <a:pt x="6038" y="178"/>
                  </a:lnTo>
                  <a:lnTo>
                    <a:pt x="6040" y="202"/>
                  </a:lnTo>
                  <a:lnTo>
                    <a:pt x="6046" y="224"/>
                  </a:lnTo>
                  <a:lnTo>
                    <a:pt x="6056" y="246"/>
                  </a:lnTo>
                  <a:lnTo>
                    <a:pt x="6070" y="267"/>
                  </a:lnTo>
                  <a:lnTo>
                    <a:pt x="6087" y="287"/>
                  </a:lnTo>
                  <a:lnTo>
                    <a:pt x="6109" y="306"/>
                  </a:lnTo>
                  <a:lnTo>
                    <a:pt x="6134" y="325"/>
                  </a:lnTo>
                  <a:lnTo>
                    <a:pt x="6163" y="341"/>
                  </a:lnTo>
                  <a:lnTo>
                    <a:pt x="6198" y="360"/>
                  </a:lnTo>
                  <a:lnTo>
                    <a:pt x="6232" y="377"/>
                  </a:lnTo>
                  <a:lnTo>
                    <a:pt x="6252" y="389"/>
                  </a:lnTo>
                  <a:lnTo>
                    <a:pt x="6270" y="400"/>
                  </a:lnTo>
                  <a:lnTo>
                    <a:pt x="6284" y="412"/>
                  </a:lnTo>
                  <a:lnTo>
                    <a:pt x="6295" y="424"/>
                  </a:lnTo>
                  <a:lnTo>
                    <a:pt x="6302" y="431"/>
                  </a:lnTo>
                  <a:lnTo>
                    <a:pt x="6308" y="439"/>
                  </a:lnTo>
                  <a:lnTo>
                    <a:pt x="6317" y="457"/>
                  </a:lnTo>
                  <a:lnTo>
                    <a:pt x="6322" y="474"/>
                  </a:lnTo>
                  <a:lnTo>
                    <a:pt x="6324" y="494"/>
                  </a:lnTo>
                  <a:lnTo>
                    <a:pt x="6321" y="515"/>
                  </a:lnTo>
                  <a:lnTo>
                    <a:pt x="6314" y="535"/>
                  </a:lnTo>
                  <a:lnTo>
                    <a:pt x="6302" y="553"/>
                  </a:lnTo>
                  <a:lnTo>
                    <a:pt x="6293" y="561"/>
                  </a:lnTo>
                  <a:lnTo>
                    <a:pt x="6284" y="568"/>
                  </a:lnTo>
                  <a:lnTo>
                    <a:pt x="6263" y="582"/>
                  </a:lnTo>
                  <a:lnTo>
                    <a:pt x="6251" y="587"/>
                  </a:lnTo>
                  <a:lnTo>
                    <a:pt x="6239" y="591"/>
                  </a:lnTo>
                  <a:lnTo>
                    <a:pt x="6211" y="597"/>
                  </a:lnTo>
                  <a:lnTo>
                    <a:pt x="6182" y="599"/>
                  </a:lnTo>
                  <a:lnTo>
                    <a:pt x="6149" y="597"/>
                  </a:lnTo>
                  <a:lnTo>
                    <a:pt x="6117" y="591"/>
                  </a:lnTo>
                  <a:lnTo>
                    <a:pt x="6087" y="581"/>
                  </a:lnTo>
                  <a:lnTo>
                    <a:pt x="6060" y="566"/>
                  </a:lnTo>
                  <a:lnTo>
                    <a:pt x="6046" y="656"/>
                  </a:lnTo>
                  <a:lnTo>
                    <a:pt x="6088" y="671"/>
                  </a:lnTo>
                  <a:lnTo>
                    <a:pt x="6116" y="678"/>
                  </a:lnTo>
                  <a:lnTo>
                    <a:pt x="6128" y="680"/>
                  </a:lnTo>
                  <a:lnTo>
                    <a:pt x="6144" y="682"/>
                  </a:lnTo>
                  <a:lnTo>
                    <a:pt x="6182" y="683"/>
                  </a:lnTo>
                  <a:lnTo>
                    <a:pt x="6228" y="680"/>
                  </a:lnTo>
                  <a:lnTo>
                    <a:pt x="6249" y="677"/>
                  </a:lnTo>
                  <a:lnTo>
                    <a:pt x="6270" y="673"/>
                  </a:lnTo>
                  <a:lnTo>
                    <a:pt x="6289" y="667"/>
                  </a:lnTo>
                  <a:lnTo>
                    <a:pt x="6308" y="659"/>
                  </a:lnTo>
                  <a:lnTo>
                    <a:pt x="6325" y="651"/>
                  </a:lnTo>
                  <a:lnTo>
                    <a:pt x="6342" y="641"/>
                  </a:lnTo>
                  <a:lnTo>
                    <a:pt x="6361" y="628"/>
                  </a:lnTo>
                  <a:lnTo>
                    <a:pt x="6377" y="612"/>
                  </a:lnTo>
                  <a:lnTo>
                    <a:pt x="6391" y="596"/>
                  </a:lnTo>
                  <a:lnTo>
                    <a:pt x="6402" y="579"/>
                  </a:lnTo>
                  <a:lnTo>
                    <a:pt x="6411" y="559"/>
                  </a:lnTo>
                  <a:lnTo>
                    <a:pt x="6417" y="539"/>
                  </a:lnTo>
                  <a:lnTo>
                    <a:pt x="6420" y="517"/>
                  </a:lnTo>
                  <a:lnTo>
                    <a:pt x="6423" y="494"/>
                  </a:lnTo>
                  <a:close/>
                  <a:moveTo>
                    <a:pt x="7013" y="96"/>
                  </a:moveTo>
                  <a:lnTo>
                    <a:pt x="7013" y="14"/>
                  </a:lnTo>
                  <a:lnTo>
                    <a:pt x="6516" y="14"/>
                  </a:lnTo>
                  <a:lnTo>
                    <a:pt x="6516" y="96"/>
                  </a:lnTo>
                  <a:lnTo>
                    <a:pt x="6716" y="96"/>
                  </a:lnTo>
                  <a:lnTo>
                    <a:pt x="6716" y="671"/>
                  </a:lnTo>
                  <a:lnTo>
                    <a:pt x="6812" y="671"/>
                  </a:lnTo>
                  <a:lnTo>
                    <a:pt x="6812" y="96"/>
                  </a:lnTo>
                  <a:lnTo>
                    <a:pt x="7013" y="96"/>
                  </a:lnTo>
                  <a:close/>
                  <a:moveTo>
                    <a:pt x="7238" y="671"/>
                  </a:moveTo>
                  <a:lnTo>
                    <a:pt x="7238" y="14"/>
                  </a:lnTo>
                  <a:lnTo>
                    <a:pt x="7143" y="14"/>
                  </a:lnTo>
                  <a:lnTo>
                    <a:pt x="7143" y="671"/>
                  </a:lnTo>
                  <a:lnTo>
                    <a:pt x="7238" y="671"/>
                  </a:lnTo>
                  <a:close/>
                  <a:moveTo>
                    <a:pt x="7867" y="96"/>
                  </a:moveTo>
                  <a:lnTo>
                    <a:pt x="7867" y="14"/>
                  </a:lnTo>
                  <a:lnTo>
                    <a:pt x="7370" y="14"/>
                  </a:lnTo>
                  <a:lnTo>
                    <a:pt x="7370" y="96"/>
                  </a:lnTo>
                  <a:lnTo>
                    <a:pt x="7570" y="96"/>
                  </a:lnTo>
                  <a:lnTo>
                    <a:pt x="7570" y="671"/>
                  </a:lnTo>
                  <a:lnTo>
                    <a:pt x="7666" y="671"/>
                  </a:lnTo>
                  <a:lnTo>
                    <a:pt x="7666" y="96"/>
                  </a:lnTo>
                  <a:lnTo>
                    <a:pt x="7867" y="96"/>
                  </a:lnTo>
                  <a:close/>
                  <a:moveTo>
                    <a:pt x="8512" y="398"/>
                  </a:moveTo>
                  <a:lnTo>
                    <a:pt x="8512" y="14"/>
                  </a:lnTo>
                  <a:lnTo>
                    <a:pt x="8415" y="14"/>
                  </a:lnTo>
                  <a:lnTo>
                    <a:pt x="8415" y="414"/>
                  </a:lnTo>
                  <a:lnTo>
                    <a:pt x="8412" y="454"/>
                  </a:lnTo>
                  <a:lnTo>
                    <a:pt x="8405" y="488"/>
                  </a:lnTo>
                  <a:lnTo>
                    <a:pt x="8400" y="504"/>
                  </a:lnTo>
                  <a:lnTo>
                    <a:pt x="8393" y="519"/>
                  </a:lnTo>
                  <a:lnTo>
                    <a:pt x="8386" y="533"/>
                  </a:lnTo>
                  <a:lnTo>
                    <a:pt x="8377" y="546"/>
                  </a:lnTo>
                  <a:lnTo>
                    <a:pt x="8365" y="559"/>
                  </a:lnTo>
                  <a:lnTo>
                    <a:pt x="8353" y="569"/>
                  </a:lnTo>
                  <a:lnTo>
                    <a:pt x="8340" y="579"/>
                  </a:lnTo>
                  <a:lnTo>
                    <a:pt x="8325" y="586"/>
                  </a:lnTo>
                  <a:lnTo>
                    <a:pt x="8294" y="596"/>
                  </a:lnTo>
                  <a:lnTo>
                    <a:pt x="8275" y="598"/>
                  </a:lnTo>
                  <a:lnTo>
                    <a:pt x="8257" y="599"/>
                  </a:lnTo>
                  <a:lnTo>
                    <a:pt x="8220" y="596"/>
                  </a:lnTo>
                  <a:lnTo>
                    <a:pt x="8203" y="592"/>
                  </a:lnTo>
                  <a:lnTo>
                    <a:pt x="8188" y="586"/>
                  </a:lnTo>
                  <a:lnTo>
                    <a:pt x="8174" y="579"/>
                  </a:lnTo>
                  <a:lnTo>
                    <a:pt x="8160" y="569"/>
                  </a:lnTo>
                  <a:lnTo>
                    <a:pt x="8148" y="558"/>
                  </a:lnTo>
                  <a:lnTo>
                    <a:pt x="8137" y="546"/>
                  </a:lnTo>
                  <a:lnTo>
                    <a:pt x="8119" y="519"/>
                  </a:lnTo>
                  <a:lnTo>
                    <a:pt x="8112" y="504"/>
                  </a:lnTo>
                  <a:lnTo>
                    <a:pt x="8107" y="488"/>
                  </a:lnTo>
                  <a:lnTo>
                    <a:pt x="8102" y="471"/>
                  </a:lnTo>
                  <a:lnTo>
                    <a:pt x="8099" y="454"/>
                  </a:lnTo>
                  <a:lnTo>
                    <a:pt x="8098" y="434"/>
                  </a:lnTo>
                  <a:lnTo>
                    <a:pt x="8097" y="414"/>
                  </a:lnTo>
                  <a:lnTo>
                    <a:pt x="8097" y="14"/>
                  </a:lnTo>
                  <a:lnTo>
                    <a:pt x="8001" y="14"/>
                  </a:lnTo>
                  <a:lnTo>
                    <a:pt x="8001" y="398"/>
                  </a:lnTo>
                  <a:lnTo>
                    <a:pt x="8003" y="427"/>
                  </a:lnTo>
                  <a:lnTo>
                    <a:pt x="8005" y="456"/>
                  </a:lnTo>
                  <a:lnTo>
                    <a:pt x="8010" y="482"/>
                  </a:lnTo>
                  <a:lnTo>
                    <a:pt x="8016" y="508"/>
                  </a:lnTo>
                  <a:lnTo>
                    <a:pt x="8023" y="531"/>
                  </a:lnTo>
                  <a:lnTo>
                    <a:pt x="8033" y="554"/>
                  </a:lnTo>
                  <a:lnTo>
                    <a:pt x="8045" y="574"/>
                  </a:lnTo>
                  <a:lnTo>
                    <a:pt x="8057" y="594"/>
                  </a:lnTo>
                  <a:lnTo>
                    <a:pt x="8074" y="615"/>
                  </a:lnTo>
                  <a:lnTo>
                    <a:pt x="8095" y="633"/>
                  </a:lnTo>
                  <a:lnTo>
                    <a:pt x="8116" y="648"/>
                  </a:lnTo>
                  <a:lnTo>
                    <a:pt x="8129" y="655"/>
                  </a:lnTo>
                  <a:lnTo>
                    <a:pt x="8141" y="660"/>
                  </a:lnTo>
                  <a:lnTo>
                    <a:pt x="8166" y="671"/>
                  </a:lnTo>
                  <a:lnTo>
                    <a:pt x="8194" y="678"/>
                  </a:lnTo>
                  <a:lnTo>
                    <a:pt x="8224" y="682"/>
                  </a:lnTo>
                  <a:lnTo>
                    <a:pt x="8257" y="683"/>
                  </a:lnTo>
                  <a:lnTo>
                    <a:pt x="8288" y="682"/>
                  </a:lnTo>
                  <a:lnTo>
                    <a:pt x="8318" y="678"/>
                  </a:lnTo>
                  <a:lnTo>
                    <a:pt x="8346" y="671"/>
                  </a:lnTo>
                  <a:lnTo>
                    <a:pt x="8372" y="660"/>
                  </a:lnTo>
                  <a:lnTo>
                    <a:pt x="8396" y="648"/>
                  </a:lnTo>
                  <a:lnTo>
                    <a:pt x="8407" y="641"/>
                  </a:lnTo>
                  <a:lnTo>
                    <a:pt x="8417" y="633"/>
                  </a:lnTo>
                  <a:lnTo>
                    <a:pt x="8428" y="625"/>
                  </a:lnTo>
                  <a:lnTo>
                    <a:pt x="8438" y="615"/>
                  </a:lnTo>
                  <a:lnTo>
                    <a:pt x="8455" y="594"/>
                  </a:lnTo>
                  <a:lnTo>
                    <a:pt x="8469" y="574"/>
                  </a:lnTo>
                  <a:lnTo>
                    <a:pt x="8480" y="554"/>
                  </a:lnTo>
                  <a:lnTo>
                    <a:pt x="8490" y="531"/>
                  </a:lnTo>
                  <a:lnTo>
                    <a:pt x="8498" y="508"/>
                  </a:lnTo>
                  <a:lnTo>
                    <a:pt x="8505" y="482"/>
                  </a:lnTo>
                  <a:lnTo>
                    <a:pt x="8509" y="456"/>
                  </a:lnTo>
                  <a:lnTo>
                    <a:pt x="8512" y="427"/>
                  </a:lnTo>
                  <a:lnTo>
                    <a:pt x="8512" y="398"/>
                  </a:lnTo>
                  <a:close/>
                  <a:moveTo>
                    <a:pt x="9143" y="96"/>
                  </a:moveTo>
                  <a:lnTo>
                    <a:pt x="9143" y="14"/>
                  </a:lnTo>
                  <a:lnTo>
                    <a:pt x="8646" y="14"/>
                  </a:lnTo>
                  <a:lnTo>
                    <a:pt x="8646" y="96"/>
                  </a:lnTo>
                  <a:lnTo>
                    <a:pt x="8847" y="96"/>
                  </a:lnTo>
                  <a:lnTo>
                    <a:pt x="8847" y="671"/>
                  </a:lnTo>
                  <a:lnTo>
                    <a:pt x="8943" y="671"/>
                  </a:lnTo>
                  <a:lnTo>
                    <a:pt x="8943" y="96"/>
                  </a:lnTo>
                  <a:lnTo>
                    <a:pt x="9143" y="96"/>
                  </a:lnTo>
                  <a:close/>
                  <a:moveTo>
                    <a:pt x="9651" y="96"/>
                  </a:moveTo>
                  <a:lnTo>
                    <a:pt x="9651" y="14"/>
                  </a:lnTo>
                  <a:lnTo>
                    <a:pt x="9281" y="14"/>
                  </a:lnTo>
                  <a:lnTo>
                    <a:pt x="9281" y="671"/>
                  </a:lnTo>
                  <a:lnTo>
                    <a:pt x="9649" y="671"/>
                  </a:lnTo>
                  <a:lnTo>
                    <a:pt x="9649" y="587"/>
                  </a:lnTo>
                  <a:lnTo>
                    <a:pt x="9377" y="587"/>
                  </a:lnTo>
                  <a:lnTo>
                    <a:pt x="9377" y="371"/>
                  </a:lnTo>
                  <a:lnTo>
                    <a:pt x="9627" y="371"/>
                  </a:lnTo>
                  <a:lnTo>
                    <a:pt x="9627" y="287"/>
                  </a:lnTo>
                  <a:lnTo>
                    <a:pt x="9377" y="287"/>
                  </a:lnTo>
                  <a:lnTo>
                    <a:pt x="9377" y="96"/>
                  </a:lnTo>
                  <a:lnTo>
                    <a:pt x="9651" y="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  <p:sldLayoutId id="2147483657" r:id="rId13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54125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06563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51063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 sz="1800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sv-SE" smtClean="0"/>
              <a:t>Muokkaa perustyyl. napsautt.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sv-SE" smtClean="0"/>
              <a:t>Muokkaa tekstin perustyylejä napsauttamalla</a:t>
            </a:r>
          </a:p>
          <a:p>
            <a:pPr lvl="1"/>
            <a:r>
              <a:rPr lang="fi-FI" altLang="sv-SE" smtClean="0"/>
              <a:t>toinen taso</a:t>
            </a:r>
          </a:p>
          <a:p>
            <a:pPr lvl="2"/>
            <a:r>
              <a:rPr lang="fi-FI" altLang="sv-SE" smtClean="0"/>
              <a:t>kolmas taso</a:t>
            </a:r>
          </a:p>
          <a:p>
            <a:pPr lvl="3"/>
            <a:r>
              <a:rPr lang="fi-FI" altLang="sv-SE" smtClean="0"/>
              <a:t>neljäs taso</a:t>
            </a:r>
          </a:p>
          <a:p>
            <a:pPr lvl="4"/>
            <a:r>
              <a:rPr lang="fi-FI" altLang="sv-SE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039A18-3505-4DFD-B4EF-1799AE5D4BC3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A9D7CC-F316-4E3D-8011-549EE7F932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9224" name="Group 29"/>
          <p:cNvGrpSpPr>
            <a:grpSpLocks/>
          </p:cNvGrpSpPr>
          <p:nvPr/>
        </p:nvGrpSpPr>
        <p:grpSpPr bwMode="auto">
          <a:xfrm>
            <a:off x="5867402" y="6324602"/>
            <a:ext cx="2773363" cy="104775"/>
            <a:chOff x="340" y="3906"/>
            <a:chExt cx="1747" cy="66"/>
          </a:xfrm>
        </p:grpSpPr>
        <p:sp>
          <p:nvSpPr>
            <p:cNvPr id="9226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6 h 728"/>
                <a:gd name="T2" fmla="*/ 8 w 11514"/>
                <a:gd name="T3" fmla="*/ 3 h 728"/>
                <a:gd name="T4" fmla="*/ 17 w 11514"/>
                <a:gd name="T5" fmla="*/ 0 h 728"/>
                <a:gd name="T6" fmla="*/ 19 w 11514"/>
                <a:gd name="T7" fmla="*/ 6 h 728"/>
                <a:gd name="T8" fmla="*/ 25 w 11514"/>
                <a:gd name="T9" fmla="*/ 5 h 728"/>
                <a:gd name="T10" fmla="*/ 25 w 11514"/>
                <a:gd name="T11" fmla="*/ 6 h 728"/>
                <a:gd name="T12" fmla="*/ 30 w 11514"/>
                <a:gd name="T13" fmla="*/ 6 h 728"/>
                <a:gd name="T14" fmla="*/ 38 w 11514"/>
                <a:gd name="T15" fmla="*/ 1 h 728"/>
                <a:gd name="T16" fmla="*/ 36 w 11514"/>
                <a:gd name="T17" fmla="*/ 0 h 728"/>
                <a:gd name="T18" fmla="*/ 34 w 11514"/>
                <a:gd name="T19" fmla="*/ 1 h 728"/>
                <a:gd name="T20" fmla="*/ 33 w 11514"/>
                <a:gd name="T21" fmla="*/ 2 h 728"/>
                <a:gd name="T22" fmla="*/ 33 w 11514"/>
                <a:gd name="T23" fmla="*/ 5 h 728"/>
                <a:gd name="T24" fmla="*/ 35 w 11514"/>
                <a:gd name="T25" fmla="*/ 6 h 728"/>
                <a:gd name="T26" fmla="*/ 37 w 11514"/>
                <a:gd name="T27" fmla="*/ 6 h 728"/>
                <a:gd name="T28" fmla="*/ 38 w 11514"/>
                <a:gd name="T29" fmla="*/ 4 h 728"/>
                <a:gd name="T30" fmla="*/ 37 w 11514"/>
                <a:gd name="T31" fmla="*/ 4 h 728"/>
                <a:gd name="T32" fmla="*/ 36 w 11514"/>
                <a:gd name="T33" fmla="*/ 5 h 728"/>
                <a:gd name="T34" fmla="*/ 35 w 11514"/>
                <a:gd name="T35" fmla="*/ 5 h 728"/>
                <a:gd name="T36" fmla="*/ 34 w 11514"/>
                <a:gd name="T37" fmla="*/ 4 h 728"/>
                <a:gd name="T38" fmla="*/ 34 w 11514"/>
                <a:gd name="T39" fmla="*/ 2 h 728"/>
                <a:gd name="T40" fmla="*/ 35 w 11514"/>
                <a:gd name="T41" fmla="*/ 1 h 728"/>
                <a:gd name="T42" fmla="*/ 37 w 11514"/>
                <a:gd name="T43" fmla="*/ 1 h 728"/>
                <a:gd name="T44" fmla="*/ 37 w 11514"/>
                <a:gd name="T45" fmla="*/ 2 h 728"/>
                <a:gd name="T46" fmla="*/ 41 w 11514"/>
                <a:gd name="T47" fmla="*/ 6 h 728"/>
                <a:gd name="T48" fmla="*/ 43 w 11514"/>
                <a:gd name="T49" fmla="*/ 6 h 728"/>
                <a:gd name="T50" fmla="*/ 53 w 11514"/>
                <a:gd name="T51" fmla="*/ 0 h 728"/>
                <a:gd name="T52" fmla="*/ 50 w 11514"/>
                <a:gd name="T53" fmla="*/ 1 h 728"/>
                <a:gd name="T54" fmla="*/ 63 w 11514"/>
                <a:gd name="T55" fmla="*/ 6 h 728"/>
                <a:gd name="T56" fmla="*/ 59 w 11514"/>
                <a:gd name="T57" fmla="*/ 6 h 728"/>
                <a:gd name="T58" fmla="*/ 68 w 11514"/>
                <a:gd name="T59" fmla="*/ 0 h 728"/>
                <a:gd name="T60" fmla="*/ 72 w 11514"/>
                <a:gd name="T61" fmla="*/ 6 h 728"/>
                <a:gd name="T62" fmla="*/ 75 w 11514"/>
                <a:gd name="T63" fmla="*/ 4 h 728"/>
                <a:gd name="T64" fmla="*/ 80 w 11514"/>
                <a:gd name="T65" fmla="*/ 0 h 728"/>
                <a:gd name="T66" fmla="*/ 91 w 11514"/>
                <a:gd name="T67" fmla="*/ 3 h 728"/>
                <a:gd name="T68" fmla="*/ 90 w 11514"/>
                <a:gd name="T69" fmla="*/ 1 h 728"/>
                <a:gd name="T70" fmla="*/ 88 w 11514"/>
                <a:gd name="T71" fmla="*/ 0 h 728"/>
                <a:gd name="T72" fmla="*/ 86 w 11514"/>
                <a:gd name="T73" fmla="*/ 1 h 728"/>
                <a:gd name="T74" fmla="*/ 85 w 11514"/>
                <a:gd name="T75" fmla="*/ 3 h 728"/>
                <a:gd name="T76" fmla="*/ 86 w 11514"/>
                <a:gd name="T77" fmla="*/ 5 h 728"/>
                <a:gd name="T78" fmla="*/ 88 w 11514"/>
                <a:gd name="T79" fmla="*/ 6 h 728"/>
                <a:gd name="T80" fmla="*/ 90 w 11514"/>
                <a:gd name="T81" fmla="*/ 5 h 728"/>
                <a:gd name="T82" fmla="*/ 90 w 11514"/>
                <a:gd name="T83" fmla="*/ 3 h 728"/>
                <a:gd name="T84" fmla="*/ 89 w 11514"/>
                <a:gd name="T85" fmla="*/ 5 h 728"/>
                <a:gd name="T86" fmla="*/ 88 w 11514"/>
                <a:gd name="T87" fmla="*/ 5 h 728"/>
                <a:gd name="T88" fmla="*/ 87 w 11514"/>
                <a:gd name="T89" fmla="*/ 5 h 728"/>
                <a:gd name="T90" fmla="*/ 86 w 11514"/>
                <a:gd name="T91" fmla="*/ 3 h 728"/>
                <a:gd name="T92" fmla="*/ 87 w 11514"/>
                <a:gd name="T93" fmla="*/ 1 h 728"/>
                <a:gd name="T94" fmla="*/ 88 w 11514"/>
                <a:gd name="T95" fmla="*/ 1 h 728"/>
                <a:gd name="T96" fmla="*/ 89 w 11514"/>
                <a:gd name="T97" fmla="*/ 1 h 728"/>
                <a:gd name="T98" fmla="*/ 90 w 11514"/>
                <a:gd name="T99" fmla="*/ 3 h 728"/>
                <a:gd name="T100" fmla="*/ 95 w 11514"/>
                <a:gd name="T101" fmla="*/ 3 h 728"/>
                <a:gd name="T102" fmla="*/ 93 w 11514"/>
                <a:gd name="T103" fmla="*/ 2 h 728"/>
                <a:gd name="T104" fmla="*/ 93 w 11514"/>
                <a:gd name="T105" fmla="*/ 1 h 728"/>
                <a:gd name="T106" fmla="*/ 94 w 11514"/>
                <a:gd name="T107" fmla="*/ 1 h 728"/>
                <a:gd name="T108" fmla="*/ 94 w 11514"/>
                <a:gd name="T109" fmla="*/ 0 h 728"/>
                <a:gd name="T110" fmla="*/ 92 w 11514"/>
                <a:gd name="T111" fmla="*/ 1 h 728"/>
                <a:gd name="T112" fmla="*/ 92 w 11514"/>
                <a:gd name="T113" fmla="*/ 2 h 728"/>
                <a:gd name="T114" fmla="*/ 93 w 11514"/>
                <a:gd name="T115" fmla="*/ 3 h 728"/>
                <a:gd name="T116" fmla="*/ 94 w 11514"/>
                <a:gd name="T117" fmla="*/ 4 h 728"/>
                <a:gd name="T118" fmla="*/ 94 w 11514"/>
                <a:gd name="T119" fmla="*/ 5 h 728"/>
                <a:gd name="T120" fmla="*/ 92 w 11514"/>
                <a:gd name="T121" fmla="*/ 5 h 728"/>
                <a:gd name="T122" fmla="*/ 93 w 11514"/>
                <a:gd name="T123" fmla="*/ 6 h 728"/>
                <a:gd name="T124" fmla="*/ 95 w 11514"/>
                <a:gd name="T125" fmla="*/ 5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227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 w 7274"/>
                <a:gd name="T1" fmla="*/ 1 h 713"/>
                <a:gd name="T2" fmla="*/ 6 w 7274"/>
                <a:gd name="T3" fmla="*/ 5 h 713"/>
                <a:gd name="T4" fmla="*/ 15 w 7274"/>
                <a:gd name="T5" fmla="*/ 5 h 713"/>
                <a:gd name="T6" fmla="*/ 14 w 7274"/>
                <a:gd name="T7" fmla="*/ 5 h 713"/>
                <a:gd name="T8" fmla="*/ 14 w 7274"/>
                <a:gd name="T9" fmla="*/ 4 h 713"/>
                <a:gd name="T10" fmla="*/ 13 w 7274"/>
                <a:gd name="T11" fmla="*/ 3 h 713"/>
                <a:gd name="T12" fmla="*/ 14 w 7274"/>
                <a:gd name="T13" fmla="*/ 2 h 713"/>
                <a:gd name="T14" fmla="*/ 14 w 7274"/>
                <a:gd name="T15" fmla="*/ 2 h 713"/>
                <a:gd name="T16" fmla="*/ 14 w 7274"/>
                <a:gd name="T17" fmla="*/ 1 h 713"/>
                <a:gd name="T18" fmla="*/ 14 w 7274"/>
                <a:gd name="T19" fmla="*/ 0 h 713"/>
                <a:gd name="T20" fmla="*/ 13 w 7274"/>
                <a:gd name="T21" fmla="*/ 0 h 713"/>
                <a:gd name="T22" fmla="*/ 10 w 7274"/>
                <a:gd name="T23" fmla="*/ 0 h 713"/>
                <a:gd name="T24" fmla="*/ 12 w 7274"/>
                <a:gd name="T25" fmla="*/ 3 h 713"/>
                <a:gd name="T26" fmla="*/ 12 w 7274"/>
                <a:gd name="T27" fmla="*/ 4 h 713"/>
                <a:gd name="T28" fmla="*/ 13 w 7274"/>
                <a:gd name="T29" fmla="*/ 5 h 713"/>
                <a:gd name="T30" fmla="*/ 14 w 7274"/>
                <a:gd name="T31" fmla="*/ 6 h 713"/>
                <a:gd name="T32" fmla="*/ 13 w 7274"/>
                <a:gd name="T33" fmla="*/ 2 h 713"/>
                <a:gd name="T34" fmla="*/ 13 w 7274"/>
                <a:gd name="T35" fmla="*/ 2 h 713"/>
                <a:gd name="T36" fmla="*/ 12 w 7274"/>
                <a:gd name="T37" fmla="*/ 2 h 713"/>
                <a:gd name="T38" fmla="*/ 12 w 7274"/>
                <a:gd name="T39" fmla="*/ 1 h 713"/>
                <a:gd name="T40" fmla="*/ 13 w 7274"/>
                <a:gd name="T41" fmla="*/ 1 h 713"/>
                <a:gd name="T42" fmla="*/ 13 w 7274"/>
                <a:gd name="T43" fmla="*/ 1 h 713"/>
                <a:gd name="T44" fmla="*/ 15 w 7274"/>
                <a:gd name="T45" fmla="*/ 0 h 713"/>
                <a:gd name="T46" fmla="*/ 25 w 7274"/>
                <a:gd name="T47" fmla="*/ 6 h 713"/>
                <a:gd name="T48" fmla="*/ 25 w 7274"/>
                <a:gd name="T49" fmla="*/ 1 h 713"/>
                <a:gd name="T50" fmla="*/ 29 w 7274"/>
                <a:gd name="T51" fmla="*/ 6 h 713"/>
                <a:gd name="T52" fmla="*/ 37 w 7274"/>
                <a:gd name="T53" fmla="*/ 2 h 713"/>
                <a:gd name="T54" fmla="*/ 36 w 7274"/>
                <a:gd name="T55" fmla="*/ 1 h 713"/>
                <a:gd name="T56" fmla="*/ 36 w 7274"/>
                <a:gd name="T57" fmla="*/ 0 h 713"/>
                <a:gd name="T58" fmla="*/ 35 w 7274"/>
                <a:gd name="T59" fmla="*/ 0 h 713"/>
                <a:gd name="T60" fmla="*/ 34 w 7274"/>
                <a:gd name="T61" fmla="*/ 6 h 713"/>
                <a:gd name="T62" fmla="*/ 35 w 7274"/>
                <a:gd name="T63" fmla="*/ 6 h 713"/>
                <a:gd name="T64" fmla="*/ 36 w 7274"/>
                <a:gd name="T65" fmla="*/ 5 h 713"/>
                <a:gd name="T66" fmla="*/ 37 w 7274"/>
                <a:gd name="T67" fmla="*/ 4 h 713"/>
                <a:gd name="T68" fmla="*/ 37 w 7274"/>
                <a:gd name="T69" fmla="*/ 3 h 713"/>
                <a:gd name="T70" fmla="*/ 36 w 7274"/>
                <a:gd name="T71" fmla="*/ 4 h 713"/>
                <a:gd name="T72" fmla="*/ 35 w 7274"/>
                <a:gd name="T73" fmla="*/ 4 h 713"/>
                <a:gd name="T74" fmla="*/ 35 w 7274"/>
                <a:gd name="T75" fmla="*/ 5 h 713"/>
                <a:gd name="T76" fmla="*/ 34 w 7274"/>
                <a:gd name="T77" fmla="*/ 5 h 713"/>
                <a:gd name="T78" fmla="*/ 34 w 7274"/>
                <a:gd name="T79" fmla="*/ 1 h 713"/>
                <a:gd name="T80" fmla="*/ 35 w 7274"/>
                <a:gd name="T81" fmla="*/ 1 h 713"/>
                <a:gd name="T82" fmla="*/ 36 w 7274"/>
                <a:gd name="T83" fmla="*/ 2 h 713"/>
                <a:gd name="T84" fmla="*/ 36 w 7274"/>
                <a:gd name="T85" fmla="*/ 2 h 713"/>
                <a:gd name="T86" fmla="*/ 38 w 7274"/>
                <a:gd name="T87" fmla="*/ 0 h 713"/>
                <a:gd name="T88" fmla="*/ 39 w 7274"/>
                <a:gd name="T89" fmla="*/ 2 h 713"/>
                <a:gd name="T90" fmla="*/ 44 w 7274"/>
                <a:gd name="T91" fmla="*/ 0 h 713"/>
                <a:gd name="T92" fmla="*/ 53 w 7274"/>
                <a:gd name="T93" fmla="*/ 4 h 713"/>
                <a:gd name="T94" fmla="*/ 52 w 7274"/>
                <a:gd name="T95" fmla="*/ 5 h 713"/>
                <a:gd name="T96" fmla="*/ 52 w 7274"/>
                <a:gd name="T97" fmla="*/ 5 h 713"/>
                <a:gd name="T98" fmla="*/ 51 w 7274"/>
                <a:gd name="T99" fmla="*/ 5 h 713"/>
                <a:gd name="T100" fmla="*/ 51 w 7274"/>
                <a:gd name="T101" fmla="*/ 6 h 713"/>
                <a:gd name="T102" fmla="*/ 52 w 7274"/>
                <a:gd name="T103" fmla="*/ 6 h 713"/>
                <a:gd name="T104" fmla="*/ 53 w 7274"/>
                <a:gd name="T105" fmla="*/ 6 h 713"/>
                <a:gd name="T106" fmla="*/ 53 w 7274"/>
                <a:gd name="T107" fmla="*/ 5 h 713"/>
                <a:gd name="T108" fmla="*/ 53 w 7274"/>
                <a:gd name="T109" fmla="*/ 5 h 713"/>
                <a:gd name="T110" fmla="*/ 54 w 7274"/>
                <a:gd name="T111" fmla="*/ 6 h 713"/>
                <a:gd name="T112" fmla="*/ 57 w 7274"/>
                <a:gd name="T113" fmla="*/ 1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9225" name="Picture 11" descr="SHORT_THL_LOGO_WEB_186x80p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4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 eaLnBrk="0" hangingPunct="0">
              <a:defRPr/>
            </a:pPr>
            <a:fld id="{3C1E94A8-2C2A-49E9-BD27-4AA32BD48F4B}" type="datetime1">
              <a:rPr lang="fi-FI">
                <a:solidFill>
                  <a:srgbClr val="009999"/>
                </a:solidFill>
              </a:rPr>
              <a:pPr eaLnBrk="0" hangingPunct="0">
                <a:defRPr/>
              </a:pPr>
              <a:t>8.6.2017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</a:defRPr>
            </a:lvl1pPr>
          </a:lstStyle>
          <a:p>
            <a:pPr eaLnBrk="0" hangingPunct="0">
              <a:defRPr/>
            </a:pPr>
            <a:endParaRPr lang="fi-FI">
              <a:solidFill>
                <a:srgbClr val="009999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</a:defRPr>
            </a:lvl1pPr>
          </a:lstStyle>
          <a:p>
            <a:pPr eaLnBrk="0" hangingPunct="0">
              <a:defRPr/>
            </a:pPr>
            <a:fld id="{A31FEB35-8609-40D9-81B5-CF2505C5B2DF}" type="slidenum">
              <a:rPr lang="fi-FI">
                <a:solidFill>
                  <a:srgbClr val="009999"/>
                </a:solidFill>
              </a:rPr>
              <a:pPr eaLnBrk="0" hangingPunct="0">
                <a:defRPr/>
              </a:pPr>
              <a:t>‹#›</a:t>
            </a:fld>
            <a:endParaRPr lang="fi-FI">
              <a:solidFill>
                <a:srgbClr val="009999"/>
              </a:solidFill>
            </a:endParaRPr>
          </a:p>
        </p:txBody>
      </p:sp>
      <p:sp>
        <p:nvSpPr>
          <p:cNvPr id="1030" name="Freeform 7"/>
          <p:cNvSpPr>
            <a:spLocks/>
          </p:cNvSpPr>
          <p:nvPr/>
        </p:nvSpPr>
        <p:spPr bwMode="auto">
          <a:xfrm>
            <a:off x="162658" y="327027"/>
            <a:ext cx="8680938" cy="671513"/>
          </a:xfrm>
          <a:custGeom>
            <a:avLst/>
            <a:gdLst>
              <a:gd name="T0" fmla="*/ 3463 w 5432"/>
              <a:gd name="T1" fmla="*/ 669925 h 423"/>
              <a:gd name="T2" fmla="*/ 9397425 w 5432"/>
              <a:gd name="T3" fmla="*/ 669925 h 423"/>
              <a:gd name="T4" fmla="*/ 9393962 w 5432"/>
              <a:gd name="T5" fmla="*/ 503238 h 423"/>
              <a:gd name="T6" fmla="*/ 7815029 w 5432"/>
              <a:gd name="T7" fmla="*/ 503238 h 423"/>
              <a:gd name="T8" fmla="*/ 7731927 w 5432"/>
              <a:gd name="T9" fmla="*/ 417513 h 423"/>
              <a:gd name="T10" fmla="*/ 7731927 w 5432"/>
              <a:gd name="T11" fmla="*/ 82550 h 423"/>
              <a:gd name="T12" fmla="*/ 7648825 w 5432"/>
              <a:gd name="T13" fmla="*/ 0 h 423"/>
              <a:gd name="T14" fmla="*/ 86564 w 5432"/>
              <a:gd name="T15" fmla="*/ 0 h 423"/>
              <a:gd name="T16" fmla="*/ 3463 w 5432"/>
              <a:gd name="T17" fmla="*/ 84138 h 423"/>
              <a:gd name="T18" fmla="*/ 3463 w 5432"/>
              <a:gd name="T19" fmla="*/ 669925 h 4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32" h="423">
                <a:moveTo>
                  <a:pt x="2" y="422"/>
                </a:moveTo>
                <a:cubicBezTo>
                  <a:pt x="1756" y="422"/>
                  <a:pt x="2713" y="423"/>
                  <a:pt x="5428" y="422"/>
                </a:cubicBezTo>
                <a:cubicBezTo>
                  <a:pt x="5426" y="362"/>
                  <a:pt x="5432" y="415"/>
                  <a:pt x="5426" y="317"/>
                </a:cubicBezTo>
                <a:cubicBezTo>
                  <a:pt x="4519" y="319"/>
                  <a:pt x="4559" y="317"/>
                  <a:pt x="4514" y="317"/>
                </a:cubicBezTo>
                <a:cubicBezTo>
                  <a:pt x="4462" y="317"/>
                  <a:pt x="4466" y="285"/>
                  <a:pt x="4466" y="263"/>
                </a:cubicBezTo>
                <a:cubicBezTo>
                  <a:pt x="4466" y="224"/>
                  <a:pt x="4468" y="111"/>
                  <a:pt x="4466" y="52"/>
                </a:cubicBezTo>
                <a:cubicBezTo>
                  <a:pt x="4467" y="7"/>
                  <a:pt x="4451" y="2"/>
                  <a:pt x="4418" y="0"/>
                </a:cubicBezTo>
                <a:cubicBezTo>
                  <a:pt x="4046" y="2"/>
                  <a:pt x="628" y="2"/>
                  <a:pt x="50" y="0"/>
                </a:cubicBezTo>
                <a:cubicBezTo>
                  <a:pt x="14" y="0"/>
                  <a:pt x="4" y="35"/>
                  <a:pt x="2" y="53"/>
                </a:cubicBezTo>
                <a:cubicBezTo>
                  <a:pt x="0" y="70"/>
                  <a:pt x="2" y="345"/>
                  <a:pt x="2" y="422"/>
                </a:cubicBezTo>
                <a:close/>
              </a:path>
            </a:pathLst>
          </a:custGeom>
          <a:gradFill rotWithShape="0">
            <a:gsLst>
              <a:gs pos="0">
                <a:srgbClr val="0C479D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fi-FI" sz="2400" smtClean="0">
              <a:solidFill>
                <a:srgbClr val="000000"/>
              </a:solidFill>
            </a:endParaRPr>
          </a:p>
        </p:txBody>
      </p:sp>
      <p:grpSp>
        <p:nvGrpSpPr>
          <p:cNvPr id="1031" name="Group 18"/>
          <p:cNvGrpSpPr>
            <a:grpSpLocks/>
          </p:cNvGrpSpPr>
          <p:nvPr/>
        </p:nvGrpSpPr>
        <p:grpSpPr bwMode="auto">
          <a:xfrm>
            <a:off x="7564316" y="334964"/>
            <a:ext cx="1200150" cy="415925"/>
            <a:chOff x="5162" y="211"/>
            <a:chExt cx="819" cy="262"/>
          </a:xfrm>
        </p:grpSpPr>
        <p:sp>
          <p:nvSpPr>
            <p:cNvPr id="1033" name="Freeform 12"/>
            <p:cNvSpPr>
              <a:spLocks/>
            </p:cNvSpPr>
            <p:nvPr userDrawn="1"/>
          </p:nvSpPr>
          <p:spPr bwMode="auto">
            <a:xfrm>
              <a:off x="5162" y="211"/>
              <a:ext cx="200" cy="262"/>
            </a:xfrm>
            <a:custGeom>
              <a:avLst/>
              <a:gdLst>
                <a:gd name="T0" fmla="*/ 200 w 602"/>
                <a:gd name="T1" fmla="*/ 29 h 788"/>
                <a:gd name="T2" fmla="*/ 199 w 602"/>
                <a:gd name="T3" fmla="*/ 22 h 788"/>
                <a:gd name="T4" fmla="*/ 196 w 602"/>
                <a:gd name="T5" fmla="*/ 15 h 788"/>
                <a:gd name="T6" fmla="*/ 192 w 602"/>
                <a:gd name="T7" fmla="*/ 8 h 788"/>
                <a:gd name="T8" fmla="*/ 185 w 602"/>
                <a:gd name="T9" fmla="*/ 4 h 788"/>
                <a:gd name="T10" fmla="*/ 178 w 602"/>
                <a:gd name="T11" fmla="*/ 1 h 788"/>
                <a:gd name="T12" fmla="*/ 171 w 602"/>
                <a:gd name="T13" fmla="*/ 0 h 788"/>
                <a:gd name="T14" fmla="*/ 26 w 602"/>
                <a:gd name="T15" fmla="*/ 0 h 788"/>
                <a:gd name="T16" fmla="*/ 18 w 602"/>
                <a:gd name="T17" fmla="*/ 2 h 788"/>
                <a:gd name="T18" fmla="*/ 11 w 602"/>
                <a:gd name="T19" fmla="*/ 7 h 788"/>
                <a:gd name="T20" fmla="*/ 5 w 602"/>
                <a:gd name="T21" fmla="*/ 13 h 788"/>
                <a:gd name="T22" fmla="*/ 2 w 602"/>
                <a:gd name="T23" fmla="*/ 21 h 788"/>
                <a:gd name="T24" fmla="*/ 0 w 602"/>
                <a:gd name="T25" fmla="*/ 29 h 788"/>
                <a:gd name="T26" fmla="*/ 2 w 602"/>
                <a:gd name="T27" fmla="*/ 38 h 788"/>
                <a:gd name="T28" fmla="*/ 5 w 602"/>
                <a:gd name="T29" fmla="*/ 45 h 788"/>
                <a:gd name="T30" fmla="*/ 11 w 602"/>
                <a:gd name="T31" fmla="*/ 52 h 788"/>
                <a:gd name="T32" fmla="*/ 18 w 602"/>
                <a:gd name="T33" fmla="*/ 56 h 788"/>
                <a:gd name="T34" fmla="*/ 26 w 602"/>
                <a:gd name="T35" fmla="*/ 58 h 788"/>
                <a:gd name="T36" fmla="*/ 142 w 602"/>
                <a:gd name="T37" fmla="*/ 58 h 788"/>
                <a:gd name="T38" fmla="*/ 142 w 602"/>
                <a:gd name="T39" fmla="*/ 233 h 788"/>
                <a:gd name="T40" fmla="*/ 143 w 602"/>
                <a:gd name="T41" fmla="*/ 241 h 788"/>
                <a:gd name="T42" fmla="*/ 146 w 602"/>
                <a:gd name="T43" fmla="*/ 249 h 788"/>
                <a:gd name="T44" fmla="*/ 152 w 602"/>
                <a:gd name="T45" fmla="*/ 255 h 788"/>
                <a:gd name="T46" fmla="*/ 159 w 602"/>
                <a:gd name="T47" fmla="*/ 260 h 788"/>
                <a:gd name="T48" fmla="*/ 166 w 602"/>
                <a:gd name="T49" fmla="*/ 262 h 788"/>
                <a:gd name="T50" fmla="*/ 175 w 602"/>
                <a:gd name="T51" fmla="*/ 262 h 788"/>
                <a:gd name="T52" fmla="*/ 182 w 602"/>
                <a:gd name="T53" fmla="*/ 260 h 788"/>
                <a:gd name="T54" fmla="*/ 189 w 602"/>
                <a:gd name="T55" fmla="*/ 255 h 788"/>
                <a:gd name="T56" fmla="*/ 195 w 602"/>
                <a:gd name="T57" fmla="*/ 249 h 788"/>
                <a:gd name="T58" fmla="*/ 198 w 602"/>
                <a:gd name="T59" fmla="*/ 241 h 788"/>
                <a:gd name="T60" fmla="*/ 200 w 602"/>
                <a:gd name="T61" fmla="*/ 233 h 788"/>
                <a:gd name="T62" fmla="*/ 200 w 602"/>
                <a:gd name="T63" fmla="*/ 29 h 788"/>
                <a:gd name="T64" fmla="*/ 200 w 602"/>
                <a:gd name="T65" fmla="*/ 29 h 7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2" h="788">
                  <a:moveTo>
                    <a:pt x="602" y="86"/>
                  </a:moveTo>
                  <a:lnTo>
                    <a:pt x="600" y="65"/>
                  </a:lnTo>
                  <a:lnTo>
                    <a:pt x="591" y="45"/>
                  </a:lnTo>
                  <a:lnTo>
                    <a:pt x="577" y="25"/>
                  </a:lnTo>
                  <a:lnTo>
                    <a:pt x="557" y="11"/>
                  </a:lnTo>
                  <a:lnTo>
                    <a:pt x="537" y="2"/>
                  </a:lnTo>
                  <a:lnTo>
                    <a:pt x="516" y="0"/>
                  </a:lnTo>
                  <a:lnTo>
                    <a:pt x="79" y="0"/>
                  </a:lnTo>
                  <a:lnTo>
                    <a:pt x="54" y="7"/>
                  </a:lnTo>
                  <a:lnTo>
                    <a:pt x="32" y="22"/>
                  </a:lnTo>
                  <a:lnTo>
                    <a:pt x="15" y="40"/>
                  </a:lnTo>
                  <a:lnTo>
                    <a:pt x="5" y="63"/>
                  </a:lnTo>
                  <a:lnTo>
                    <a:pt x="0" y="88"/>
                  </a:lnTo>
                  <a:lnTo>
                    <a:pt x="5" y="113"/>
                  </a:lnTo>
                  <a:lnTo>
                    <a:pt x="15" y="135"/>
                  </a:lnTo>
                  <a:lnTo>
                    <a:pt x="32" y="155"/>
                  </a:lnTo>
                  <a:lnTo>
                    <a:pt x="54" y="167"/>
                  </a:lnTo>
                  <a:lnTo>
                    <a:pt x="79" y="173"/>
                  </a:lnTo>
                  <a:lnTo>
                    <a:pt x="428" y="173"/>
                  </a:lnTo>
                  <a:lnTo>
                    <a:pt x="428" y="700"/>
                  </a:lnTo>
                  <a:lnTo>
                    <a:pt x="431" y="725"/>
                  </a:lnTo>
                  <a:lnTo>
                    <a:pt x="440" y="748"/>
                  </a:lnTo>
                  <a:lnTo>
                    <a:pt x="458" y="766"/>
                  </a:lnTo>
                  <a:lnTo>
                    <a:pt x="478" y="781"/>
                  </a:lnTo>
                  <a:lnTo>
                    <a:pt x="501" y="788"/>
                  </a:lnTo>
                  <a:lnTo>
                    <a:pt x="526" y="788"/>
                  </a:lnTo>
                  <a:lnTo>
                    <a:pt x="549" y="781"/>
                  </a:lnTo>
                  <a:lnTo>
                    <a:pt x="570" y="766"/>
                  </a:lnTo>
                  <a:lnTo>
                    <a:pt x="587" y="748"/>
                  </a:lnTo>
                  <a:lnTo>
                    <a:pt x="597" y="725"/>
                  </a:lnTo>
                  <a:lnTo>
                    <a:pt x="602" y="700"/>
                  </a:lnTo>
                  <a:lnTo>
                    <a:pt x="602" y="86"/>
                  </a:lnTo>
                  <a:close/>
                </a:path>
              </a:pathLst>
            </a:custGeom>
            <a:solidFill>
              <a:srgbClr val="0C4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Freeform 13"/>
            <p:cNvSpPr>
              <a:spLocks/>
            </p:cNvSpPr>
            <p:nvPr userDrawn="1"/>
          </p:nvSpPr>
          <p:spPr bwMode="auto">
            <a:xfrm>
              <a:off x="5363" y="211"/>
              <a:ext cx="618" cy="262"/>
            </a:xfrm>
            <a:custGeom>
              <a:avLst/>
              <a:gdLst>
                <a:gd name="T0" fmla="*/ 446 w 1855"/>
                <a:gd name="T1" fmla="*/ 0 h 788"/>
                <a:gd name="T2" fmla="*/ 454 w 1855"/>
                <a:gd name="T3" fmla="*/ 1 h 788"/>
                <a:gd name="T4" fmla="*/ 461 w 1855"/>
                <a:gd name="T5" fmla="*/ 4 h 788"/>
                <a:gd name="T6" fmla="*/ 467 w 1855"/>
                <a:gd name="T7" fmla="*/ 8 h 788"/>
                <a:gd name="T8" fmla="*/ 472 w 1855"/>
                <a:gd name="T9" fmla="*/ 14 h 788"/>
                <a:gd name="T10" fmla="*/ 474 w 1855"/>
                <a:gd name="T11" fmla="*/ 21 h 788"/>
                <a:gd name="T12" fmla="*/ 475 w 1855"/>
                <a:gd name="T13" fmla="*/ 29 h 788"/>
                <a:gd name="T14" fmla="*/ 475 w 1855"/>
                <a:gd name="T15" fmla="*/ 204 h 788"/>
                <a:gd name="T16" fmla="*/ 592 w 1855"/>
                <a:gd name="T17" fmla="*/ 204 h 788"/>
                <a:gd name="T18" fmla="*/ 600 w 1855"/>
                <a:gd name="T19" fmla="*/ 206 h 788"/>
                <a:gd name="T20" fmla="*/ 607 w 1855"/>
                <a:gd name="T21" fmla="*/ 210 h 788"/>
                <a:gd name="T22" fmla="*/ 613 w 1855"/>
                <a:gd name="T23" fmla="*/ 218 h 788"/>
                <a:gd name="T24" fmla="*/ 616 w 1855"/>
                <a:gd name="T25" fmla="*/ 225 h 788"/>
                <a:gd name="T26" fmla="*/ 618 w 1855"/>
                <a:gd name="T27" fmla="*/ 234 h 788"/>
                <a:gd name="T28" fmla="*/ 616 w 1855"/>
                <a:gd name="T29" fmla="*/ 242 h 788"/>
                <a:gd name="T30" fmla="*/ 611 w 1855"/>
                <a:gd name="T31" fmla="*/ 250 h 788"/>
                <a:gd name="T32" fmla="*/ 605 w 1855"/>
                <a:gd name="T33" fmla="*/ 256 h 788"/>
                <a:gd name="T34" fmla="*/ 597 w 1855"/>
                <a:gd name="T35" fmla="*/ 261 h 788"/>
                <a:gd name="T36" fmla="*/ 589 w 1855"/>
                <a:gd name="T37" fmla="*/ 261 h 788"/>
                <a:gd name="T38" fmla="*/ 443 w 1855"/>
                <a:gd name="T39" fmla="*/ 261 h 788"/>
                <a:gd name="T40" fmla="*/ 435 w 1855"/>
                <a:gd name="T41" fmla="*/ 261 h 788"/>
                <a:gd name="T42" fmla="*/ 429 w 1855"/>
                <a:gd name="T43" fmla="*/ 258 h 788"/>
                <a:gd name="T44" fmla="*/ 424 w 1855"/>
                <a:gd name="T45" fmla="*/ 253 h 788"/>
                <a:gd name="T46" fmla="*/ 420 w 1855"/>
                <a:gd name="T47" fmla="*/ 247 h 788"/>
                <a:gd name="T48" fmla="*/ 417 w 1855"/>
                <a:gd name="T49" fmla="*/ 240 h 788"/>
                <a:gd name="T50" fmla="*/ 417 w 1855"/>
                <a:gd name="T51" fmla="*/ 233 h 788"/>
                <a:gd name="T52" fmla="*/ 417 w 1855"/>
                <a:gd name="T53" fmla="*/ 58 h 788"/>
                <a:gd name="T54" fmla="*/ 306 w 1855"/>
                <a:gd name="T55" fmla="*/ 58 h 788"/>
                <a:gd name="T56" fmla="*/ 306 w 1855"/>
                <a:gd name="T57" fmla="*/ 236 h 788"/>
                <a:gd name="T58" fmla="*/ 303 w 1855"/>
                <a:gd name="T59" fmla="*/ 245 h 788"/>
                <a:gd name="T60" fmla="*/ 299 w 1855"/>
                <a:gd name="T61" fmla="*/ 252 h 788"/>
                <a:gd name="T62" fmla="*/ 292 w 1855"/>
                <a:gd name="T63" fmla="*/ 258 h 788"/>
                <a:gd name="T64" fmla="*/ 284 w 1855"/>
                <a:gd name="T65" fmla="*/ 261 h 788"/>
                <a:gd name="T66" fmla="*/ 275 w 1855"/>
                <a:gd name="T67" fmla="*/ 262 h 788"/>
                <a:gd name="T68" fmla="*/ 266 w 1855"/>
                <a:gd name="T69" fmla="*/ 261 h 788"/>
                <a:gd name="T70" fmla="*/ 259 w 1855"/>
                <a:gd name="T71" fmla="*/ 256 h 788"/>
                <a:gd name="T72" fmla="*/ 252 w 1855"/>
                <a:gd name="T73" fmla="*/ 249 h 788"/>
                <a:gd name="T74" fmla="*/ 249 w 1855"/>
                <a:gd name="T75" fmla="*/ 242 h 788"/>
                <a:gd name="T76" fmla="*/ 248 w 1855"/>
                <a:gd name="T77" fmla="*/ 233 h 788"/>
                <a:gd name="T78" fmla="*/ 248 w 1855"/>
                <a:gd name="T79" fmla="*/ 58 h 788"/>
                <a:gd name="T80" fmla="*/ 152 w 1855"/>
                <a:gd name="T81" fmla="*/ 58 h 788"/>
                <a:gd name="T82" fmla="*/ 82 w 1855"/>
                <a:gd name="T83" fmla="*/ 127 h 788"/>
                <a:gd name="T84" fmla="*/ 167 w 1855"/>
                <a:gd name="T85" fmla="*/ 213 h 788"/>
                <a:gd name="T86" fmla="*/ 172 w 1855"/>
                <a:gd name="T87" fmla="*/ 220 h 788"/>
                <a:gd name="T88" fmla="*/ 175 w 1855"/>
                <a:gd name="T89" fmla="*/ 228 h 788"/>
                <a:gd name="T90" fmla="*/ 175 w 1855"/>
                <a:gd name="T91" fmla="*/ 237 h 788"/>
                <a:gd name="T92" fmla="*/ 172 w 1855"/>
                <a:gd name="T93" fmla="*/ 245 h 788"/>
                <a:gd name="T94" fmla="*/ 167 w 1855"/>
                <a:gd name="T95" fmla="*/ 252 h 788"/>
                <a:gd name="T96" fmla="*/ 161 w 1855"/>
                <a:gd name="T97" fmla="*/ 258 h 788"/>
                <a:gd name="T98" fmla="*/ 153 w 1855"/>
                <a:gd name="T99" fmla="*/ 261 h 788"/>
                <a:gd name="T100" fmla="*/ 145 w 1855"/>
                <a:gd name="T101" fmla="*/ 262 h 788"/>
                <a:gd name="T102" fmla="*/ 136 w 1855"/>
                <a:gd name="T103" fmla="*/ 261 h 788"/>
                <a:gd name="T104" fmla="*/ 129 w 1855"/>
                <a:gd name="T105" fmla="*/ 255 h 788"/>
                <a:gd name="T106" fmla="*/ 0 w 1855"/>
                <a:gd name="T107" fmla="*/ 127 h 788"/>
                <a:gd name="T108" fmla="*/ 123 w 1855"/>
                <a:gd name="T109" fmla="*/ 6 h 788"/>
                <a:gd name="T110" fmla="*/ 127 w 1855"/>
                <a:gd name="T111" fmla="*/ 3 h 788"/>
                <a:gd name="T112" fmla="*/ 133 w 1855"/>
                <a:gd name="T113" fmla="*/ 1 h 788"/>
                <a:gd name="T114" fmla="*/ 138 w 1855"/>
                <a:gd name="T115" fmla="*/ 0 h 788"/>
                <a:gd name="T116" fmla="*/ 446 w 1855"/>
                <a:gd name="T117" fmla="*/ 0 h 788"/>
                <a:gd name="T118" fmla="*/ 446 w 1855"/>
                <a:gd name="T119" fmla="*/ 0 h 7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55" h="788">
                  <a:moveTo>
                    <a:pt x="1339" y="0"/>
                  </a:moveTo>
                  <a:lnTo>
                    <a:pt x="1363" y="2"/>
                  </a:lnTo>
                  <a:lnTo>
                    <a:pt x="1383" y="11"/>
                  </a:lnTo>
                  <a:lnTo>
                    <a:pt x="1402" y="25"/>
                  </a:lnTo>
                  <a:lnTo>
                    <a:pt x="1417" y="42"/>
                  </a:lnTo>
                  <a:lnTo>
                    <a:pt x="1424" y="63"/>
                  </a:lnTo>
                  <a:lnTo>
                    <a:pt x="1427" y="86"/>
                  </a:lnTo>
                  <a:lnTo>
                    <a:pt x="1427" y="613"/>
                  </a:lnTo>
                  <a:lnTo>
                    <a:pt x="1776" y="613"/>
                  </a:lnTo>
                  <a:lnTo>
                    <a:pt x="1801" y="619"/>
                  </a:lnTo>
                  <a:lnTo>
                    <a:pt x="1823" y="633"/>
                  </a:lnTo>
                  <a:lnTo>
                    <a:pt x="1840" y="655"/>
                  </a:lnTo>
                  <a:lnTo>
                    <a:pt x="1850" y="677"/>
                  </a:lnTo>
                  <a:lnTo>
                    <a:pt x="1855" y="705"/>
                  </a:lnTo>
                  <a:lnTo>
                    <a:pt x="1848" y="729"/>
                  </a:lnTo>
                  <a:lnTo>
                    <a:pt x="1835" y="752"/>
                  </a:lnTo>
                  <a:lnTo>
                    <a:pt x="1817" y="771"/>
                  </a:lnTo>
                  <a:lnTo>
                    <a:pt x="1792" y="784"/>
                  </a:lnTo>
                  <a:lnTo>
                    <a:pt x="1767" y="786"/>
                  </a:lnTo>
                  <a:lnTo>
                    <a:pt x="1331" y="786"/>
                  </a:lnTo>
                  <a:lnTo>
                    <a:pt x="1307" y="784"/>
                  </a:lnTo>
                  <a:lnTo>
                    <a:pt x="1289" y="775"/>
                  </a:lnTo>
                  <a:lnTo>
                    <a:pt x="1273" y="761"/>
                  </a:lnTo>
                  <a:lnTo>
                    <a:pt x="1260" y="743"/>
                  </a:lnTo>
                  <a:lnTo>
                    <a:pt x="1251" y="723"/>
                  </a:lnTo>
                  <a:lnTo>
                    <a:pt x="1251" y="700"/>
                  </a:lnTo>
                  <a:lnTo>
                    <a:pt x="1251" y="173"/>
                  </a:lnTo>
                  <a:lnTo>
                    <a:pt x="918" y="173"/>
                  </a:lnTo>
                  <a:lnTo>
                    <a:pt x="918" y="709"/>
                  </a:lnTo>
                  <a:lnTo>
                    <a:pt x="910" y="736"/>
                  </a:lnTo>
                  <a:lnTo>
                    <a:pt x="897" y="759"/>
                  </a:lnTo>
                  <a:lnTo>
                    <a:pt x="876" y="775"/>
                  </a:lnTo>
                  <a:lnTo>
                    <a:pt x="851" y="786"/>
                  </a:lnTo>
                  <a:lnTo>
                    <a:pt x="826" y="788"/>
                  </a:lnTo>
                  <a:lnTo>
                    <a:pt x="799" y="784"/>
                  </a:lnTo>
                  <a:lnTo>
                    <a:pt x="776" y="771"/>
                  </a:lnTo>
                  <a:lnTo>
                    <a:pt x="757" y="750"/>
                  </a:lnTo>
                  <a:lnTo>
                    <a:pt x="747" y="727"/>
                  </a:lnTo>
                  <a:lnTo>
                    <a:pt x="743" y="700"/>
                  </a:lnTo>
                  <a:lnTo>
                    <a:pt x="745" y="173"/>
                  </a:lnTo>
                  <a:lnTo>
                    <a:pt x="456" y="173"/>
                  </a:lnTo>
                  <a:lnTo>
                    <a:pt x="246" y="383"/>
                  </a:lnTo>
                  <a:lnTo>
                    <a:pt x="502" y="640"/>
                  </a:lnTo>
                  <a:lnTo>
                    <a:pt x="517" y="662"/>
                  </a:lnTo>
                  <a:lnTo>
                    <a:pt x="526" y="687"/>
                  </a:lnTo>
                  <a:lnTo>
                    <a:pt x="526" y="712"/>
                  </a:lnTo>
                  <a:lnTo>
                    <a:pt x="517" y="738"/>
                  </a:lnTo>
                  <a:lnTo>
                    <a:pt x="502" y="759"/>
                  </a:lnTo>
                  <a:lnTo>
                    <a:pt x="483" y="775"/>
                  </a:lnTo>
                  <a:lnTo>
                    <a:pt x="459" y="786"/>
                  </a:lnTo>
                  <a:lnTo>
                    <a:pt x="434" y="788"/>
                  </a:lnTo>
                  <a:lnTo>
                    <a:pt x="407" y="784"/>
                  </a:lnTo>
                  <a:lnTo>
                    <a:pt x="386" y="768"/>
                  </a:lnTo>
                  <a:lnTo>
                    <a:pt x="0" y="383"/>
                  </a:lnTo>
                  <a:lnTo>
                    <a:pt x="369" y="17"/>
                  </a:lnTo>
                  <a:lnTo>
                    <a:pt x="382" y="9"/>
                  </a:lnTo>
                  <a:lnTo>
                    <a:pt x="398" y="2"/>
                  </a:lnTo>
                  <a:lnTo>
                    <a:pt x="415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C4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4"/>
            <p:cNvSpPr>
              <a:spLocks/>
            </p:cNvSpPr>
            <p:nvPr userDrawn="1"/>
          </p:nvSpPr>
          <p:spPr bwMode="auto">
            <a:xfrm>
              <a:off x="5875" y="211"/>
              <a:ext cx="72" cy="72"/>
            </a:xfrm>
            <a:custGeom>
              <a:avLst/>
              <a:gdLst>
                <a:gd name="T0" fmla="*/ 37 w 217"/>
                <a:gd name="T1" fmla="*/ 72 h 217"/>
                <a:gd name="T2" fmla="*/ 27 w 217"/>
                <a:gd name="T3" fmla="*/ 71 h 217"/>
                <a:gd name="T4" fmla="*/ 18 w 217"/>
                <a:gd name="T5" fmla="*/ 67 h 217"/>
                <a:gd name="T6" fmla="*/ 11 w 217"/>
                <a:gd name="T7" fmla="*/ 62 h 217"/>
                <a:gd name="T8" fmla="*/ 5 w 217"/>
                <a:gd name="T9" fmla="*/ 54 h 217"/>
                <a:gd name="T10" fmla="*/ 1 w 217"/>
                <a:gd name="T11" fmla="*/ 46 h 217"/>
                <a:gd name="T12" fmla="*/ 0 w 217"/>
                <a:gd name="T13" fmla="*/ 36 h 217"/>
                <a:gd name="T14" fmla="*/ 1 w 217"/>
                <a:gd name="T15" fmla="*/ 26 h 217"/>
                <a:gd name="T16" fmla="*/ 5 w 217"/>
                <a:gd name="T17" fmla="*/ 18 h 217"/>
                <a:gd name="T18" fmla="*/ 11 w 217"/>
                <a:gd name="T19" fmla="*/ 11 h 217"/>
                <a:gd name="T20" fmla="*/ 18 w 217"/>
                <a:gd name="T21" fmla="*/ 5 h 217"/>
                <a:gd name="T22" fmla="*/ 27 w 217"/>
                <a:gd name="T23" fmla="*/ 1 h 217"/>
                <a:gd name="T24" fmla="*/ 37 w 217"/>
                <a:gd name="T25" fmla="*/ 0 h 217"/>
                <a:gd name="T26" fmla="*/ 46 w 217"/>
                <a:gd name="T27" fmla="*/ 1 h 217"/>
                <a:gd name="T28" fmla="*/ 54 w 217"/>
                <a:gd name="T29" fmla="*/ 5 h 217"/>
                <a:gd name="T30" fmla="*/ 62 w 217"/>
                <a:gd name="T31" fmla="*/ 11 h 217"/>
                <a:gd name="T32" fmla="*/ 67 w 217"/>
                <a:gd name="T33" fmla="*/ 18 h 217"/>
                <a:gd name="T34" fmla="*/ 71 w 217"/>
                <a:gd name="T35" fmla="*/ 27 h 217"/>
                <a:gd name="T36" fmla="*/ 72 w 217"/>
                <a:gd name="T37" fmla="*/ 36 h 217"/>
                <a:gd name="T38" fmla="*/ 71 w 217"/>
                <a:gd name="T39" fmla="*/ 45 h 217"/>
                <a:gd name="T40" fmla="*/ 67 w 217"/>
                <a:gd name="T41" fmla="*/ 54 h 217"/>
                <a:gd name="T42" fmla="*/ 62 w 217"/>
                <a:gd name="T43" fmla="*/ 62 h 217"/>
                <a:gd name="T44" fmla="*/ 54 w 217"/>
                <a:gd name="T45" fmla="*/ 67 h 217"/>
                <a:gd name="T46" fmla="*/ 46 w 217"/>
                <a:gd name="T47" fmla="*/ 71 h 217"/>
                <a:gd name="T48" fmla="*/ 37 w 217"/>
                <a:gd name="T49" fmla="*/ 72 h 217"/>
                <a:gd name="T50" fmla="*/ 37 w 217"/>
                <a:gd name="T51" fmla="*/ 72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7" h="217">
                  <a:moveTo>
                    <a:pt x="111" y="217"/>
                  </a:moveTo>
                  <a:lnTo>
                    <a:pt x="81" y="213"/>
                  </a:lnTo>
                  <a:lnTo>
                    <a:pt x="54" y="202"/>
                  </a:lnTo>
                  <a:lnTo>
                    <a:pt x="34" y="186"/>
                  </a:lnTo>
                  <a:lnTo>
                    <a:pt x="15" y="162"/>
                  </a:lnTo>
                  <a:lnTo>
                    <a:pt x="4" y="138"/>
                  </a:lnTo>
                  <a:lnTo>
                    <a:pt x="0" y="108"/>
                  </a:lnTo>
                  <a:lnTo>
                    <a:pt x="4" y="79"/>
                  </a:lnTo>
                  <a:lnTo>
                    <a:pt x="15" y="54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1" y="4"/>
                  </a:lnTo>
                  <a:lnTo>
                    <a:pt x="111" y="0"/>
                  </a:lnTo>
                  <a:lnTo>
                    <a:pt x="138" y="4"/>
                  </a:lnTo>
                  <a:lnTo>
                    <a:pt x="163" y="15"/>
                  </a:lnTo>
                  <a:lnTo>
                    <a:pt x="186" y="32"/>
                  </a:lnTo>
                  <a:lnTo>
                    <a:pt x="203" y="54"/>
                  </a:lnTo>
                  <a:lnTo>
                    <a:pt x="214" y="81"/>
                  </a:lnTo>
                  <a:lnTo>
                    <a:pt x="217" y="108"/>
                  </a:lnTo>
                  <a:lnTo>
                    <a:pt x="214" y="135"/>
                  </a:lnTo>
                  <a:lnTo>
                    <a:pt x="203" y="162"/>
                  </a:lnTo>
                  <a:lnTo>
                    <a:pt x="186" y="186"/>
                  </a:lnTo>
                  <a:lnTo>
                    <a:pt x="163" y="202"/>
                  </a:lnTo>
                  <a:lnTo>
                    <a:pt x="138" y="213"/>
                  </a:lnTo>
                  <a:lnTo>
                    <a:pt x="111" y="21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15"/>
            <p:cNvSpPr>
              <a:spLocks/>
            </p:cNvSpPr>
            <p:nvPr userDrawn="1"/>
          </p:nvSpPr>
          <p:spPr bwMode="auto">
            <a:xfrm>
              <a:off x="5875" y="313"/>
              <a:ext cx="72" cy="72"/>
            </a:xfrm>
            <a:custGeom>
              <a:avLst/>
              <a:gdLst>
                <a:gd name="T0" fmla="*/ 37 w 217"/>
                <a:gd name="T1" fmla="*/ 72 h 217"/>
                <a:gd name="T2" fmla="*/ 27 w 217"/>
                <a:gd name="T3" fmla="*/ 70 h 217"/>
                <a:gd name="T4" fmla="*/ 18 w 217"/>
                <a:gd name="T5" fmla="*/ 67 h 217"/>
                <a:gd name="T6" fmla="*/ 11 w 217"/>
                <a:gd name="T7" fmla="*/ 61 h 217"/>
                <a:gd name="T8" fmla="*/ 5 w 217"/>
                <a:gd name="T9" fmla="*/ 54 h 217"/>
                <a:gd name="T10" fmla="*/ 1 w 217"/>
                <a:gd name="T11" fmla="*/ 46 h 217"/>
                <a:gd name="T12" fmla="*/ 0 w 217"/>
                <a:gd name="T13" fmla="*/ 36 h 217"/>
                <a:gd name="T14" fmla="*/ 1 w 217"/>
                <a:gd name="T15" fmla="*/ 26 h 217"/>
                <a:gd name="T16" fmla="*/ 5 w 217"/>
                <a:gd name="T17" fmla="*/ 18 h 217"/>
                <a:gd name="T18" fmla="*/ 11 w 217"/>
                <a:gd name="T19" fmla="*/ 11 h 217"/>
                <a:gd name="T20" fmla="*/ 18 w 217"/>
                <a:gd name="T21" fmla="*/ 5 h 217"/>
                <a:gd name="T22" fmla="*/ 27 w 217"/>
                <a:gd name="T23" fmla="*/ 2 h 217"/>
                <a:gd name="T24" fmla="*/ 37 w 217"/>
                <a:gd name="T25" fmla="*/ 0 h 217"/>
                <a:gd name="T26" fmla="*/ 46 w 217"/>
                <a:gd name="T27" fmla="*/ 2 h 217"/>
                <a:gd name="T28" fmla="*/ 54 w 217"/>
                <a:gd name="T29" fmla="*/ 5 h 217"/>
                <a:gd name="T30" fmla="*/ 62 w 217"/>
                <a:gd name="T31" fmla="*/ 11 h 217"/>
                <a:gd name="T32" fmla="*/ 67 w 217"/>
                <a:gd name="T33" fmla="*/ 18 h 217"/>
                <a:gd name="T34" fmla="*/ 71 w 217"/>
                <a:gd name="T35" fmla="*/ 26 h 217"/>
                <a:gd name="T36" fmla="*/ 72 w 217"/>
                <a:gd name="T37" fmla="*/ 36 h 217"/>
                <a:gd name="T38" fmla="*/ 71 w 217"/>
                <a:gd name="T39" fmla="*/ 45 h 217"/>
                <a:gd name="T40" fmla="*/ 67 w 217"/>
                <a:gd name="T41" fmla="*/ 54 h 217"/>
                <a:gd name="T42" fmla="*/ 62 w 217"/>
                <a:gd name="T43" fmla="*/ 61 h 217"/>
                <a:gd name="T44" fmla="*/ 54 w 217"/>
                <a:gd name="T45" fmla="*/ 67 h 217"/>
                <a:gd name="T46" fmla="*/ 46 w 217"/>
                <a:gd name="T47" fmla="*/ 70 h 217"/>
                <a:gd name="T48" fmla="*/ 37 w 217"/>
                <a:gd name="T49" fmla="*/ 72 h 217"/>
                <a:gd name="T50" fmla="*/ 37 w 217"/>
                <a:gd name="T51" fmla="*/ 72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7" h="217">
                  <a:moveTo>
                    <a:pt x="111" y="217"/>
                  </a:moveTo>
                  <a:lnTo>
                    <a:pt x="81" y="212"/>
                  </a:lnTo>
                  <a:lnTo>
                    <a:pt x="54" y="203"/>
                  </a:lnTo>
                  <a:lnTo>
                    <a:pt x="34" y="185"/>
                  </a:lnTo>
                  <a:lnTo>
                    <a:pt x="15" y="163"/>
                  </a:lnTo>
                  <a:lnTo>
                    <a:pt x="4" y="138"/>
                  </a:lnTo>
                  <a:lnTo>
                    <a:pt x="0" y="109"/>
                  </a:lnTo>
                  <a:lnTo>
                    <a:pt x="4" y="79"/>
                  </a:lnTo>
                  <a:lnTo>
                    <a:pt x="15" y="5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81" y="5"/>
                  </a:lnTo>
                  <a:lnTo>
                    <a:pt x="111" y="0"/>
                  </a:lnTo>
                  <a:lnTo>
                    <a:pt x="138" y="5"/>
                  </a:lnTo>
                  <a:lnTo>
                    <a:pt x="163" y="16"/>
                  </a:lnTo>
                  <a:lnTo>
                    <a:pt x="186" y="32"/>
                  </a:lnTo>
                  <a:lnTo>
                    <a:pt x="203" y="54"/>
                  </a:lnTo>
                  <a:lnTo>
                    <a:pt x="214" y="79"/>
                  </a:lnTo>
                  <a:lnTo>
                    <a:pt x="217" y="109"/>
                  </a:lnTo>
                  <a:lnTo>
                    <a:pt x="214" y="136"/>
                  </a:lnTo>
                  <a:lnTo>
                    <a:pt x="203" y="163"/>
                  </a:lnTo>
                  <a:lnTo>
                    <a:pt x="186" y="185"/>
                  </a:lnTo>
                  <a:lnTo>
                    <a:pt x="163" y="203"/>
                  </a:lnTo>
                  <a:lnTo>
                    <a:pt x="138" y="212"/>
                  </a:lnTo>
                  <a:lnTo>
                    <a:pt x="111" y="21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16"/>
            <p:cNvSpPr>
              <a:spLocks/>
            </p:cNvSpPr>
            <p:nvPr userDrawn="1"/>
          </p:nvSpPr>
          <p:spPr bwMode="auto">
            <a:xfrm>
              <a:off x="5195" y="300"/>
              <a:ext cx="72" cy="72"/>
            </a:xfrm>
            <a:custGeom>
              <a:avLst/>
              <a:gdLst>
                <a:gd name="T0" fmla="*/ 36 w 217"/>
                <a:gd name="T1" fmla="*/ 72 h 217"/>
                <a:gd name="T2" fmla="*/ 27 w 217"/>
                <a:gd name="T3" fmla="*/ 70 h 217"/>
                <a:gd name="T4" fmla="*/ 19 w 217"/>
                <a:gd name="T5" fmla="*/ 67 h 217"/>
                <a:gd name="T6" fmla="*/ 11 w 217"/>
                <a:gd name="T7" fmla="*/ 61 h 217"/>
                <a:gd name="T8" fmla="*/ 5 w 217"/>
                <a:gd name="T9" fmla="*/ 54 h 217"/>
                <a:gd name="T10" fmla="*/ 1 w 217"/>
                <a:gd name="T11" fmla="*/ 46 h 217"/>
                <a:gd name="T12" fmla="*/ 0 w 217"/>
                <a:gd name="T13" fmla="*/ 36 h 217"/>
                <a:gd name="T14" fmla="*/ 1 w 217"/>
                <a:gd name="T15" fmla="*/ 26 h 217"/>
                <a:gd name="T16" fmla="*/ 5 w 217"/>
                <a:gd name="T17" fmla="*/ 18 h 217"/>
                <a:gd name="T18" fmla="*/ 11 w 217"/>
                <a:gd name="T19" fmla="*/ 10 h 217"/>
                <a:gd name="T20" fmla="*/ 19 w 217"/>
                <a:gd name="T21" fmla="*/ 5 h 217"/>
                <a:gd name="T22" fmla="*/ 27 w 217"/>
                <a:gd name="T23" fmla="*/ 1 h 217"/>
                <a:gd name="T24" fmla="*/ 36 w 217"/>
                <a:gd name="T25" fmla="*/ 0 h 217"/>
                <a:gd name="T26" fmla="*/ 45 w 217"/>
                <a:gd name="T27" fmla="*/ 1 h 217"/>
                <a:gd name="T28" fmla="*/ 54 w 217"/>
                <a:gd name="T29" fmla="*/ 5 h 217"/>
                <a:gd name="T30" fmla="*/ 61 w 217"/>
                <a:gd name="T31" fmla="*/ 10 h 217"/>
                <a:gd name="T32" fmla="*/ 67 w 217"/>
                <a:gd name="T33" fmla="*/ 18 h 217"/>
                <a:gd name="T34" fmla="*/ 70 w 217"/>
                <a:gd name="T35" fmla="*/ 27 h 217"/>
                <a:gd name="T36" fmla="*/ 72 w 217"/>
                <a:gd name="T37" fmla="*/ 36 h 217"/>
                <a:gd name="T38" fmla="*/ 70 w 217"/>
                <a:gd name="T39" fmla="*/ 45 h 217"/>
                <a:gd name="T40" fmla="*/ 67 w 217"/>
                <a:gd name="T41" fmla="*/ 54 h 217"/>
                <a:gd name="T42" fmla="*/ 61 w 217"/>
                <a:gd name="T43" fmla="*/ 61 h 217"/>
                <a:gd name="T44" fmla="*/ 54 w 217"/>
                <a:gd name="T45" fmla="*/ 67 h 217"/>
                <a:gd name="T46" fmla="*/ 45 w 217"/>
                <a:gd name="T47" fmla="*/ 70 h 217"/>
                <a:gd name="T48" fmla="*/ 36 w 217"/>
                <a:gd name="T49" fmla="*/ 72 h 217"/>
                <a:gd name="T50" fmla="*/ 36 w 217"/>
                <a:gd name="T51" fmla="*/ 72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7" h="217">
                  <a:moveTo>
                    <a:pt x="110" y="217"/>
                  </a:moveTo>
                  <a:lnTo>
                    <a:pt x="81" y="212"/>
                  </a:lnTo>
                  <a:lnTo>
                    <a:pt x="56" y="202"/>
                  </a:lnTo>
                  <a:lnTo>
                    <a:pt x="33" y="185"/>
                  </a:lnTo>
                  <a:lnTo>
                    <a:pt x="14" y="163"/>
                  </a:lnTo>
                  <a:lnTo>
                    <a:pt x="4" y="138"/>
                  </a:lnTo>
                  <a:lnTo>
                    <a:pt x="0" y="109"/>
                  </a:lnTo>
                  <a:lnTo>
                    <a:pt x="4" y="79"/>
                  </a:lnTo>
                  <a:lnTo>
                    <a:pt x="14" y="55"/>
                  </a:lnTo>
                  <a:lnTo>
                    <a:pt x="33" y="31"/>
                  </a:lnTo>
                  <a:lnTo>
                    <a:pt x="56" y="14"/>
                  </a:lnTo>
                  <a:lnTo>
                    <a:pt x="81" y="4"/>
                  </a:lnTo>
                  <a:lnTo>
                    <a:pt x="110" y="0"/>
                  </a:lnTo>
                  <a:lnTo>
                    <a:pt x="137" y="4"/>
                  </a:lnTo>
                  <a:lnTo>
                    <a:pt x="162" y="14"/>
                  </a:lnTo>
                  <a:lnTo>
                    <a:pt x="185" y="31"/>
                  </a:lnTo>
                  <a:lnTo>
                    <a:pt x="201" y="55"/>
                  </a:lnTo>
                  <a:lnTo>
                    <a:pt x="212" y="82"/>
                  </a:lnTo>
                  <a:lnTo>
                    <a:pt x="217" y="109"/>
                  </a:lnTo>
                  <a:lnTo>
                    <a:pt x="212" y="136"/>
                  </a:lnTo>
                  <a:lnTo>
                    <a:pt x="201" y="163"/>
                  </a:lnTo>
                  <a:lnTo>
                    <a:pt x="185" y="185"/>
                  </a:lnTo>
                  <a:lnTo>
                    <a:pt x="162" y="202"/>
                  </a:lnTo>
                  <a:lnTo>
                    <a:pt x="137" y="212"/>
                  </a:lnTo>
                  <a:lnTo>
                    <a:pt x="110" y="21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7"/>
            <p:cNvSpPr>
              <a:spLocks/>
            </p:cNvSpPr>
            <p:nvPr userDrawn="1"/>
          </p:nvSpPr>
          <p:spPr bwMode="auto">
            <a:xfrm>
              <a:off x="5195" y="402"/>
              <a:ext cx="72" cy="71"/>
            </a:xfrm>
            <a:custGeom>
              <a:avLst/>
              <a:gdLst>
                <a:gd name="T0" fmla="*/ 36 w 217"/>
                <a:gd name="T1" fmla="*/ 71 h 214"/>
                <a:gd name="T2" fmla="*/ 27 w 217"/>
                <a:gd name="T3" fmla="*/ 70 h 214"/>
                <a:gd name="T4" fmla="*/ 19 w 217"/>
                <a:gd name="T5" fmla="*/ 67 h 214"/>
                <a:gd name="T6" fmla="*/ 11 w 217"/>
                <a:gd name="T7" fmla="*/ 61 h 214"/>
                <a:gd name="T8" fmla="*/ 5 w 217"/>
                <a:gd name="T9" fmla="*/ 54 h 214"/>
                <a:gd name="T10" fmla="*/ 1 w 217"/>
                <a:gd name="T11" fmla="*/ 45 h 214"/>
                <a:gd name="T12" fmla="*/ 0 w 217"/>
                <a:gd name="T13" fmla="*/ 35 h 214"/>
                <a:gd name="T14" fmla="*/ 1 w 217"/>
                <a:gd name="T15" fmla="*/ 26 h 214"/>
                <a:gd name="T16" fmla="*/ 5 w 217"/>
                <a:gd name="T17" fmla="*/ 17 h 214"/>
                <a:gd name="T18" fmla="*/ 11 w 217"/>
                <a:gd name="T19" fmla="*/ 9 h 214"/>
                <a:gd name="T20" fmla="*/ 19 w 217"/>
                <a:gd name="T21" fmla="*/ 4 h 214"/>
                <a:gd name="T22" fmla="*/ 27 w 217"/>
                <a:gd name="T23" fmla="*/ 0 h 214"/>
                <a:gd name="T24" fmla="*/ 36 w 217"/>
                <a:gd name="T25" fmla="*/ 0 h 214"/>
                <a:gd name="T26" fmla="*/ 45 w 217"/>
                <a:gd name="T27" fmla="*/ 0 h 214"/>
                <a:gd name="T28" fmla="*/ 54 w 217"/>
                <a:gd name="T29" fmla="*/ 4 h 214"/>
                <a:gd name="T30" fmla="*/ 61 w 217"/>
                <a:gd name="T31" fmla="*/ 10 h 214"/>
                <a:gd name="T32" fmla="*/ 67 w 217"/>
                <a:gd name="T33" fmla="*/ 17 h 214"/>
                <a:gd name="T34" fmla="*/ 70 w 217"/>
                <a:gd name="T35" fmla="*/ 26 h 214"/>
                <a:gd name="T36" fmla="*/ 72 w 217"/>
                <a:gd name="T37" fmla="*/ 35 h 214"/>
                <a:gd name="T38" fmla="*/ 70 w 217"/>
                <a:gd name="T39" fmla="*/ 45 h 214"/>
                <a:gd name="T40" fmla="*/ 67 w 217"/>
                <a:gd name="T41" fmla="*/ 53 h 214"/>
                <a:gd name="T42" fmla="*/ 61 w 217"/>
                <a:gd name="T43" fmla="*/ 60 h 214"/>
                <a:gd name="T44" fmla="*/ 54 w 217"/>
                <a:gd name="T45" fmla="*/ 67 h 214"/>
                <a:gd name="T46" fmla="*/ 45 w 217"/>
                <a:gd name="T47" fmla="*/ 70 h 214"/>
                <a:gd name="T48" fmla="*/ 36 w 217"/>
                <a:gd name="T49" fmla="*/ 71 h 214"/>
                <a:gd name="T50" fmla="*/ 36 w 217"/>
                <a:gd name="T51" fmla="*/ 71 h 2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7" h="214">
                  <a:moveTo>
                    <a:pt x="110" y="214"/>
                  </a:moveTo>
                  <a:lnTo>
                    <a:pt x="81" y="212"/>
                  </a:lnTo>
                  <a:lnTo>
                    <a:pt x="56" y="201"/>
                  </a:lnTo>
                  <a:lnTo>
                    <a:pt x="33" y="185"/>
                  </a:lnTo>
                  <a:lnTo>
                    <a:pt x="14" y="162"/>
                  </a:lnTo>
                  <a:lnTo>
                    <a:pt x="4" y="135"/>
                  </a:lnTo>
                  <a:lnTo>
                    <a:pt x="0" y="106"/>
                  </a:lnTo>
                  <a:lnTo>
                    <a:pt x="4" y="79"/>
                  </a:lnTo>
                  <a:lnTo>
                    <a:pt x="14" y="52"/>
                  </a:lnTo>
                  <a:lnTo>
                    <a:pt x="33" y="28"/>
                  </a:lnTo>
                  <a:lnTo>
                    <a:pt x="56" y="12"/>
                  </a:lnTo>
                  <a:lnTo>
                    <a:pt x="81" y="1"/>
                  </a:lnTo>
                  <a:lnTo>
                    <a:pt x="110" y="0"/>
                  </a:lnTo>
                  <a:lnTo>
                    <a:pt x="137" y="1"/>
                  </a:lnTo>
                  <a:lnTo>
                    <a:pt x="162" y="12"/>
                  </a:lnTo>
                  <a:lnTo>
                    <a:pt x="185" y="30"/>
                  </a:lnTo>
                  <a:lnTo>
                    <a:pt x="201" y="52"/>
                  </a:lnTo>
                  <a:lnTo>
                    <a:pt x="212" y="79"/>
                  </a:lnTo>
                  <a:lnTo>
                    <a:pt x="217" y="106"/>
                  </a:lnTo>
                  <a:lnTo>
                    <a:pt x="212" y="135"/>
                  </a:lnTo>
                  <a:lnTo>
                    <a:pt x="201" y="160"/>
                  </a:lnTo>
                  <a:lnTo>
                    <a:pt x="185" y="182"/>
                  </a:lnTo>
                  <a:lnTo>
                    <a:pt x="162" y="201"/>
                  </a:lnTo>
                  <a:lnTo>
                    <a:pt x="137" y="212"/>
                  </a:lnTo>
                  <a:lnTo>
                    <a:pt x="110" y="21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fi-FI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638" y="188914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1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0FFE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C479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rgbClr val="0C479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rgbClr val="0C479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−"/>
        <a:defRPr sz="2000">
          <a:solidFill>
            <a:srgbClr val="0C479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C479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C479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C479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C479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C479D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5867401" y="6288438"/>
            <a:ext cx="2773363" cy="139700"/>
            <a:chOff x="340" y="3906"/>
            <a:chExt cx="1747" cy="66"/>
          </a:xfrm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sz="1800">
                <a:solidFill>
                  <a:srgbClr val="303030"/>
                </a:solidFill>
              </a:endParaRPr>
            </a:p>
          </p:txBody>
        </p:sp>
        <p:sp>
          <p:nvSpPr>
            <p:cNvPr id="15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sz="1800">
                <a:solidFill>
                  <a:srgbClr val="303030"/>
                </a:solidFill>
              </a:endParaRPr>
            </a:p>
          </p:txBody>
        </p:sp>
      </p:grpSp>
      <p:pic>
        <p:nvPicPr>
          <p:cNvPr id="16" name="Picture 11" descr="SHORT_THL_LOGO_WEB_186x80px.jpg"/>
          <p:cNvPicPr>
            <a:picLocks noChangeAspect="1"/>
          </p:cNvPicPr>
          <p:nvPr/>
        </p:nvPicPr>
        <p:blipFill>
          <a:blip r:embed="rId14" cstate="print"/>
          <a:srcRect t="9687" b="12813"/>
          <a:stretch>
            <a:fillRect/>
          </a:stretch>
        </p:blipFill>
        <p:spPr>
          <a:xfrm>
            <a:off x="152400" y="5848168"/>
            <a:ext cx="1524000" cy="677333"/>
          </a:xfrm>
          <a:prstGeom prst="rect">
            <a:avLst/>
          </a:prstGeom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00" dirty="0">
              <a:solidFill>
                <a:srgbClr val="30303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 smtClean="0">
                <a:solidFill>
                  <a:srgbClr val="FFFFFF"/>
                </a:solidFill>
              </a:rPr>
              <a:pPr/>
              <a:t>8.6.2017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Esityksen nimi / Tekijä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0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  <a:endParaRPr lang="fi-FI" altLang="sv-SE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  <a:endParaRPr lang="fi-FI" altLang="sv-SE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5138C2-7FCC-4378-AFBB-95029C9A5312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84118-BD49-467E-9EF2-4ED00ADD4859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032764-1F77-4E66-BAB5-C1C73FDE9B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5129" name="Group 29"/>
          <p:cNvGrpSpPr>
            <a:grpSpLocks/>
          </p:cNvGrpSpPr>
          <p:nvPr/>
        </p:nvGrpSpPr>
        <p:grpSpPr bwMode="auto">
          <a:xfrm>
            <a:off x="5867402" y="6324602"/>
            <a:ext cx="2773363" cy="104775"/>
            <a:chOff x="340" y="3906"/>
            <a:chExt cx="1747" cy="66"/>
          </a:xfrm>
        </p:grpSpPr>
        <p:sp>
          <p:nvSpPr>
            <p:cNvPr id="513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13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130" name="Picture 11" descr="SHORT_THL_LOGO_WEB_186x80p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0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800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  <a:endParaRPr lang="fi-FI" altLang="sv-SE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  <a:endParaRPr lang="fi-FI" altLang="sv-SE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B8E64C-790D-4C51-A0DC-3E258E5F5D39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FB678D-5E13-49BE-9624-A3BEFB5D17EF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E1E6E6-D72A-4CF2-931B-44769FCBC6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9225" name="Group 29"/>
          <p:cNvGrpSpPr>
            <a:grpSpLocks/>
          </p:cNvGrpSpPr>
          <p:nvPr/>
        </p:nvGrpSpPr>
        <p:grpSpPr bwMode="auto">
          <a:xfrm>
            <a:off x="5867402" y="6324602"/>
            <a:ext cx="2773363" cy="104775"/>
            <a:chOff x="340" y="3906"/>
            <a:chExt cx="1747" cy="66"/>
          </a:xfrm>
        </p:grpSpPr>
        <p:sp>
          <p:nvSpPr>
            <p:cNvPr id="9227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228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9226" name="Picture 11" descr="SHORT_THL_LOGO_WEB_186x80p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L_helmi_BIG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88290" y="5661026"/>
            <a:ext cx="10763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820C4C-0F6D-4F4F-8F28-46F0F534D39C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DA7F7-6AAA-4ED5-A8B7-D5169CED6E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539752" y="6308726"/>
            <a:ext cx="3616325" cy="107951"/>
            <a:chOff x="703" y="3816"/>
            <a:chExt cx="2278" cy="68"/>
          </a:xfrm>
        </p:grpSpPr>
        <p:sp>
          <p:nvSpPr>
            <p:cNvPr id="35853" name="Freeform 13"/>
            <p:cNvSpPr>
              <a:spLocks noEditPoints="1"/>
            </p:cNvSpPr>
            <p:nvPr userDrawn="1"/>
          </p:nvSpPr>
          <p:spPr bwMode="auto">
            <a:xfrm>
              <a:off x="1714" y="3816"/>
              <a:ext cx="1267" cy="68"/>
            </a:xfrm>
            <a:custGeom>
              <a:avLst/>
              <a:gdLst/>
              <a:ahLst/>
              <a:cxnLst>
                <a:cxn ang="0">
                  <a:pos x="95" y="285"/>
                </a:cxn>
                <a:cxn ang="0">
                  <a:pos x="1058" y="149"/>
                </a:cxn>
                <a:cxn ang="0">
                  <a:pos x="824" y="1"/>
                </a:cxn>
                <a:cxn ang="0">
                  <a:pos x="552" y="98"/>
                </a:cxn>
                <a:cxn ang="0">
                  <a:pos x="473" y="340"/>
                </a:cxn>
                <a:cxn ang="0">
                  <a:pos x="575" y="604"/>
                </a:cxn>
                <a:cxn ang="0">
                  <a:pos x="824" y="680"/>
                </a:cxn>
                <a:cxn ang="0">
                  <a:pos x="1042" y="557"/>
                </a:cxn>
                <a:cxn ang="0">
                  <a:pos x="1003" y="368"/>
                </a:cxn>
                <a:cxn ang="0">
                  <a:pos x="915" y="556"/>
                </a:cxn>
                <a:cxn ang="0">
                  <a:pos x="729" y="590"/>
                </a:cxn>
                <a:cxn ang="0">
                  <a:pos x="603" y="485"/>
                </a:cxn>
                <a:cxn ang="0">
                  <a:pos x="579" y="263"/>
                </a:cxn>
                <a:cxn ang="0">
                  <a:pos x="698" y="102"/>
                </a:cxn>
                <a:cxn ang="0">
                  <a:pos x="897" y="113"/>
                </a:cxn>
                <a:cxn ang="0">
                  <a:pos x="1001" y="288"/>
                </a:cxn>
                <a:cxn ang="0">
                  <a:pos x="1662" y="563"/>
                </a:cxn>
                <a:cxn ang="0">
                  <a:pos x="1613" y="296"/>
                </a:cxn>
                <a:cxn ang="0">
                  <a:pos x="1649" y="112"/>
                </a:cxn>
                <a:cxn ang="0">
                  <a:pos x="1523" y="18"/>
                </a:cxn>
                <a:cxn ang="0">
                  <a:pos x="1436" y="383"/>
                </a:cxn>
                <a:cxn ang="0">
                  <a:pos x="1594" y="627"/>
                </a:cxn>
                <a:cxn ang="0">
                  <a:pos x="1561" y="205"/>
                </a:cxn>
                <a:cxn ang="0">
                  <a:pos x="1468" y="293"/>
                </a:cxn>
                <a:cxn ang="0">
                  <a:pos x="1541" y="130"/>
                </a:cxn>
                <a:cxn ang="0">
                  <a:pos x="2269" y="12"/>
                </a:cxn>
                <a:cxn ang="0">
                  <a:pos x="3237" y="12"/>
                </a:cxn>
                <a:cxn ang="0">
                  <a:pos x="2962" y="285"/>
                </a:cxn>
                <a:cxn ang="0">
                  <a:pos x="3814" y="501"/>
                </a:cxn>
                <a:cxn ang="0">
                  <a:pos x="4186" y="585"/>
                </a:cxn>
                <a:cxn ang="0">
                  <a:pos x="4700" y="94"/>
                </a:cxn>
                <a:cxn ang="0">
                  <a:pos x="5203" y="281"/>
                </a:cxn>
                <a:cxn ang="0">
                  <a:pos x="6721" y="669"/>
                </a:cxn>
                <a:cxn ang="0">
                  <a:pos x="6519" y="425"/>
                </a:cxn>
                <a:cxn ang="0">
                  <a:pos x="6950" y="12"/>
                </a:cxn>
                <a:cxn ang="0">
                  <a:pos x="8055" y="309"/>
                </a:cxn>
                <a:cxn ang="0">
                  <a:pos x="7923" y="68"/>
                </a:cxn>
                <a:cxn ang="0">
                  <a:pos x="7740" y="669"/>
                </a:cxn>
                <a:cxn ang="0">
                  <a:pos x="7990" y="549"/>
                </a:cxn>
                <a:cxn ang="0">
                  <a:pos x="7960" y="368"/>
                </a:cxn>
                <a:cxn ang="0">
                  <a:pos x="7866" y="545"/>
                </a:cxn>
                <a:cxn ang="0">
                  <a:pos x="7740" y="96"/>
                </a:cxn>
                <a:cxn ang="0">
                  <a:pos x="7927" y="209"/>
                </a:cxn>
                <a:cxn ang="0">
                  <a:pos x="9134" y="554"/>
                </a:cxn>
                <a:cxn ang="0">
                  <a:pos x="8776" y="669"/>
                </a:cxn>
                <a:cxn ang="0">
                  <a:pos x="9503" y="669"/>
                </a:cxn>
                <a:cxn ang="0">
                  <a:pos x="9873" y="94"/>
                </a:cxn>
                <a:cxn ang="0">
                  <a:pos x="10889" y="12"/>
                </a:cxn>
                <a:cxn ang="0">
                  <a:pos x="10889" y="94"/>
                </a:cxn>
                <a:cxn ang="0">
                  <a:pos x="11580" y="669"/>
                </a:cxn>
                <a:cxn ang="0">
                  <a:pos x="12131" y="580"/>
                </a:cxn>
                <a:cxn ang="0">
                  <a:pos x="12014" y="331"/>
                </a:cxn>
                <a:cxn ang="0">
                  <a:pos x="12110" y="145"/>
                </a:cxn>
                <a:cxn ang="0">
                  <a:pos x="12010" y="30"/>
                </a:cxn>
                <a:cxn ang="0">
                  <a:pos x="11861" y="378"/>
                </a:cxn>
                <a:cxn ang="0">
                  <a:pos x="12018" y="593"/>
                </a:cxn>
                <a:cxn ang="0">
                  <a:pos x="12168" y="669"/>
                </a:cxn>
                <a:cxn ang="0">
                  <a:pos x="11951" y="282"/>
                </a:cxn>
                <a:cxn ang="0">
                  <a:pos x="11959" y="106"/>
                </a:cxn>
                <a:cxn ang="0">
                  <a:pos x="12307" y="12"/>
                </a:cxn>
                <a:cxn ang="0">
                  <a:pos x="12402" y="94"/>
                </a:cxn>
              </a:cxnLst>
              <a:rect l="0" t="0" r="r" b="b"/>
              <a:pathLst>
                <a:path w="12677" h="681">
                  <a:moveTo>
                    <a:pt x="371" y="94"/>
                  </a:moveTo>
                  <a:lnTo>
                    <a:pt x="371" y="12"/>
                  </a:lnTo>
                  <a:lnTo>
                    <a:pt x="0" y="12"/>
                  </a:lnTo>
                  <a:lnTo>
                    <a:pt x="0" y="669"/>
                  </a:lnTo>
                  <a:lnTo>
                    <a:pt x="95" y="669"/>
                  </a:lnTo>
                  <a:lnTo>
                    <a:pt x="95" y="369"/>
                  </a:lnTo>
                  <a:lnTo>
                    <a:pt x="346" y="369"/>
                  </a:lnTo>
                  <a:lnTo>
                    <a:pt x="346" y="285"/>
                  </a:lnTo>
                  <a:lnTo>
                    <a:pt x="95" y="285"/>
                  </a:lnTo>
                  <a:lnTo>
                    <a:pt x="95" y="94"/>
                  </a:lnTo>
                  <a:lnTo>
                    <a:pt x="371" y="94"/>
                  </a:lnTo>
                  <a:close/>
                  <a:moveTo>
                    <a:pt x="1104" y="340"/>
                  </a:moveTo>
                  <a:lnTo>
                    <a:pt x="1103" y="304"/>
                  </a:lnTo>
                  <a:lnTo>
                    <a:pt x="1099" y="270"/>
                  </a:lnTo>
                  <a:lnTo>
                    <a:pt x="1092" y="238"/>
                  </a:lnTo>
                  <a:lnTo>
                    <a:pt x="1083" y="207"/>
                  </a:lnTo>
                  <a:lnTo>
                    <a:pt x="1072" y="177"/>
                  </a:lnTo>
                  <a:lnTo>
                    <a:pt x="1058" y="149"/>
                  </a:lnTo>
                  <a:lnTo>
                    <a:pt x="1042" y="123"/>
                  </a:lnTo>
                  <a:lnTo>
                    <a:pt x="1023" y="98"/>
                  </a:lnTo>
                  <a:lnTo>
                    <a:pt x="1000" y="76"/>
                  </a:lnTo>
                  <a:lnTo>
                    <a:pt x="976" y="55"/>
                  </a:lnTo>
                  <a:lnTo>
                    <a:pt x="950" y="39"/>
                  </a:lnTo>
                  <a:lnTo>
                    <a:pt x="921" y="25"/>
                  </a:lnTo>
                  <a:lnTo>
                    <a:pt x="891" y="13"/>
                  </a:lnTo>
                  <a:lnTo>
                    <a:pt x="859" y="6"/>
                  </a:lnTo>
                  <a:lnTo>
                    <a:pt x="824" y="1"/>
                  </a:lnTo>
                  <a:lnTo>
                    <a:pt x="788" y="0"/>
                  </a:lnTo>
                  <a:lnTo>
                    <a:pt x="751" y="1"/>
                  </a:lnTo>
                  <a:lnTo>
                    <a:pt x="717" y="6"/>
                  </a:lnTo>
                  <a:lnTo>
                    <a:pt x="685" y="13"/>
                  </a:lnTo>
                  <a:lnTo>
                    <a:pt x="654" y="25"/>
                  </a:lnTo>
                  <a:lnTo>
                    <a:pt x="626" y="39"/>
                  </a:lnTo>
                  <a:lnTo>
                    <a:pt x="600" y="55"/>
                  </a:lnTo>
                  <a:lnTo>
                    <a:pt x="575" y="76"/>
                  </a:lnTo>
                  <a:lnTo>
                    <a:pt x="552" y="98"/>
                  </a:lnTo>
                  <a:lnTo>
                    <a:pt x="543" y="111"/>
                  </a:lnTo>
                  <a:lnTo>
                    <a:pt x="534" y="123"/>
                  </a:lnTo>
                  <a:lnTo>
                    <a:pt x="518" y="149"/>
                  </a:lnTo>
                  <a:lnTo>
                    <a:pt x="504" y="177"/>
                  </a:lnTo>
                  <a:lnTo>
                    <a:pt x="493" y="206"/>
                  </a:lnTo>
                  <a:lnTo>
                    <a:pt x="485" y="238"/>
                  </a:lnTo>
                  <a:lnTo>
                    <a:pt x="479" y="270"/>
                  </a:lnTo>
                  <a:lnTo>
                    <a:pt x="475" y="304"/>
                  </a:lnTo>
                  <a:lnTo>
                    <a:pt x="473" y="340"/>
                  </a:lnTo>
                  <a:lnTo>
                    <a:pt x="475" y="377"/>
                  </a:lnTo>
                  <a:lnTo>
                    <a:pt x="479" y="412"/>
                  </a:lnTo>
                  <a:lnTo>
                    <a:pt x="485" y="444"/>
                  </a:lnTo>
                  <a:lnTo>
                    <a:pt x="493" y="475"/>
                  </a:lnTo>
                  <a:lnTo>
                    <a:pt x="504" y="504"/>
                  </a:lnTo>
                  <a:lnTo>
                    <a:pt x="519" y="531"/>
                  </a:lnTo>
                  <a:lnTo>
                    <a:pt x="534" y="557"/>
                  </a:lnTo>
                  <a:lnTo>
                    <a:pt x="552" y="581"/>
                  </a:lnTo>
                  <a:lnTo>
                    <a:pt x="575" y="604"/>
                  </a:lnTo>
                  <a:lnTo>
                    <a:pt x="587" y="615"/>
                  </a:lnTo>
                  <a:lnTo>
                    <a:pt x="600" y="625"/>
                  </a:lnTo>
                  <a:lnTo>
                    <a:pt x="626" y="642"/>
                  </a:lnTo>
                  <a:lnTo>
                    <a:pt x="654" y="656"/>
                  </a:lnTo>
                  <a:lnTo>
                    <a:pt x="685" y="668"/>
                  </a:lnTo>
                  <a:lnTo>
                    <a:pt x="717" y="675"/>
                  </a:lnTo>
                  <a:lnTo>
                    <a:pt x="751" y="680"/>
                  </a:lnTo>
                  <a:lnTo>
                    <a:pt x="788" y="681"/>
                  </a:lnTo>
                  <a:lnTo>
                    <a:pt x="824" y="680"/>
                  </a:lnTo>
                  <a:lnTo>
                    <a:pt x="859" y="675"/>
                  </a:lnTo>
                  <a:lnTo>
                    <a:pt x="891" y="668"/>
                  </a:lnTo>
                  <a:lnTo>
                    <a:pt x="921" y="656"/>
                  </a:lnTo>
                  <a:lnTo>
                    <a:pt x="950" y="642"/>
                  </a:lnTo>
                  <a:lnTo>
                    <a:pt x="976" y="625"/>
                  </a:lnTo>
                  <a:lnTo>
                    <a:pt x="1000" y="604"/>
                  </a:lnTo>
                  <a:lnTo>
                    <a:pt x="1023" y="581"/>
                  </a:lnTo>
                  <a:lnTo>
                    <a:pt x="1033" y="569"/>
                  </a:lnTo>
                  <a:lnTo>
                    <a:pt x="1042" y="557"/>
                  </a:lnTo>
                  <a:lnTo>
                    <a:pt x="1058" y="531"/>
                  </a:lnTo>
                  <a:lnTo>
                    <a:pt x="1072" y="504"/>
                  </a:lnTo>
                  <a:lnTo>
                    <a:pt x="1083" y="474"/>
                  </a:lnTo>
                  <a:lnTo>
                    <a:pt x="1092" y="443"/>
                  </a:lnTo>
                  <a:lnTo>
                    <a:pt x="1099" y="411"/>
                  </a:lnTo>
                  <a:lnTo>
                    <a:pt x="1103" y="377"/>
                  </a:lnTo>
                  <a:lnTo>
                    <a:pt x="1104" y="340"/>
                  </a:lnTo>
                  <a:close/>
                  <a:moveTo>
                    <a:pt x="1004" y="340"/>
                  </a:moveTo>
                  <a:lnTo>
                    <a:pt x="1003" y="368"/>
                  </a:lnTo>
                  <a:lnTo>
                    <a:pt x="1001" y="394"/>
                  </a:lnTo>
                  <a:lnTo>
                    <a:pt x="996" y="419"/>
                  </a:lnTo>
                  <a:lnTo>
                    <a:pt x="990" y="442"/>
                  </a:lnTo>
                  <a:lnTo>
                    <a:pt x="982" y="465"/>
                  </a:lnTo>
                  <a:lnTo>
                    <a:pt x="972" y="485"/>
                  </a:lnTo>
                  <a:lnTo>
                    <a:pt x="961" y="505"/>
                  </a:lnTo>
                  <a:lnTo>
                    <a:pt x="948" y="523"/>
                  </a:lnTo>
                  <a:lnTo>
                    <a:pt x="933" y="541"/>
                  </a:lnTo>
                  <a:lnTo>
                    <a:pt x="915" y="556"/>
                  </a:lnTo>
                  <a:lnTo>
                    <a:pt x="898" y="568"/>
                  </a:lnTo>
                  <a:lnTo>
                    <a:pt x="878" y="579"/>
                  </a:lnTo>
                  <a:lnTo>
                    <a:pt x="858" y="587"/>
                  </a:lnTo>
                  <a:lnTo>
                    <a:pt x="835" y="593"/>
                  </a:lnTo>
                  <a:lnTo>
                    <a:pt x="813" y="596"/>
                  </a:lnTo>
                  <a:lnTo>
                    <a:pt x="788" y="597"/>
                  </a:lnTo>
                  <a:lnTo>
                    <a:pt x="763" y="596"/>
                  </a:lnTo>
                  <a:lnTo>
                    <a:pt x="740" y="593"/>
                  </a:lnTo>
                  <a:lnTo>
                    <a:pt x="729" y="590"/>
                  </a:lnTo>
                  <a:lnTo>
                    <a:pt x="718" y="587"/>
                  </a:lnTo>
                  <a:lnTo>
                    <a:pt x="698" y="579"/>
                  </a:lnTo>
                  <a:lnTo>
                    <a:pt x="678" y="568"/>
                  </a:lnTo>
                  <a:lnTo>
                    <a:pt x="660" y="556"/>
                  </a:lnTo>
                  <a:lnTo>
                    <a:pt x="652" y="549"/>
                  </a:lnTo>
                  <a:lnTo>
                    <a:pt x="644" y="541"/>
                  </a:lnTo>
                  <a:lnTo>
                    <a:pt x="628" y="523"/>
                  </a:lnTo>
                  <a:lnTo>
                    <a:pt x="615" y="505"/>
                  </a:lnTo>
                  <a:lnTo>
                    <a:pt x="603" y="485"/>
                  </a:lnTo>
                  <a:lnTo>
                    <a:pt x="593" y="465"/>
                  </a:lnTo>
                  <a:lnTo>
                    <a:pt x="585" y="442"/>
                  </a:lnTo>
                  <a:lnTo>
                    <a:pt x="579" y="419"/>
                  </a:lnTo>
                  <a:lnTo>
                    <a:pt x="574" y="394"/>
                  </a:lnTo>
                  <a:lnTo>
                    <a:pt x="572" y="368"/>
                  </a:lnTo>
                  <a:lnTo>
                    <a:pt x="571" y="340"/>
                  </a:lnTo>
                  <a:lnTo>
                    <a:pt x="572" y="313"/>
                  </a:lnTo>
                  <a:lnTo>
                    <a:pt x="574" y="288"/>
                  </a:lnTo>
                  <a:lnTo>
                    <a:pt x="579" y="263"/>
                  </a:lnTo>
                  <a:lnTo>
                    <a:pt x="585" y="240"/>
                  </a:lnTo>
                  <a:lnTo>
                    <a:pt x="593" y="217"/>
                  </a:lnTo>
                  <a:lnTo>
                    <a:pt x="603" y="197"/>
                  </a:lnTo>
                  <a:lnTo>
                    <a:pt x="615" y="176"/>
                  </a:lnTo>
                  <a:lnTo>
                    <a:pt x="628" y="159"/>
                  </a:lnTo>
                  <a:lnTo>
                    <a:pt x="644" y="140"/>
                  </a:lnTo>
                  <a:lnTo>
                    <a:pt x="661" y="126"/>
                  </a:lnTo>
                  <a:lnTo>
                    <a:pt x="678" y="113"/>
                  </a:lnTo>
                  <a:lnTo>
                    <a:pt x="698" y="102"/>
                  </a:lnTo>
                  <a:lnTo>
                    <a:pt x="718" y="94"/>
                  </a:lnTo>
                  <a:lnTo>
                    <a:pt x="740" y="88"/>
                  </a:lnTo>
                  <a:lnTo>
                    <a:pt x="763" y="85"/>
                  </a:lnTo>
                  <a:lnTo>
                    <a:pt x="788" y="84"/>
                  </a:lnTo>
                  <a:lnTo>
                    <a:pt x="813" y="85"/>
                  </a:lnTo>
                  <a:lnTo>
                    <a:pt x="835" y="88"/>
                  </a:lnTo>
                  <a:lnTo>
                    <a:pt x="857" y="94"/>
                  </a:lnTo>
                  <a:lnTo>
                    <a:pt x="877" y="102"/>
                  </a:lnTo>
                  <a:lnTo>
                    <a:pt x="897" y="113"/>
                  </a:lnTo>
                  <a:lnTo>
                    <a:pt x="915" y="126"/>
                  </a:lnTo>
                  <a:lnTo>
                    <a:pt x="931" y="140"/>
                  </a:lnTo>
                  <a:lnTo>
                    <a:pt x="948" y="159"/>
                  </a:lnTo>
                  <a:lnTo>
                    <a:pt x="961" y="176"/>
                  </a:lnTo>
                  <a:lnTo>
                    <a:pt x="972" y="197"/>
                  </a:lnTo>
                  <a:lnTo>
                    <a:pt x="982" y="217"/>
                  </a:lnTo>
                  <a:lnTo>
                    <a:pt x="990" y="240"/>
                  </a:lnTo>
                  <a:lnTo>
                    <a:pt x="996" y="263"/>
                  </a:lnTo>
                  <a:lnTo>
                    <a:pt x="1001" y="288"/>
                  </a:lnTo>
                  <a:lnTo>
                    <a:pt x="1003" y="313"/>
                  </a:lnTo>
                  <a:lnTo>
                    <a:pt x="1004" y="340"/>
                  </a:lnTo>
                  <a:close/>
                  <a:moveTo>
                    <a:pt x="1717" y="669"/>
                  </a:moveTo>
                  <a:lnTo>
                    <a:pt x="1717" y="585"/>
                  </a:lnTo>
                  <a:lnTo>
                    <a:pt x="1697" y="585"/>
                  </a:lnTo>
                  <a:lnTo>
                    <a:pt x="1689" y="584"/>
                  </a:lnTo>
                  <a:lnTo>
                    <a:pt x="1681" y="580"/>
                  </a:lnTo>
                  <a:lnTo>
                    <a:pt x="1671" y="572"/>
                  </a:lnTo>
                  <a:lnTo>
                    <a:pt x="1662" y="563"/>
                  </a:lnTo>
                  <a:lnTo>
                    <a:pt x="1644" y="536"/>
                  </a:lnTo>
                  <a:lnTo>
                    <a:pt x="1623" y="497"/>
                  </a:lnTo>
                  <a:lnTo>
                    <a:pt x="1598" y="444"/>
                  </a:lnTo>
                  <a:lnTo>
                    <a:pt x="1574" y="402"/>
                  </a:lnTo>
                  <a:lnTo>
                    <a:pt x="1552" y="370"/>
                  </a:lnTo>
                  <a:lnTo>
                    <a:pt x="1533" y="346"/>
                  </a:lnTo>
                  <a:lnTo>
                    <a:pt x="1564" y="331"/>
                  </a:lnTo>
                  <a:lnTo>
                    <a:pt x="1590" y="314"/>
                  </a:lnTo>
                  <a:lnTo>
                    <a:pt x="1613" y="296"/>
                  </a:lnTo>
                  <a:lnTo>
                    <a:pt x="1631" y="276"/>
                  </a:lnTo>
                  <a:lnTo>
                    <a:pt x="1645" y="255"/>
                  </a:lnTo>
                  <a:lnTo>
                    <a:pt x="1655" y="232"/>
                  </a:lnTo>
                  <a:lnTo>
                    <a:pt x="1661" y="208"/>
                  </a:lnTo>
                  <a:lnTo>
                    <a:pt x="1663" y="183"/>
                  </a:lnTo>
                  <a:lnTo>
                    <a:pt x="1662" y="164"/>
                  </a:lnTo>
                  <a:lnTo>
                    <a:pt x="1660" y="145"/>
                  </a:lnTo>
                  <a:lnTo>
                    <a:pt x="1655" y="128"/>
                  </a:lnTo>
                  <a:lnTo>
                    <a:pt x="1649" y="112"/>
                  </a:lnTo>
                  <a:lnTo>
                    <a:pt x="1641" y="97"/>
                  </a:lnTo>
                  <a:lnTo>
                    <a:pt x="1631" y="83"/>
                  </a:lnTo>
                  <a:lnTo>
                    <a:pt x="1619" y="70"/>
                  </a:lnTo>
                  <a:lnTo>
                    <a:pt x="1606" y="58"/>
                  </a:lnTo>
                  <a:lnTo>
                    <a:pt x="1591" y="47"/>
                  </a:lnTo>
                  <a:lnTo>
                    <a:pt x="1576" y="38"/>
                  </a:lnTo>
                  <a:lnTo>
                    <a:pt x="1559" y="30"/>
                  </a:lnTo>
                  <a:lnTo>
                    <a:pt x="1541" y="23"/>
                  </a:lnTo>
                  <a:lnTo>
                    <a:pt x="1523" y="18"/>
                  </a:lnTo>
                  <a:lnTo>
                    <a:pt x="1503" y="14"/>
                  </a:lnTo>
                  <a:lnTo>
                    <a:pt x="1461" y="12"/>
                  </a:lnTo>
                  <a:lnTo>
                    <a:pt x="1242" y="12"/>
                  </a:lnTo>
                  <a:lnTo>
                    <a:pt x="1242" y="669"/>
                  </a:lnTo>
                  <a:lnTo>
                    <a:pt x="1338" y="669"/>
                  </a:lnTo>
                  <a:lnTo>
                    <a:pt x="1338" y="378"/>
                  </a:lnTo>
                  <a:lnTo>
                    <a:pt x="1411" y="378"/>
                  </a:lnTo>
                  <a:lnTo>
                    <a:pt x="1423" y="379"/>
                  </a:lnTo>
                  <a:lnTo>
                    <a:pt x="1436" y="383"/>
                  </a:lnTo>
                  <a:lnTo>
                    <a:pt x="1448" y="389"/>
                  </a:lnTo>
                  <a:lnTo>
                    <a:pt x="1459" y="397"/>
                  </a:lnTo>
                  <a:lnTo>
                    <a:pt x="1470" y="408"/>
                  </a:lnTo>
                  <a:lnTo>
                    <a:pt x="1481" y="421"/>
                  </a:lnTo>
                  <a:lnTo>
                    <a:pt x="1491" y="436"/>
                  </a:lnTo>
                  <a:lnTo>
                    <a:pt x="1500" y="454"/>
                  </a:lnTo>
                  <a:lnTo>
                    <a:pt x="1568" y="593"/>
                  </a:lnTo>
                  <a:lnTo>
                    <a:pt x="1581" y="611"/>
                  </a:lnTo>
                  <a:lnTo>
                    <a:pt x="1594" y="627"/>
                  </a:lnTo>
                  <a:lnTo>
                    <a:pt x="1610" y="639"/>
                  </a:lnTo>
                  <a:lnTo>
                    <a:pt x="1625" y="650"/>
                  </a:lnTo>
                  <a:lnTo>
                    <a:pt x="1642" y="658"/>
                  </a:lnTo>
                  <a:lnTo>
                    <a:pt x="1659" y="665"/>
                  </a:lnTo>
                  <a:lnTo>
                    <a:pt x="1678" y="668"/>
                  </a:lnTo>
                  <a:lnTo>
                    <a:pt x="1697" y="669"/>
                  </a:lnTo>
                  <a:lnTo>
                    <a:pt x="1717" y="669"/>
                  </a:lnTo>
                  <a:close/>
                  <a:moveTo>
                    <a:pt x="1563" y="183"/>
                  </a:moveTo>
                  <a:lnTo>
                    <a:pt x="1561" y="205"/>
                  </a:lnTo>
                  <a:lnTo>
                    <a:pt x="1553" y="225"/>
                  </a:lnTo>
                  <a:lnTo>
                    <a:pt x="1548" y="234"/>
                  </a:lnTo>
                  <a:lnTo>
                    <a:pt x="1543" y="244"/>
                  </a:lnTo>
                  <a:lnTo>
                    <a:pt x="1536" y="253"/>
                  </a:lnTo>
                  <a:lnTo>
                    <a:pt x="1528" y="261"/>
                  </a:lnTo>
                  <a:lnTo>
                    <a:pt x="1509" y="276"/>
                  </a:lnTo>
                  <a:lnTo>
                    <a:pt x="1500" y="282"/>
                  </a:lnTo>
                  <a:lnTo>
                    <a:pt x="1490" y="287"/>
                  </a:lnTo>
                  <a:lnTo>
                    <a:pt x="1468" y="293"/>
                  </a:lnTo>
                  <a:lnTo>
                    <a:pt x="1445" y="295"/>
                  </a:lnTo>
                  <a:lnTo>
                    <a:pt x="1338" y="295"/>
                  </a:lnTo>
                  <a:lnTo>
                    <a:pt x="1338" y="94"/>
                  </a:lnTo>
                  <a:lnTo>
                    <a:pt x="1445" y="94"/>
                  </a:lnTo>
                  <a:lnTo>
                    <a:pt x="1467" y="95"/>
                  </a:lnTo>
                  <a:lnTo>
                    <a:pt x="1489" y="99"/>
                  </a:lnTo>
                  <a:lnTo>
                    <a:pt x="1507" y="106"/>
                  </a:lnTo>
                  <a:lnTo>
                    <a:pt x="1526" y="117"/>
                  </a:lnTo>
                  <a:lnTo>
                    <a:pt x="1541" y="130"/>
                  </a:lnTo>
                  <a:lnTo>
                    <a:pt x="1553" y="145"/>
                  </a:lnTo>
                  <a:lnTo>
                    <a:pt x="1560" y="164"/>
                  </a:lnTo>
                  <a:lnTo>
                    <a:pt x="1563" y="183"/>
                  </a:lnTo>
                  <a:close/>
                  <a:moveTo>
                    <a:pt x="2684" y="669"/>
                  </a:moveTo>
                  <a:lnTo>
                    <a:pt x="2684" y="12"/>
                  </a:lnTo>
                  <a:lnTo>
                    <a:pt x="2586" y="12"/>
                  </a:lnTo>
                  <a:lnTo>
                    <a:pt x="2586" y="281"/>
                  </a:lnTo>
                  <a:lnTo>
                    <a:pt x="2269" y="281"/>
                  </a:lnTo>
                  <a:lnTo>
                    <a:pt x="2269" y="12"/>
                  </a:lnTo>
                  <a:lnTo>
                    <a:pt x="2173" y="12"/>
                  </a:lnTo>
                  <a:lnTo>
                    <a:pt x="2173" y="669"/>
                  </a:lnTo>
                  <a:lnTo>
                    <a:pt x="2269" y="669"/>
                  </a:lnTo>
                  <a:lnTo>
                    <a:pt x="2269" y="365"/>
                  </a:lnTo>
                  <a:lnTo>
                    <a:pt x="2586" y="365"/>
                  </a:lnTo>
                  <a:lnTo>
                    <a:pt x="2586" y="669"/>
                  </a:lnTo>
                  <a:lnTo>
                    <a:pt x="2684" y="669"/>
                  </a:lnTo>
                  <a:close/>
                  <a:moveTo>
                    <a:pt x="3237" y="94"/>
                  </a:moveTo>
                  <a:lnTo>
                    <a:pt x="3237" y="12"/>
                  </a:lnTo>
                  <a:lnTo>
                    <a:pt x="2867" y="12"/>
                  </a:lnTo>
                  <a:lnTo>
                    <a:pt x="2867" y="669"/>
                  </a:lnTo>
                  <a:lnTo>
                    <a:pt x="3235" y="669"/>
                  </a:lnTo>
                  <a:lnTo>
                    <a:pt x="3235" y="585"/>
                  </a:lnTo>
                  <a:lnTo>
                    <a:pt x="2962" y="585"/>
                  </a:lnTo>
                  <a:lnTo>
                    <a:pt x="2962" y="369"/>
                  </a:lnTo>
                  <a:lnTo>
                    <a:pt x="3212" y="369"/>
                  </a:lnTo>
                  <a:lnTo>
                    <a:pt x="3212" y="285"/>
                  </a:lnTo>
                  <a:lnTo>
                    <a:pt x="2962" y="285"/>
                  </a:lnTo>
                  <a:lnTo>
                    <a:pt x="2962" y="94"/>
                  </a:lnTo>
                  <a:lnTo>
                    <a:pt x="3237" y="94"/>
                  </a:lnTo>
                  <a:close/>
                  <a:moveTo>
                    <a:pt x="3985" y="669"/>
                  </a:moveTo>
                  <a:lnTo>
                    <a:pt x="3698" y="12"/>
                  </a:lnTo>
                  <a:lnTo>
                    <a:pt x="3607" y="12"/>
                  </a:lnTo>
                  <a:lnTo>
                    <a:pt x="3320" y="669"/>
                  </a:lnTo>
                  <a:lnTo>
                    <a:pt x="3423" y="669"/>
                  </a:lnTo>
                  <a:lnTo>
                    <a:pt x="3491" y="501"/>
                  </a:lnTo>
                  <a:lnTo>
                    <a:pt x="3814" y="501"/>
                  </a:lnTo>
                  <a:lnTo>
                    <a:pt x="3882" y="669"/>
                  </a:lnTo>
                  <a:lnTo>
                    <a:pt x="3985" y="669"/>
                  </a:lnTo>
                  <a:close/>
                  <a:moveTo>
                    <a:pt x="3783" y="425"/>
                  </a:moveTo>
                  <a:lnTo>
                    <a:pt x="3523" y="425"/>
                  </a:lnTo>
                  <a:lnTo>
                    <a:pt x="3653" y="102"/>
                  </a:lnTo>
                  <a:lnTo>
                    <a:pt x="3783" y="425"/>
                  </a:lnTo>
                  <a:close/>
                  <a:moveTo>
                    <a:pt x="4455" y="669"/>
                  </a:moveTo>
                  <a:lnTo>
                    <a:pt x="4455" y="585"/>
                  </a:lnTo>
                  <a:lnTo>
                    <a:pt x="4186" y="585"/>
                  </a:lnTo>
                  <a:lnTo>
                    <a:pt x="4186" y="12"/>
                  </a:lnTo>
                  <a:lnTo>
                    <a:pt x="4090" y="12"/>
                  </a:lnTo>
                  <a:lnTo>
                    <a:pt x="4090" y="669"/>
                  </a:lnTo>
                  <a:lnTo>
                    <a:pt x="4455" y="669"/>
                  </a:lnTo>
                  <a:close/>
                  <a:moveTo>
                    <a:pt x="4996" y="94"/>
                  </a:moveTo>
                  <a:lnTo>
                    <a:pt x="4996" y="12"/>
                  </a:lnTo>
                  <a:lnTo>
                    <a:pt x="4500" y="12"/>
                  </a:lnTo>
                  <a:lnTo>
                    <a:pt x="4500" y="94"/>
                  </a:lnTo>
                  <a:lnTo>
                    <a:pt x="4700" y="94"/>
                  </a:lnTo>
                  <a:lnTo>
                    <a:pt x="4700" y="669"/>
                  </a:lnTo>
                  <a:lnTo>
                    <a:pt x="4796" y="669"/>
                  </a:lnTo>
                  <a:lnTo>
                    <a:pt x="4796" y="94"/>
                  </a:lnTo>
                  <a:lnTo>
                    <a:pt x="4996" y="94"/>
                  </a:lnTo>
                  <a:close/>
                  <a:moveTo>
                    <a:pt x="5619" y="669"/>
                  </a:moveTo>
                  <a:lnTo>
                    <a:pt x="5619" y="12"/>
                  </a:lnTo>
                  <a:lnTo>
                    <a:pt x="5522" y="12"/>
                  </a:lnTo>
                  <a:lnTo>
                    <a:pt x="5522" y="281"/>
                  </a:lnTo>
                  <a:lnTo>
                    <a:pt x="5203" y="281"/>
                  </a:lnTo>
                  <a:lnTo>
                    <a:pt x="5203" y="12"/>
                  </a:lnTo>
                  <a:lnTo>
                    <a:pt x="5108" y="12"/>
                  </a:lnTo>
                  <a:lnTo>
                    <a:pt x="5108" y="669"/>
                  </a:lnTo>
                  <a:lnTo>
                    <a:pt x="5203" y="669"/>
                  </a:lnTo>
                  <a:lnTo>
                    <a:pt x="5203" y="365"/>
                  </a:lnTo>
                  <a:lnTo>
                    <a:pt x="5522" y="365"/>
                  </a:lnTo>
                  <a:lnTo>
                    <a:pt x="5522" y="669"/>
                  </a:lnTo>
                  <a:lnTo>
                    <a:pt x="5619" y="669"/>
                  </a:lnTo>
                  <a:close/>
                  <a:moveTo>
                    <a:pt x="6721" y="669"/>
                  </a:moveTo>
                  <a:lnTo>
                    <a:pt x="6434" y="12"/>
                  </a:lnTo>
                  <a:lnTo>
                    <a:pt x="6342" y="12"/>
                  </a:lnTo>
                  <a:lnTo>
                    <a:pt x="6056" y="669"/>
                  </a:lnTo>
                  <a:lnTo>
                    <a:pt x="6159" y="669"/>
                  </a:lnTo>
                  <a:lnTo>
                    <a:pt x="6227" y="501"/>
                  </a:lnTo>
                  <a:lnTo>
                    <a:pt x="6549" y="501"/>
                  </a:lnTo>
                  <a:lnTo>
                    <a:pt x="6617" y="669"/>
                  </a:lnTo>
                  <a:lnTo>
                    <a:pt x="6721" y="669"/>
                  </a:lnTo>
                  <a:close/>
                  <a:moveTo>
                    <a:pt x="6519" y="425"/>
                  </a:moveTo>
                  <a:lnTo>
                    <a:pt x="6258" y="425"/>
                  </a:lnTo>
                  <a:lnTo>
                    <a:pt x="6388" y="102"/>
                  </a:lnTo>
                  <a:lnTo>
                    <a:pt x="6519" y="425"/>
                  </a:lnTo>
                  <a:close/>
                  <a:moveTo>
                    <a:pt x="7337" y="669"/>
                  </a:moveTo>
                  <a:lnTo>
                    <a:pt x="7337" y="12"/>
                  </a:lnTo>
                  <a:lnTo>
                    <a:pt x="7240" y="12"/>
                  </a:lnTo>
                  <a:lnTo>
                    <a:pt x="7240" y="538"/>
                  </a:lnTo>
                  <a:lnTo>
                    <a:pt x="7236" y="538"/>
                  </a:lnTo>
                  <a:lnTo>
                    <a:pt x="6950" y="12"/>
                  </a:lnTo>
                  <a:lnTo>
                    <a:pt x="6825" y="12"/>
                  </a:lnTo>
                  <a:lnTo>
                    <a:pt x="6825" y="669"/>
                  </a:lnTo>
                  <a:lnTo>
                    <a:pt x="6922" y="669"/>
                  </a:lnTo>
                  <a:lnTo>
                    <a:pt x="6922" y="142"/>
                  </a:lnTo>
                  <a:lnTo>
                    <a:pt x="6925" y="142"/>
                  </a:lnTo>
                  <a:lnTo>
                    <a:pt x="7212" y="669"/>
                  </a:lnTo>
                  <a:lnTo>
                    <a:pt x="7337" y="669"/>
                  </a:lnTo>
                  <a:close/>
                  <a:moveTo>
                    <a:pt x="8056" y="343"/>
                  </a:moveTo>
                  <a:lnTo>
                    <a:pt x="8055" y="309"/>
                  </a:lnTo>
                  <a:lnTo>
                    <a:pt x="8051" y="277"/>
                  </a:lnTo>
                  <a:lnTo>
                    <a:pt x="8044" y="246"/>
                  </a:lnTo>
                  <a:lnTo>
                    <a:pt x="8034" y="216"/>
                  </a:lnTo>
                  <a:lnTo>
                    <a:pt x="8022" y="188"/>
                  </a:lnTo>
                  <a:lnTo>
                    <a:pt x="8008" y="161"/>
                  </a:lnTo>
                  <a:lnTo>
                    <a:pt x="7990" y="135"/>
                  </a:lnTo>
                  <a:lnTo>
                    <a:pt x="7970" y="111"/>
                  </a:lnTo>
                  <a:lnTo>
                    <a:pt x="7947" y="88"/>
                  </a:lnTo>
                  <a:lnTo>
                    <a:pt x="7923" y="68"/>
                  </a:lnTo>
                  <a:lnTo>
                    <a:pt x="7896" y="51"/>
                  </a:lnTo>
                  <a:lnTo>
                    <a:pt x="7868" y="37"/>
                  </a:lnTo>
                  <a:lnTo>
                    <a:pt x="7839" y="26"/>
                  </a:lnTo>
                  <a:lnTo>
                    <a:pt x="7808" y="18"/>
                  </a:lnTo>
                  <a:lnTo>
                    <a:pt x="7775" y="13"/>
                  </a:lnTo>
                  <a:lnTo>
                    <a:pt x="7740" y="12"/>
                  </a:lnTo>
                  <a:lnTo>
                    <a:pt x="7509" y="12"/>
                  </a:lnTo>
                  <a:lnTo>
                    <a:pt x="7509" y="669"/>
                  </a:lnTo>
                  <a:lnTo>
                    <a:pt x="7740" y="669"/>
                  </a:lnTo>
                  <a:lnTo>
                    <a:pt x="7775" y="668"/>
                  </a:lnTo>
                  <a:lnTo>
                    <a:pt x="7808" y="663"/>
                  </a:lnTo>
                  <a:lnTo>
                    <a:pt x="7839" y="655"/>
                  </a:lnTo>
                  <a:lnTo>
                    <a:pt x="7868" y="645"/>
                  </a:lnTo>
                  <a:lnTo>
                    <a:pt x="7896" y="631"/>
                  </a:lnTo>
                  <a:lnTo>
                    <a:pt x="7923" y="614"/>
                  </a:lnTo>
                  <a:lnTo>
                    <a:pt x="7947" y="595"/>
                  </a:lnTo>
                  <a:lnTo>
                    <a:pt x="7970" y="572"/>
                  </a:lnTo>
                  <a:lnTo>
                    <a:pt x="7990" y="549"/>
                  </a:lnTo>
                  <a:lnTo>
                    <a:pt x="8008" y="523"/>
                  </a:lnTo>
                  <a:lnTo>
                    <a:pt x="8022" y="498"/>
                  </a:lnTo>
                  <a:lnTo>
                    <a:pt x="8034" y="469"/>
                  </a:lnTo>
                  <a:lnTo>
                    <a:pt x="8044" y="440"/>
                  </a:lnTo>
                  <a:lnTo>
                    <a:pt x="8051" y="409"/>
                  </a:lnTo>
                  <a:lnTo>
                    <a:pt x="8055" y="377"/>
                  </a:lnTo>
                  <a:lnTo>
                    <a:pt x="8056" y="343"/>
                  </a:lnTo>
                  <a:close/>
                  <a:moveTo>
                    <a:pt x="7961" y="343"/>
                  </a:moveTo>
                  <a:lnTo>
                    <a:pt x="7960" y="368"/>
                  </a:lnTo>
                  <a:lnTo>
                    <a:pt x="7956" y="391"/>
                  </a:lnTo>
                  <a:lnTo>
                    <a:pt x="7952" y="415"/>
                  </a:lnTo>
                  <a:lnTo>
                    <a:pt x="7945" y="436"/>
                  </a:lnTo>
                  <a:lnTo>
                    <a:pt x="7937" y="457"/>
                  </a:lnTo>
                  <a:lnTo>
                    <a:pt x="7927" y="476"/>
                  </a:lnTo>
                  <a:lnTo>
                    <a:pt x="7914" y="496"/>
                  </a:lnTo>
                  <a:lnTo>
                    <a:pt x="7900" y="513"/>
                  </a:lnTo>
                  <a:lnTo>
                    <a:pt x="7884" y="530"/>
                  </a:lnTo>
                  <a:lnTo>
                    <a:pt x="7866" y="545"/>
                  </a:lnTo>
                  <a:lnTo>
                    <a:pt x="7849" y="557"/>
                  </a:lnTo>
                  <a:lnTo>
                    <a:pt x="7829" y="567"/>
                  </a:lnTo>
                  <a:lnTo>
                    <a:pt x="7809" y="574"/>
                  </a:lnTo>
                  <a:lnTo>
                    <a:pt x="7787" y="581"/>
                  </a:lnTo>
                  <a:lnTo>
                    <a:pt x="7765" y="584"/>
                  </a:lnTo>
                  <a:lnTo>
                    <a:pt x="7740" y="585"/>
                  </a:lnTo>
                  <a:lnTo>
                    <a:pt x="7605" y="585"/>
                  </a:lnTo>
                  <a:lnTo>
                    <a:pt x="7605" y="96"/>
                  </a:lnTo>
                  <a:lnTo>
                    <a:pt x="7740" y="96"/>
                  </a:lnTo>
                  <a:lnTo>
                    <a:pt x="7765" y="97"/>
                  </a:lnTo>
                  <a:lnTo>
                    <a:pt x="7787" y="100"/>
                  </a:lnTo>
                  <a:lnTo>
                    <a:pt x="7809" y="106"/>
                  </a:lnTo>
                  <a:lnTo>
                    <a:pt x="7829" y="115"/>
                  </a:lnTo>
                  <a:lnTo>
                    <a:pt x="7849" y="125"/>
                  </a:lnTo>
                  <a:lnTo>
                    <a:pt x="7866" y="138"/>
                  </a:lnTo>
                  <a:lnTo>
                    <a:pt x="7884" y="154"/>
                  </a:lnTo>
                  <a:lnTo>
                    <a:pt x="7900" y="171"/>
                  </a:lnTo>
                  <a:lnTo>
                    <a:pt x="7927" y="209"/>
                  </a:lnTo>
                  <a:lnTo>
                    <a:pt x="7937" y="229"/>
                  </a:lnTo>
                  <a:lnTo>
                    <a:pt x="7945" y="250"/>
                  </a:lnTo>
                  <a:lnTo>
                    <a:pt x="7952" y="272"/>
                  </a:lnTo>
                  <a:lnTo>
                    <a:pt x="7956" y="295"/>
                  </a:lnTo>
                  <a:lnTo>
                    <a:pt x="7960" y="318"/>
                  </a:lnTo>
                  <a:lnTo>
                    <a:pt x="7961" y="343"/>
                  </a:lnTo>
                  <a:close/>
                  <a:moveTo>
                    <a:pt x="9395" y="12"/>
                  </a:moveTo>
                  <a:lnTo>
                    <a:pt x="9294" y="12"/>
                  </a:lnTo>
                  <a:lnTo>
                    <a:pt x="9134" y="554"/>
                  </a:lnTo>
                  <a:lnTo>
                    <a:pt x="9126" y="554"/>
                  </a:lnTo>
                  <a:lnTo>
                    <a:pt x="8987" y="12"/>
                  </a:lnTo>
                  <a:lnTo>
                    <a:pt x="8858" y="12"/>
                  </a:lnTo>
                  <a:lnTo>
                    <a:pt x="8720" y="554"/>
                  </a:lnTo>
                  <a:lnTo>
                    <a:pt x="8713" y="554"/>
                  </a:lnTo>
                  <a:lnTo>
                    <a:pt x="8552" y="12"/>
                  </a:lnTo>
                  <a:lnTo>
                    <a:pt x="8450" y="12"/>
                  </a:lnTo>
                  <a:lnTo>
                    <a:pt x="8655" y="669"/>
                  </a:lnTo>
                  <a:lnTo>
                    <a:pt x="8776" y="669"/>
                  </a:lnTo>
                  <a:lnTo>
                    <a:pt x="8921" y="98"/>
                  </a:lnTo>
                  <a:lnTo>
                    <a:pt x="8925" y="98"/>
                  </a:lnTo>
                  <a:lnTo>
                    <a:pt x="9069" y="669"/>
                  </a:lnTo>
                  <a:lnTo>
                    <a:pt x="9190" y="669"/>
                  </a:lnTo>
                  <a:lnTo>
                    <a:pt x="9395" y="12"/>
                  </a:lnTo>
                  <a:close/>
                  <a:moveTo>
                    <a:pt x="9873" y="94"/>
                  </a:moveTo>
                  <a:lnTo>
                    <a:pt x="9873" y="12"/>
                  </a:lnTo>
                  <a:lnTo>
                    <a:pt x="9503" y="12"/>
                  </a:lnTo>
                  <a:lnTo>
                    <a:pt x="9503" y="669"/>
                  </a:lnTo>
                  <a:lnTo>
                    <a:pt x="9871" y="669"/>
                  </a:lnTo>
                  <a:lnTo>
                    <a:pt x="9871" y="585"/>
                  </a:lnTo>
                  <a:lnTo>
                    <a:pt x="9598" y="585"/>
                  </a:lnTo>
                  <a:lnTo>
                    <a:pt x="9598" y="369"/>
                  </a:lnTo>
                  <a:lnTo>
                    <a:pt x="9848" y="369"/>
                  </a:lnTo>
                  <a:lnTo>
                    <a:pt x="9848" y="285"/>
                  </a:lnTo>
                  <a:lnTo>
                    <a:pt x="9598" y="285"/>
                  </a:lnTo>
                  <a:lnTo>
                    <a:pt x="9598" y="94"/>
                  </a:lnTo>
                  <a:lnTo>
                    <a:pt x="9873" y="94"/>
                  </a:lnTo>
                  <a:close/>
                  <a:moveTo>
                    <a:pt x="10398" y="669"/>
                  </a:moveTo>
                  <a:lnTo>
                    <a:pt x="10398" y="585"/>
                  </a:lnTo>
                  <a:lnTo>
                    <a:pt x="10129" y="585"/>
                  </a:lnTo>
                  <a:lnTo>
                    <a:pt x="10129" y="12"/>
                  </a:lnTo>
                  <a:lnTo>
                    <a:pt x="10033" y="12"/>
                  </a:lnTo>
                  <a:lnTo>
                    <a:pt x="10033" y="669"/>
                  </a:lnTo>
                  <a:lnTo>
                    <a:pt x="10398" y="669"/>
                  </a:lnTo>
                  <a:close/>
                  <a:moveTo>
                    <a:pt x="10889" y="94"/>
                  </a:moveTo>
                  <a:lnTo>
                    <a:pt x="10889" y="12"/>
                  </a:lnTo>
                  <a:lnTo>
                    <a:pt x="10518" y="12"/>
                  </a:lnTo>
                  <a:lnTo>
                    <a:pt x="10518" y="669"/>
                  </a:lnTo>
                  <a:lnTo>
                    <a:pt x="10613" y="669"/>
                  </a:lnTo>
                  <a:lnTo>
                    <a:pt x="10613" y="369"/>
                  </a:lnTo>
                  <a:lnTo>
                    <a:pt x="10864" y="369"/>
                  </a:lnTo>
                  <a:lnTo>
                    <a:pt x="10864" y="285"/>
                  </a:lnTo>
                  <a:lnTo>
                    <a:pt x="10613" y="285"/>
                  </a:lnTo>
                  <a:lnTo>
                    <a:pt x="10613" y="94"/>
                  </a:lnTo>
                  <a:lnTo>
                    <a:pt x="10889" y="94"/>
                  </a:lnTo>
                  <a:close/>
                  <a:moveTo>
                    <a:pt x="11580" y="669"/>
                  </a:moveTo>
                  <a:lnTo>
                    <a:pt x="11292" y="12"/>
                  </a:lnTo>
                  <a:lnTo>
                    <a:pt x="11201" y="12"/>
                  </a:lnTo>
                  <a:lnTo>
                    <a:pt x="10915" y="669"/>
                  </a:lnTo>
                  <a:lnTo>
                    <a:pt x="11017" y="669"/>
                  </a:lnTo>
                  <a:lnTo>
                    <a:pt x="11085" y="501"/>
                  </a:lnTo>
                  <a:lnTo>
                    <a:pt x="11408" y="501"/>
                  </a:lnTo>
                  <a:lnTo>
                    <a:pt x="11476" y="669"/>
                  </a:lnTo>
                  <a:lnTo>
                    <a:pt x="11580" y="669"/>
                  </a:lnTo>
                  <a:close/>
                  <a:moveTo>
                    <a:pt x="11377" y="425"/>
                  </a:moveTo>
                  <a:lnTo>
                    <a:pt x="11117" y="425"/>
                  </a:lnTo>
                  <a:lnTo>
                    <a:pt x="11247" y="102"/>
                  </a:lnTo>
                  <a:lnTo>
                    <a:pt x="11377" y="425"/>
                  </a:lnTo>
                  <a:close/>
                  <a:moveTo>
                    <a:pt x="12168" y="669"/>
                  </a:moveTo>
                  <a:lnTo>
                    <a:pt x="12168" y="585"/>
                  </a:lnTo>
                  <a:lnTo>
                    <a:pt x="12148" y="585"/>
                  </a:lnTo>
                  <a:lnTo>
                    <a:pt x="12140" y="584"/>
                  </a:lnTo>
                  <a:lnTo>
                    <a:pt x="12131" y="580"/>
                  </a:lnTo>
                  <a:lnTo>
                    <a:pt x="12123" y="572"/>
                  </a:lnTo>
                  <a:lnTo>
                    <a:pt x="12113" y="563"/>
                  </a:lnTo>
                  <a:lnTo>
                    <a:pt x="12094" y="536"/>
                  </a:lnTo>
                  <a:lnTo>
                    <a:pt x="12074" y="497"/>
                  </a:lnTo>
                  <a:lnTo>
                    <a:pt x="12048" y="444"/>
                  </a:lnTo>
                  <a:lnTo>
                    <a:pt x="12024" y="402"/>
                  </a:lnTo>
                  <a:lnTo>
                    <a:pt x="12003" y="370"/>
                  </a:lnTo>
                  <a:lnTo>
                    <a:pt x="11983" y="346"/>
                  </a:lnTo>
                  <a:lnTo>
                    <a:pt x="12014" y="331"/>
                  </a:lnTo>
                  <a:lnTo>
                    <a:pt x="12041" y="314"/>
                  </a:lnTo>
                  <a:lnTo>
                    <a:pt x="12063" y="296"/>
                  </a:lnTo>
                  <a:lnTo>
                    <a:pt x="12082" y="276"/>
                  </a:lnTo>
                  <a:lnTo>
                    <a:pt x="12096" y="255"/>
                  </a:lnTo>
                  <a:lnTo>
                    <a:pt x="12105" y="232"/>
                  </a:lnTo>
                  <a:lnTo>
                    <a:pt x="12111" y="208"/>
                  </a:lnTo>
                  <a:lnTo>
                    <a:pt x="12113" y="183"/>
                  </a:lnTo>
                  <a:lnTo>
                    <a:pt x="12113" y="164"/>
                  </a:lnTo>
                  <a:lnTo>
                    <a:pt x="12110" y="145"/>
                  </a:lnTo>
                  <a:lnTo>
                    <a:pt x="12106" y="128"/>
                  </a:lnTo>
                  <a:lnTo>
                    <a:pt x="12100" y="112"/>
                  </a:lnTo>
                  <a:lnTo>
                    <a:pt x="12092" y="97"/>
                  </a:lnTo>
                  <a:lnTo>
                    <a:pt x="12082" y="83"/>
                  </a:lnTo>
                  <a:lnTo>
                    <a:pt x="12070" y="70"/>
                  </a:lnTo>
                  <a:lnTo>
                    <a:pt x="12056" y="58"/>
                  </a:lnTo>
                  <a:lnTo>
                    <a:pt x="12042" y="47"/>
                  </a:lnTo>
                  <a:lnTo>
                    <a:pt x="12026" y="38"/>
                  </a:lnTo>
                  <a:lnTo>
                    <a:pt x="12010" y="30"/>
                  </a:lnTo>
                  <a:lnTo>
                    <a:pt x="11992" y="23"/>
                  </a:lnTo>
                  <a:lnTo>
                    <a:pt x="11973" y="18"/>
                  </a:lnTo>
                  <a:lnTo>
                    <a:pt x="11954" y="14"/>
                  </a:lnTo>
                  <a:lnTo>
                    <a:pt x="11912" y="12"/>
                  </a:lnTo>
                  <a:lnTo>
                    <a:pt x="11692" y="12"/>
                  </a:lnTo>
                  <a:lnTo>
                    <a:pt x="11692" y="669"/>
                  </a:lnTo>
                  <a:lnTo>
                    <a:pt x="11789" y="669"/>
                  </a:lnTo>
                  <a:lnTo>
                    <a:pt x="11789" y="378"/>
                  </a:lnTo>
                  <a:lnTo>
                    <a:pt x="11861" y="378"/>
                  </a:lnTo>
                  <a:lnTo>
                    <a:pt x="11875" y="379"/>
                  </a:lnTo>
                  <a:lnTo>
                    <a:pt x="11887" y="383"/>
                  </a:lnTo>
                  <a:lnTo>
                    <a:pt x="11898" y="389"/>
                  </a:lnTo>
                  <a:lnTo>
                    <a:pt x="11910" y="397"/>
                  </a:lnTo>
                  <a:lnTo>
                    <a:pt x="11921" y="408"/>
                  </a:lnTo>
                  <a:lnTo>
                    <a:pt x="11931" y="421"/>
                  </a:lnTo>
                  <a:lnTo>
                    <a:pt x="11941" y="436"/>
                  </a:lnTo>
                  <a:lnTo>
                    <a:pt x="11951" y="454"/>
                  </a:lnTo>
                  <a:lnTo>
                    <a:pt x="12018" y="593"/>
                  </a:lnTo>
                  <a:lnTo>
                    <a:pt x="12032" y="611"/>
                  </a:lnTo>
                  <a:lnTo>
                    <a:pt x="12045" y="627"/>
                  </a:lnTo>
                  <a:lnTo>
                    <a:pt x="12060" y="639"/>
                  </a:lnTo>
                  <a:lnTo>
                    <a:pt x="12076" y="650"/>
                  </a:lnTo>
                  <a:lnTo>
                    <a:pt x="12093" y="658"/>
                  </a:lnTo>
                  <a:lnTo>
                    <a:pt x="12110" y="665"/>
                  </a:lnTo>
                  <a:lnTo>
                    <a:pt x="12129" y="668"/>
                  </a:lnTo>
                  <a:lnTo>
                    <a:pt x="12148" y="669"/>
                  </a:lnTo>
                  <a:lnTo>
                    <a:pt x="12168" y="669"/>
                  </a:lnTo>
                  <a:close/>
                  <a:moveTo>
                    <a:pt x="12013" y="183"/>
                  </a:moveTo>
                  <a:lnTo>
                    <a:pt x="12011" y="205"/>
                  </a:lnTo>
                  <a:lnTo>
                    <a:pt x="12004" y="225"/>
                  </a:lnTo>
                  <a:lnTo>
                    <a:pt x="12000" y="234"/>
                  </a:lnTo>
                  <a:lnTo>
                    <a:pt x="11994" y="244"/>
                  </a:lnTo>
                  <a:lnTo>
                    <a:pt x="11986" y="253"/>
                  </a:lnTo>
                  <a:lnTo>
                    <a:pt x="11978" y="261"/>
                  </a:lnTo>
                  <a:lnTo>
                    <a:pt x="11960" y="276"/>
                  </a:lnTo>
                  <a:lnTo>
                    <a:pt x="11951" y="282"/>
                  </a:lnTo>
                  <a:lnTo>
                    <a:pt x="11940" y="287"/>
                  </a:lnTo>
                  <a:lnTo>
                    <a:pt x="11919" y="293"/>
                  </a:lnTo>
                  <a:lnTo>
                    <a:pt x="11896" y="295"/>
                  </a:lnTo>
                  <a:lnTo>
                    <a:pt x="11789" y="295"/>
                  </a:lnTo>
                  <a:lnTo>
                    <a:pt x="11789" y="94"/>
                  </a:lnTo>
                  <a:lnTo>
                    <a:pt x="11896" y="94"/>
                  </a:lnTo>
                  <a:lnTo>
                    <a:pt x="11919" y="95"/>
                  </a:lnTo>
                  <a:lnTo>
                    <a:pt x="11939" y="99"/>
                  </a:lnTo>
                  <a:lnTo>
                    <a:pt x="11959" y="106"/>
                  </a:lnTo>
                  <a:lnTo>
                    <a:pt x="11976" y="117"/>
                  </a:lnTo>
                  <a:lnTo>
                    <a:pt x="11993" y="130"/>
                  </a:lnTo>
                  <a:lnTo>
                    <a:pt x="12004" y="145"/>
                  </a:lnTo>
                  <a:lnTo>
                    <a:pt x="12011" y="164"/>
                  </a:lnTo>
                  <a:lnTo>
                    <a:pt x="12012" y="173"/>
                  </a:lnTo>
                  <a:lnTo>
                    <a:pt x="12013" y="183"/>
                  </a:lnTo>
                  <a:close/>
                  <a:moveTo>
                    <a:pt x="12677" y="94"/>
                  </a:moveTo>
                  <a:lnTo>
                    <a:pt x="12677" y="12"/>
                  </a:lnTo>
                  <a:lnTo>
                    <a:pt x="12307" y="12"/>
                  </a:lnTo>
                  <a:lnTo>
                    <a:pt x="12307" y="669"/>
                  </a:lnTo>
                  <a:lnTo>
                    <a:pt x="12675" y="669"/>
                  </a:lnTo>
                  <a:lnTo>
                    <a:pt x="12675" y="585"/>
                  </a:lnTo>
                  <a:lnTo>
                    <a:pt x="12402" y="585"/>
                  </a:lnTo>
                  <a:lnTo>
                    <a:pt x="12402" y="369"/>
                  </a:lnTo>
                  <a:lnTo>
                    <a:pt x="12652" y="369"/>
                  </a:lnTo>
                  <a:lnTo>
                    <a:pt x="12652" y="285"/>
                  </a:lnTo>
                  <a:lnTo>
                    <a:pt x="12402" y="285"/>
                  </a:lnTo>
                  <a:lnTo>
                    <a:pt x="12402" y="94"/>
                  </a:lnTo>
                  <a:lnTo>
                    <a:pt x="12677" y="9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35854" name="Freeform 14"/>
            <p:cNvSpPr>
              <a:spLocks noEditPoints="1"/>
            </p:cNvSpPr>
            <p:nvPr userDrawn="1"/>
          </p:nvSpPr>
          <p:spPr bwMode="auto">
            <a:xfrm>
              <a:off x="703" y="3816"/>
              <a:ext cx="965" cy="6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280" y="671"/>
                </a:cxn>
                <a:cxn ang="0">
                  <a:pos x="1176" y="671"/>
                </a:cxn>
                <a:cxn ang="0">
                  <a:pos x="1752" y="14"/>
                </a:cxn>
                <a:cxn ang="0">
                  <a:pos x="1752" y="96"/>
                </a:cxn>
                <a:cxn ang="0">
                  <a:pos x="2752" y="306"/>
                </a:cxn>
                <a:cxn ang="0">
                  <a:pos x="2673" y="100"/>
                </a:cxn>
                <a:cxn ang="0">
                  <a:pos x="2475" y="3"/>
                </a:cxn>
                <a:cxn ang="0">
                  <a:pos x="2250" y="57"/>
                </a:cxn>
                <a:cxn ang="0">
                  <a:pos x="2144" y="208"/>
                </a:cxn>
                <a:cxn ang="0">
                  <a:pos x="2135" y="445"/>
                </a:cxn>
                <a:cxn ang="0">
                  <a:pos x="2238" y="617"/>
                </a:cxn>
                <a:cxn ang="0">
                  <a:pos x="2439" y="683"/>
                </a:cxn>
                <a:cxn ang="0">
                  <a:pos x="2651" y="606"/>
                </a:cxn>
                <a:cxn ang="0">
                  <a:pos x="2743" y="445"/>
                </a:cxn>
                <a:cxn ang="0">
                  <a:pos x="2647" y="421"/>
                </a:cxn>
                <a:cxn ang="0">
                  <a:pos x="2566" y="558"/>
                </a:cxn>
                <a:cxn ang="0">
                  <a:pos x="2414" y="598"/>
                </a:cxn>
                <a:cxn ang="0">
                  <a:pos x="2302" y="551"/>
                </a:cxn>
                <a:cxn ang="0">
                  <a:pos x="2230" y="421"/>
                </a:cxn>
                <a:cxn ang="0">
                  <a:pos x="2236" y="242"/>
                </a:cxn>
                <a:cxn ang="0">
                  <a:pos x="2329" y="115"/>
                </a:cxn>
                <a:cxn ang="0">
                  <a:pos x="2486" y="90"/>
                </a:cxn>
                <a:cxn ang="0">
                  <a:pos x="2612" y="178"/>
                </a:cxn>
                <a:cxn ang="0">
                  <a:pos x="2655" y="342"/>
                </a:cxn>
                <a:cxn ang="0">
                  <a:pos x="2901" y="14"/>
                </a:cxn>
                <a:cxn ang="0">
                  <a:pos x="4180" y="671"/>
                </a:cxn>
                <a:cxn ang="0">
                  <a:pos x="4077" y="671"/>
                </a:cxn>
                <a:cxn ang="0">
                  <a:pos x="4650" y="587"/>
                </a:cxn>
                <a:cxn ang="0">
                  <a:pos x="5160" y="14"/>
                </a:cxn>
                <a:cxn ang="0">
                  <a:pos x="5779" y="540"/>
                </a:cxn>
                <a:cxn ang="0">
                  <a:pos x="5463" y="144"/>
                </a:cxn>
                <a:cxn ang="0">
                  <a:pos x="6411" y="428"/>
                </a:cxn>
                <a:cxn ang="0">
                  <a:pos x="6211" y="257"/>
                </a:cxn>
                <a:cxn ang="0">
                  <a:pos x="6138" y="187"/>
                </a:cxn>
                <a:cxn ang="0">
                  <a:pos x="6186" y="100"/>
                </a:cxn>
                <a:cxn ang="0">
                  <a:pos x="6382" y="115"/>
                </a:cxn>
                <a:cxn ang="0">
                  <a:pos x="6192" y="6"/>
                </a:cxn>
                <a:cxn ang="0">
                  <a:pos x="6065" y="85"/>
                </a:cxn>
                <a:cxn ang="0">
                  <a:pos x="6040" y="202"/>
                </a:cxn>
                <a:cxn ang="0">
                  <a:pos x="6163" y="341"/>
                </a:cxn>
                <a:cxn ang="0">
                  <a:pos x="6302" y="431"/>
                </a:cxn>
                <a:cxn ang="0">
                  <a:pos x="6302" y="553"/>
                </a:cxn>
                <a:cxn ang="0">
                  <a:pos x="6182" y="599"/>
                </a:cxn>
                <a:cxn ang="0">
                  <a:pos x="6116" y="678"/>
                </a:cxn>
                <a:cxn ang="0">
                  <a:pos x="6289" y="667"/>
                </a:cxn>
                <a:cxn ang="0">
                  <a:pos x="6402" y="579"/>
                </a:cxn>
                <a:cxn ang="0">
                  <a:pos x="6516" y="14"/>
                </a:cxn>
                <a:cxn ang="0">
                  <a:pos x="7238" y="671"/>
                </a:cxn>
                <a:cxn ang="0">
                  <a:pos x="7370" y="14"/>
                </a:cxn>
                <a:cxn ang="0">
                  <a:pos x="8512" y="398"/>
                </a:cxn>
                <a:cxn ang="0">
                  <a:pos x="8393" y="519"/>
                </a:cxn>
                <a:cxn ang="0">
                  <a:pos x="8294" y="596"/>
                </a:cxn>
                <a:cxn ang="0">
                  <a:pos x="8160" y="569"/>
                </a:cxn>
                <a:cxn ang="0">
                  <a:pos x="8099" y="454"/>
                </a:cxn>
                <a:cxn ang="0">
                  <a:pos x="8005" y="456"/>
                </a:cxn>
                <a:cxn ang="0">
                  <a:pos x="8074" y="615"/>
                </a:cxn>
                <a:cxn ang="0">
                  <a:pos x="8224" y="682"/>
                </a:cxn>
                <a:cxn ang="0">
                  <a:pos x="8407" y="641"/>
                </a:cxn>
                <a:cxn ang="0">
                  <a:pos x="8490" y="531"/>
                </a:cxn>
                <a:cxn ang="0">
                  <a:pos x="9143" y="14"/>
                </a:cxn>
                <a:cxn ang="0">
                  <a:pos x="9143" y="96"/>
                </a:cxn>
                <a:cxn ang="0">
                  <a:pos x="9377" y="587"/>
                </a:cxn>
              </a:cxnLst>
              <a:rect l="0" t="0" r="r" b="b"/>
              <a:pathLst>
                <a:path w="9651" h="683">
                  <a:moveTo>
                    <a:pt x="511" y="671"/>
                  </a:moveTo>
                  <a:lnTo>
                    <a:pt x="511" y="14"/>
                  </a:lnTo>
                  <a:lnTo>
                    <a:pt x="415" y="14"/>
                  </a:lnTo>
                  <a:lnTo>
                    <a:pt x="415" y="540"/>
                  </a:lnTo>
                  <a:lnTo>
                    <a:pt x="411" y="540"/>
                  </a:lnTo>
                  <a:lnTo>
                    <a:pt x="125" y="14"/>
                  </a:lnTo>
                  <a:lnTo>
                    <a:pt x="0" y="14"/>
                  </a:lnTo>
                  <a:lnTo>
                    <a:pt x="0" y="671"/>
                  </a:lnTo>
                  <a:lnTo>
                    <a:pt x="96" y="671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386" y="671"/>
                  </a:lnTo>
                  <a:lnTo>
                    <a:pt x="511" y="671"/>
                  </a:lnTo>
                  <a:close/>
                  <a:moveTo>
                    <a:pt x="1280" y="671"/>
                  </a:moveTo>
                  <a:lnTo>
                    <a:pt x="993" y="14"/>
                  </a:lnTo>
                  <a:lnTo>
                    <a:pt x="901" y="14"/>
                  </a:lnTo>
                  <a:lnTo>
                    <a:pt x="615" y="671"/>
                  </a:lnTo>
                  <a:lnTo>
                    <a:pt x="717" y="671"/>
                  </a:lnTo>
                  <a:lnTo>
                    <a:pt x="786" y="503"/>
                  </a:lnTo>
                  <a:lnTo>
                    <a:pt x="1108" y="503"/>
                  </a:lnTo>
                  <a:lnTo>
                    <a:pt x="1176" y="671"/>
                  </a:lnTo>
                  <a:lnTo>
                    <a:pt x="1280" y="671"/>
                  </a:lnTo>
                  <a:close/>
                  <a:moveTo>
                    <a:pt x="1078" y="427"/>
                  </a:moveTo>
                  <a:lnTo>
                    <a:pt x="817" y="427"/>
                  </a:lnTo>
                  <a:lnTo>
                    <a:pt x="947" y="104"/>
                  </a:lnTo>
                  <a:lnTo>
                    <a:pt x="1078" y="427"/>
                  </a:lnTo>
                  <a:close/>
                  <a:moveTo>
                    <a:pt x="1752" y="96"/>
                  </a:moveTo>
                  <a:lnTo>
                    <a:pt x="1752" y="14"/>
                  </a:lnTo>
                  <a:lnTo>
                    <a:pt x="1255" y="14"/>
                  </a:lnTo>
                  <a:lnTo>
                    <a:pt x="1255" y="96"/>
                  </a:lnTo>
                  <a:lnTo>
                    <a:pt x="1455" y="96"/>
                  </a:lnTo>
                  <a:lnTo>
                    <a:pt x="1455" y="671"/>
                  </a:lnTo>
                  <a:lnTo>
                    <a:pt x="1551" y="671"/>
                  </a:lnTo>
                  <a:lnTo>
                    <a:pt x="1551" y="96"/>
                  </a:lnTo>
                  <a:lnTo>
                    <a:pt x="1752" y="96"/>
                  </a:lnTo>
                  <a:close/>
                  <a:moveTo>
                    <a:pt x="1978" y="671"/>
                  </a:moveTo>
                  <a:lnTo>
                    <a:pt x="1978" y="14"/>
                  </a:lnTo>
                  <a:lnTo>
                    <a:pt x="1882" y="14"/>
                  </a:lnTo>
                  <a:lnTo>
                    <a:pt x="1882" y="671"/>
                  </a:lnTo>
                  <a:lnTo>
                    <a:pt x="1978" y="671"/>
                  </a:lnTo>
                  <a:close/>
                  <a:moveTo>
                    <a:pt x="2754" y="342"/>
                  </a:moveTo>
                  <a:lnTo>
                    <a:pt x="2752" y="306"/>
                  </a:lnTo>
                  <a:lnTo>
                    <a:pt x="2749" y="272"/>
                  </a:lnTo>
                  <a:lnTo>
                    <a:pt x="2743" y="240"/>
                  </a:lnTo>
                  <a:lnTo>
                    <a:pt x="2734" y="209"/>
                  </a:lnTo>
                  <a:lnTo>
                    <a:pt x="2722" y="179"/>
                  </a:lnTo>
                  <a:lnTo>
                    <a:pt x="2708" y="151"/>
                  </a:lnTo>
                  <a:lnTo>
                    <a:pt x="2693" y="125"/>
                  </a:lnTo>
                  <a:lnTo>
                    <a:pt x="2673" y="100"/>
                  </a:lnTo>
                  <a:lnTo>
                    <a:pt x="2651" y="78"/>
                  </a:lnTo>
                  <a:lnTo>
                    <a:pt x="2626" y="57"/>
                  </a:lnTo>
                  <a:lnTo>
                    <a:pt x="2601" y="40"/>
                  </a:lnTo>
                  <a:lnTo>
                    <a:pt x="2572" y="27"/>
                  </a:lnTo>
                  <a:lnTo>
                    <a:pt x="2541" y="15"/>
                  </a:lnTo>
                  <a:lnTo>
                    <a:pt x="2509" y="8"/>
                  </a:lnTo>
                  <a:lnTo>
                    <a:pt x="2475" y="3"/>
                  </a:lnTo>
                  <a:lnTo>
                    <a:pt x="2439" y="2"/>
                  </a:lnTo>
                  <a:lnTo>
                    <a:pt x="2402" y="3"/>
                  </a:lnTo>
                  <a:lnTo>
                    <a:pt x="2368" y="8"/>
                  </a:lnTo>
                  <a:lnTo>
                    <a:pt x="2335" y="15"/>
                  </a:lnTo>
                  <a:lnTo>
                    <a:pt x="2304" y="27"/>
                  </a:lnTo>
                  <a:lnTo>
                    <a:pt x="2277" y="40"/>
                  </a:lnTo>
                  <a:lnTo>
                    <a:pt x="2250" y="57"/>
                  </a:lnTo>
                  <a:lnTo>
                    <a:pt x="2226" y="78"/>
                  </a:lnTo>
                  <a:lnTo>
                    <a:pt x="2203" y="100"/>
                  </a:lnTo>
                  <a:lnTo>
                    <a:pt x="2194" y="113"/>
                  </a:lnTo>
                  <a:lnTo>
                    <a:pt x="2185" y="125"/>
                  </a:lnTo>
                  <a:lnTo>
                    <a:pt x="2168" y="150"/>
                  </a:lnTo>
                  <a:lnTo>
                    <a:pt x="2155" y="178"/>
                  </a:lnTo>
                  <a:lnTo>
                    <a:pt x="2144" y="208"/>
                  </a:lnTo>
                  <a:lnTo>
                    <a:pt x="2135" y="240"/>
                  </a:lnTo>
                  <a:lnTo>
                    <a:pt x="2129" y="272"/>
                  </a:lnTo>
                  <a:lnTo>
                    <a:pt x="2125" y="306"/>
                  </a:lnTo>
                  <a:lnTo>
                    <a:pt x="2124" y="342"/>
                  </a:lnTo>
                  <a:lnTo>
                    <a:pt x="2125" y="379"/>
                  </a:lnTo>
                  <a:lnTo>
                    <a:pt x="2129" y="413"/>
                  </a:lnTo>
                  <a:lnTo>
                    <a:pt x="2135" y="445"/>
                  </a:lnTo>
                  <a:lnTo>
                    <a:pt x="2144" y="477"/>
                  </a:lnTo>
                  <a:lnTo>
                    <a:pt x="2155" y="506"/>
                  </a:lnTo>
                  <a:lnTo>
                    <a:pt x="2169" y="533"/>
                  </a:lnTo>
                  <a:lnTo>
                    <a:pt x="2185" y="559"/>
                  </a:lnTo>
                  <a:lnTo>
                    <a:pt x="2203" y="583"/>
                  </a:lnTo>
                  <a:lnTo>
                    <a:pt x="2226" y="606"/>
                  </a:lnTo>
                  <a:lnTo>
                    <a:pt x="2238" y="617"/>
                  </a:lnTo>
                  <a:lnTo>
                    <a:pt x="2250" y="627"/>
                  </a:lnTo>
                  <a:lnTo>
                    <a:pt x="2277" y="644"/>
                  </a:lnTo>
                  <a:lnTo>
                    <a:pt x="2304" y="658"/>
                  </a:lnTo>
                  <a:lnTo>
                    <a:pt x="2335" y="669"/>
                  </a:lnTo>
                  <a:lnTo>
                    <a:pt x="2368" y="677"/>
                  </a:lnTo>
                  <a:lnTo>
                    <a:pt x="2402" y="681"/>
                  </a:lnTo>
                  <a:lnTo>
                    <a:pt x="2439" y="683"/>
                  </a:lnTo>
                  <a:lnTo>
                    <a:pt x="2475" y="681"/>
                  </a:lnTo>
                  <a:lnTo>
                    <a:pt x="2509" y="677"/>
                  </a:lnTo>
                  <a:lnTo>
                    <a:pt x="2541" y="669"/>
                  </a:lnTo>
                  <a:lnTo>
                    <a:pt x="2572" y="658"/>
                  </a:lnTo>
                  <a:lnTo>
                    <a:pt x="2601" y="644"/>
                  </a:lnTo>
                  <a:lnTo>
                    <a:pt x="2626" y="627"/>
                  </a:lnTo>
                  <a:lnTo>
                    <a:pt x="2651" y="606"/>
                  </a:lnTo>
                  <a:lnTo>
                    <a:pt x="2673" y="583"/>
                  </a:lnTo>
                  <a:lnTo>
                    <a:pt x="2684" y="571"/>
                  </a:lnTo>
                  <a:lnTo>
                    <a:pt x="2693" y="559"/>
                  </a:lnTo>
                  <a:lnTo>
                    <a:pt x="2708" y="533"/>
                  </a:lnTo>
                  <a:lnTo>
                    <a:pt x="2722" y="506"/>
                  </a:lnTo>
                  <a:lnTo>
                    <a:pt x="2734" y="476"/>
                  </a:lnTo>
                  <a:lnTo>
                    <a:pt x="2743" y="445"/>
                  </a:lnTo>
                  <a:lnTo>
                    <a:pt x="2749" y="413"/>
                  </a:lnTo>
                  <a:lnTo>
                    <a:pt x="2752" y="379"/>
                  </a:lnTo>
                  <a:lnTo>
                    <a:pt x="2754" y="342"/>
                  </a:lnTo>
                  <a:close/>
                  <a:moveTo>
                    <a:pt x="2655" y="342"/>
                  </a:moveTo>
                  <a:lnTo>
                    <a:pt x="2654" y="370"/>
                  </a:lnTo>
                  <a:lnTo>
                    <a:pt x="2651" y="395"/>
                  </a:lnTo>
                  <a:lnTo>
                    <a:pt x="2647" y="421"/>
                  </a:lnTo>
                  <a:lnTo>
                    <a:pt x="2641" y="444"/>
                  </a:lnTo>
                  <a:lnTo>
                    <a:pt x="2632" y="466"/>
                  </a:lnTo>
                  <a:lnTo>
                    <a:pt x="2623" y="487"/>
                  </a:lnTo>
                  <a:lnTo>
                    <a:pt x="2612" y="507"/>
                  </a:lnTo>
                  <a:lnTo>
                    <a:pt x="2599" y="525"/>
                  </a:lnTo>
                  <a:lnTo>
                    <a:pt x="2583" y="543"/>
                  </a:lnTo>
                  <a:lnTo>
                    <a:pt x="2566" y="558"/>
                  </a:lnTo>
                  <a:lnTo>
                    <a:pt x="2548" y="570"/>
                  </a:lnTo>
                  <a:lnTo>
                    <a:pt x="2529" y="581"/>
                  </a:lnTo>
                  <a:lnTo>
                    <a:pt x="2508" y="589"/>
                  </a:lnTo>
                  <a:lnTo>
                    <a:pt x="2486" y="594"/>
                  </a:lnTo>
                  <a:lnTo>
                    <a:pt x="2463" y="598"/>
                  </a:lnTo>
                  <a:lnTo>
                    <a:pt x="2439" y="599"/>
                  </a:lnTo>
                  <a:lnTo>
                    <a:pt x="2414" y="598"/>
                  </a:lnTo>
                  <a:lnTo>
                    <a:pt x="2391" y="594"/>
                  </a:lnTo>
                  <a:lnTo>
                    <a:pt x="2379" y="592"/>
                  </a:lnTo>
                  <a:lnTo>
                    <a:pt x="2369" y="589"/>
                  </a:lnTo>
                  <a:lnTo>
                    <a:pt x="2348" y="581"/>
                  </a:lnTo>
                  <a:lnTo>
                    <a:pt x="2329" y="570"/>
                  </a:lnTo>
                  <a:lnTo>
                    <a:pt x="2311" y="558"/>
                  </a:lnTo>
                  <a:lnTo>
                    <a:pt x="2302" y="551"/>
                  </a:lnTo>
                  <a:lnTo>
                    <a:pt x="2294" y="543"/>
                  </a:lnTo>
                  <a:lnTo>
                    <a:pt x="2279" y="525"/>
                  </a:lnTo>
                  <a:lnTo>
                    <a:pt x="2265" y="507"/>
                  </a:lnTo>
                  <a:lnTo>
                    <a:pt x="2253" y="487"/>
                  </a:lnTo>
                  <a:lnTo>
                    <a:pt x="2244" y="466"/>
                  </a:lnTo>
                  <a:lnTo>
                    <a:pt x="2236" y="444"/>
                  </a:lnTo>
                  <a:lnTo>
                    <a:pt x="2230" y="421"/>
                  </a:lnTo>
                  <a:lnTo>
                    <a:pt x="2225" y="395"/>
                  </a:lnTo>
                  <a:lnTo>
                    <a:pt x="2222" y="370"/>
                  </a:lnTo>
                  <a:lnTo>
                    <a:pt x="2221" y="342"/>
                  </a:lnTo>
                  <a:lnTo>
                    <a:pt x="2222" y="315"/>
                  </a:lnTo>
                  <a:lnTo>
                    <a:pt x="2225" y="290"/>
                  </a:lnTo>
                  <a:lnTo>
                    <a:pt x="2230" y="265"/>
                  </a:lnTo>
                  <a:lnTo>
                    <a:pt x="2236" y="242"/>
                  </a:lnTo>
                  <a:lnTo>
                    <a:pt x="2244" y="219"/>
                  </a:lnTo>
                  <a:lnTo>
                    <a:pt x="2253" y="199"/>
                  </a:lnTo>
                  <a:lnTo>
                    <a:pt x="2265" y="178"/>
                  </a:lnTo>
                  <a:lnTo>
                    <a:pt x="2279" y="160"/>
                  </a:lnTo>
                  <a:lnTo>
                    <a:pt x="2294" y="142"/>
                  </a:lnTo>
                  <a:lnTo>
                    <a:pt x="2312" y="127"/>
                  </a:lnTo>
                  <a:lnTo>
                    <a:pt x="2329" y="115"/>
                  </a:lnTo>
                  <a:lnTo>
                    <a:pt x="2348" y="104"/>
                  </a:lnTo>
                  <a:lnTo>
                    <a:pt x="2369" y="96"/>
                  </a:lnTo>
                  <a:lnTo>
                    <a:pt x="2391" y="90"/>
                  </a:lnTo>
                  <a:lnTo>
                    <a:pt x="2414" y="87"/>
                  </a:lnTo>
                  <a:lnTo>
                    <a:pt x="2439" y="86"/>
                  </a:lnTo>
                  <a:lnTo>
                    <a:pt x="2462" y="87"/>
                  </a:lnTo>
                  <a:lnTo>
                    <a:pt x="2486" y="90"/>
                  </a:lnTo>
                  <a:lnTo>
                    <a:pt x="2507" y="96"/>
                  </a:lnTo>
                  <a:lnTo>
                    <a:pt x="2528" y="104"/>
                  </a:lnTo>
                  <a:lnTo>
                    <a:pt x="2547" y="115"/>
                  </a:lnTo>
                  <a:lnTo>
                    <a:pt x="2566" y="127"/>
                  </a:lnTo>
                  <a:lnTo>
                    <a:pt x="2582" y="142"/>
                  </a:lnTo>
                  <a:lnTo>
                    <a:pt x="2599" y="160"/>
                  </a:lnTo>
                  <a:lnTo>
                    <a:pt x="2612" y="178"/>
                  </a:lnTo>
                  <a:lnTo>
                    <a:pt x="2623" y="199"/>
                  </a:lnTo>
                  <a:lnTo>
                    <a:pt x="2632" y="219"/>
                  </a:lnTo>
                  <a:lnTo>
                    <a:pt x="2641" y="242"/>
                  </a:lnTo>
                  <a:lnTo>
                    <a:pt x="2647" y="265"/>
                  </a:lnTo>
                  <a:lnTo>
                    <a:pt x="2651" y="290"/>
                  </a:lnTo>
                  <a:lnTo>
                    <a:pt x="2654" y="315"/>
                  </a:lnTo>
                  <a:lnTo>
                    <a:pt x="2655" y="342"/>
                  </a:lnTo>
                  <a:close/>
                  <a:moveTo>
                    <a:pt x="3411" y="671"/>
                  </a:moveTo>
                  <a:lnTo>
                    <a:pt x="3411" y="14"/>
                  </a:lnTo>
                  <a:lnTo>
                    <a:pt x="3315" y="14"/>
                  </a:lnTo>
                  <a:lnTo>
                    <a:pt x="3315" y="540"/>
                  </a:lnTo>
                  <a:lnTo>
                    <a:pt x="3311" y="540"/>
                  </a:lnTo>
                  <a:lnTo>
                    <a:pt x="3025" y="14"/>
                  </a:lnTo>
                  <a:lnTo>
                    <a:pt x="2901" y="14"/>
                  </a:lnTo>
                  <a:lnTo>
                    <a:pt x="2901" y="671"/>
                  </a:lnTo>
                  <a:lnTo>
                    <a:pt x="2997" y="671"/>
                  </a:lnTo>
                  <a:lnTo>
                    <a:pt x="2997" y="144"/>
                  </a:lnTo>
                  <a:lnTo>
                    <a:pt x="2999" y="144"/>
                  </a:lnTo>
                  <a:lnTo>
                    <a:pt x="3287" y="671"/>
                  </a:lnTo>
                  <a:lnTo>
                    <a:pt x="3411" y="671"/>
                  </a:lnTo>
                  <a:close/>
                  <a:moveTo>
                    <a:pt x="4180" y="671"/>
                  </a:moveTo>
                  <a:lnTo>
                    <a:pt x="3893" y="14"/>
                  </a:lnTo>
                  <a:lnTo>
                    <a:pt x="3801" y="14"/>
                  </a:lnTo>
                  <a:lnTo>
                    <a:pt x="3516" y="671"/>
                  </a:lnTo>
                  <a:lnTo>
                    <a:pt x="3618" y="671"/>
                  </a:lnTo>
                  <a:lnTo>
                    <a:pt x="3686" y="503"/>
                  </a:lnTo>
                  <a:lnTo>
                    <a:pt x="4008" y="503"/>
                  </a:lnTo>
                  <a:lnTo>
                    <a:pt x="4077" y="671"/>
                  </a:lnTo>
                  <a:lnTo>
                    <a:pt x="4180" y="671"/>
                  </a:lnTo>
                  <a:close/>
                  <a:moveTo>
                    <a:pt x="3978" y="427"/>
                  </a:moveTo>
                  <a:lnTo>
                    <a:pt x="3717" y="427"/>
                  </a:lnTo>
                  <a:lnTo>
                    <a:pt x="3848" y="104"/>
                  </a:lnTo>
                  <a:lnTo>
                    <a:pt x="3978" y="427"/>
                  </a:lnTo>
                  <a:close/>
                  <a:moveTo>
                    <a:pt x="4650" y="671"/>
                  </a:moveTo>
                  <a:lnTo>
                    <a:pt x="4650" y="587"/>
                  </a:lnTo>
                  <a:lnTo>
                    <a:pt x="4380" y="587"/>
                  </a:lnTo>
                  <a:lnTo>
                    <a:pt x="4380" y="14"/>
                  </a:lnTo>
                  <a:lnTo>
                    <a:pt x="4285" y="14"/>
                  </a:lnTo>
                  <a:lnTo>
                    <a:pt x="4285" y="671"/>
                  </a:lnTo>
                  <a:lnTo>
                    <a:pt x="4650" y="671"/>
                  </a:lnTo>
                  <a:close/>
                  <a:moveTo>
                    <a:pt x="5160" y="671"/>
                  </a:moveTo>
                  <a:lnTo>
                    <a:pt x="5160" y="14"/>
                  </a:lnTo>
                  <a:lnTo>
                    <a:pt x="5065" y="14"/>
                  </a:lnTo>
                  <a:lnTo>
                    <a:pt x="5065" y="671"/>
                  </a:lnTo>
                  <a:lnTo>
                    <a:pt x="5160" y="671"/>
                  </a:lnTo>
                  <a:close/>
                  <a:moveTo>
                    <a:pt x="5875" y="671"/>
                  </a:moveTo>
                  <a:lnTo>
                    <a:pt x="5875" y="14"/>
                  </a:lnTo>
                  <a:lnTo>
                    <a:pt x="5779" y="14"/>
                  </a:lnTo>
                  <a:lnTo>
                    <a:pt x="5779" y="540"/>
                  </a:lnTo>
                  <a:lnTo>
                    <a:pt x="5775" y="540"/>
                  </a:lnTo>
                  <a:lnTo>
                    <a:pt x="5489" y="14"/>
                  </a:lnTo>
                  <a:lnTo>
                    <a:pt x="5364" y="14"/>
                  </a:lnTo>
                  <a:lnTo>
                    <a:pt x="5364" y="671"/>
                  </a:lnTo>
                  <a:lnTo>
                    <a:pt x="5460" y="671"/>
                  </a:lnTo>
                  <a:lnTo>
                    <a:pt x="5460" y="144"/>
                  </a:lnTo>
                  <a:lnTo>
                    <a:pt x="5463" y="144"/>
                  </a:lnTo>
                  <a:lnTo>
                    <a:pt x="5750" y="671"/>
                  </a:lnTo>
                  <a:lnTo>
                    <a:pt x="5875" y="671"/>
                  </a:lnTo>
                  <a:close/>
                  <a:moveTo>
                    <a:pt x="6423" y="494"/>
                  </a:moveTo>
                  <a:lnTo>
                    <a:pt x="6420" y="470"/>
                  </a:lnTo>
                  <a:lnTo>
                    <a:pt x="6417" y="448"/>
                  </a:lnTo>
                  <a:lnTo>
                    <a:pt x="6414" y="438"/>
                  </a:lnTo>
                  <a:lnTo>
                    <a:pt x="6411" y="428"/>
                  </a:lnTo>
                  <a:lnTo>
                    <a:pt x="6404" y="408"/>
                  </a:lnTo>
                  <a:lnTo>
                    <a:pt x="6393" y="389"/>
                  </a:lnTo>
                  <a:lnTo>
                    <a:pt x="6380" y="371"/>
                  </a:lnTo>
                  <a:lnTo>
                    <a:pt x="6365" y="353"/>
                  </a:lnTo>
                  <a:lnTo>
                    <a:pt x="6349" y="338"/>
                  </a:lnTo>
                  <a:lnTo>
                    <a:pt x="6302" y="308"/>
                  </a:lnTo>
                  <a:lnTo>
                    <a:pt x="6211" y="257"/>
                  </a:lnTo>
                  <a:lnTo>
                    <a:pt x="6194" y="247"/>
                  </a:lnTo>
                  <a:lnTo>
                    <a:pt x="6179" y="236"/>
                  </a:lnTo>
                  <a:lnTo>
                    <a:pt x="6165" y="227"/>
                  </a:lnTo>
                  <a:lnTo>
                    <a:pt x="6155" y="217"/>
                  </a:lnTo>
                  <a:lnTo>
                    <a:pt x="6147" y="207"/>
                  </a:lnTo>
                  <a:lnTo>
                    <a:pt x="6142" y="198"/>
                  </a:lnTo>
                  <a:lnTo>
                    <a:pt x="6138" y="187"/>
                  </a:lnTo>
                  <a:lnTo>
                    <a:pt x="6137" y="178"/>
                  </a:lnTo>
                  <a:lnTo>
                    <a:pt x="6139" y="160"/>
                  </a:lnTo>
                  <a:lnTo>
                    <a:pt x="6142" y="151"/>
                  </a:lnTo>
                  <a:lnTo>
                    <a:pt x="6145" y="143"/>
                  </a:lnTo>
                  <a:lnTo>
                    <a:pt x="6155" y="128"/>
                  </a:lnTo>
                  <a:lnTo>
                    <a:pt x="6168" y="113"/>
                  </a:lnTo>
                  <a:lnTo>
                    <a:pt x="6186" y="100"/>
                  </a:lnTo>
                  <a:lnTo>
                    <a:pt x="6195" y="95"/>
                  </a:lnTo>
                  <a:lnTo>
                    <a:pt x="6205" y="91"/>
                  </a:lnTo>
                  <a:lnTo>
                    <a:pt x="6227" y="85"/>
                  </a:lnTo>
                  <a:lnTo>
                    <a:pt x="6251" y="84"/>
                  </a:lnTo>
                  <a:lnTo>
                    <a:pt x="6272" y="86"/>
                  </a:lnTo>
                  <a:lnTo>
                    <a:pt x="6301" y="91"/>
                  </a:lnTo>
                  <a:lnTo>
                    <a:pt x="6382" y="115"/>
                  </a:lnTo>
                  <a:lnTo>
                    <a:pt x="6398" y="23"/>
                  </a:lnTo>
                  <a:lnTo>
                    <a:pt x="6361" y="13"/>
                  </a:lnTo>
                  <a:lnTo>
                    <a:pt x="6324" y="6"/>
                  </a:lnTo>
                  <a:lnTo>
                    <a:pt x="6287" y="1"/>
                  </a:lnTo>
                  <a:lnTo>
                    <a:pt x="6251" y="0"/>
                  </a:lnTo>
                  <a:lnTo>
                    <a:pt x="6211" y="2"/>
                  </a:lnTo>
                  <a:lnTo>
                    <a:pt x="6192" y="6"/>
                  </a:lnTo>
                  <a:lnTo>
                    <a:pt x="6174" y="10"/>
                  </a:lnTo>
                  <a:lnTo>
                    <a:pt x="6140" y="23"/>
                  </a:lnTo>
                  <a:lnTo>
                    <a:pt x="6123" y="33"/>
                  </a:lnTo>
                  <a:lnTo>
                    <a:pt x="6108" y="43"/>
                  </a:lnTo>
                  <a:lnTo>
                    <a:pt x="6092" y="56"/>
                  </a:lnTo>
                  <a:lnTo>
                    <a:pt x="6077" y="71"/>
                  </a:lnTo>
                  <a:lnTo>
                    <a:pt x="6065" y="85"/>
                  </a:lnTo>
                  <a:lnTo>
                    <a:pt x="6060" y="93"/>
                  </a:lnTo>
                  <a:lnTo>
                    <a:pt x="6056" y="101"/>
                  </a:lnTo>
                  <a:lnTo>
                    <a:pt x="6049" y="119"/>
                  </a:lnTo>
                  <a:lnTo>
                    <a:pt x="6042" y="138"/>
                  </a:lnTo>
                  <a:lnTo>
                    <a:pt x="6039" y="158"/>
                  </a:lnTo>
                  <a:lnTo>
                    <a:pt x="6038" y="178"/>
                  </a:lnTo>
                  <a:lnTo>
                    <a:pt x="6040" y="202"/>
                  </a:lnTo>
                  <a:lnTo>
                    <a:pt x="6046" y="224"/>
                  </a:lnTo>
                  <a:lnTo>
                    <a:pt x="6056" y="246"/>
                  </a:lnTo>
                  <a:lnTo>
                    <a:pt x="6070" y="267"/>
                  </a:lnTo>
                  <a:lnTo>
                    <a:pt x="6087" y="287"/>
                  </a:lnTo>
                  <a:lnTo>
                    <a:pt x="6109" y="306"/>
                  </a:lnTo>
                  <a:lnTo>
                    <a:pt x="6134" y="325"/>
                  </a:lnTo>
                  <a:lnTo>
                    <a:pt x="6163" y="341"/>
                  </a:lnTo>
                  <a:lnTo>
                    <a:pt x="6198" y="360"/>
                  </a:lnTo>
                  <a:lnTo>
                    <a:pt x="6232" y="377"/>
                  </a:lnTo>
                  <a:lnTo>
                    <a:pt x="6252" y="389"/>
                  </a:lnTo>
                  <a:lnTo>
                    <a:pt x="6270" y="400"/>
                  </a:lnTo>
                  <a:lnTo>
                    <a:pt x="6284" y="412"/>
                  </a:lnTo>
                  <a:lnTo>
                    <a:pt x="6295" y="424"/>
                  </a:lnTo>
                  <a:lnTo>
                    <a:pt x="6302" y="431"/>
                  </a:lnTo>
                  <a:lnTo>
                    <a:pt x="6308" y="439"/>
                  </a:lnTo>
                  <a:lnTo>
                    <a:pt x="6317" y="457"/>
                  </a:lnTo>
                  <a:lnTo>
                    <a:pt x="6322" y="474"/>
                  </a:lnTo>
                  <a:lnTo>
                    <a:pt x="6324" y="494"/>
                  </a:lnTo>
                  <a:lnTo>
                    <a:pt x="6321" y="515"/>
                  </a:lnTo>
                  <a:lnTo>
                    <a:pt x="6314" y="535"/>
                  </a:lnTo>
                  <a:lnTo>
                    <a:pt x="6302" y="553"/>
                  </a:lnTo>
                  <a:lnTo>
                    <a:pt x="6293" y="561"/>
                  </a:lnTo>
                  <a:lnTo>
                    <a:pt x="6284" y="568"/>
                  </a:lnTo>
                  <a:lnTo>
                    <a:pt x="6263" y="582"/>
                  </a:lnTo>
                  <a:lnTo>
                    <a:pt x="6251" y="587"/>
                  </a:lnTo>
                  <a:lnTo>
                    <a:pt x="6239" y="591"/>
                  </a:lnTo>
                  <a:lnTo>
                    <a:pt x="6211" y="597"/>
                  </a:lnTo>
                  <a:lnTo>
                    <a:pt x="6182" y="599"/>
                  </a:lnTo>
                  <a:lnTo>
                    <a:pt x="6149" y="597"/>
                  </a:lnTo>
                  <a:lnTo>
                    <a:pt x="6117" y="591"/>
                  </a:lnTo>
                  <a:lnTo>
                    <a:pt x="6087" y="581"/>
                  </a:lnTo>
                  <a:lnTo>
                    <a:pt x="6060" y="566"/>
                  </a:lnTo>
                  <a:lnTo>
                    <a:pt x="6046" y="656"/>
                  </a:lnTo>
                  <a:lnTo>
                    <a:pt x="6088" y="671"/>
                  </a:lnTo>
                  <a:lnTo>
                    <a:pt x="6116" y="678"/>
                  </a:lnTo>
                  <a:lnTo>
                    <a:pt x="6128" y="680"/>
                  </a:lnTo>
                  <a:lnTo>
                    <a:pt x="6144" y="682"/>
                  </a:lnTo>
                  <a:lnTo>
                    <a:pt x="6182" y="683"/>
                  </a:lnTo>
                  <a:lnTo>
                    <a:pt x="6228" y="680"/>
                  </a:lnTo>
                  <a:lnTo>
                    <a:pt x="6249" y="677"/>
                  </a:lnTo>
                  <a:lnTo>
                    <a:pt x="6270" y="673"/>
                  </a:lnTo>
                  <a:lnTo>
                    <a:pt x="6289" y="667"/>
                  </a:lnTo>
                  <a:lnTo>
                    <a:pt x="6308" y="659"/>
                  </a:lnTo>
                  <a:lnTo>
                    <a:pt x="6325" y="651"/>
                  </a:lnTo>
                  <a:lnTo>
                    <a:pt x="6342" y="641"/>
                  </a:lnTo>
                  <a:lnTo>
                    <a:pt x="6361" y="628"/>
                  </a:lnTo>
                  <a:lnTo>
                    <a:pt x="6377" y="612"/>
                  </a:lnTo>
                  <a:lnTo>
                    <a:pt x="6391" y="596"/>
                  </a:lnTo>
                  <a:lnTo>
                    <a:pt x="6402" y="579"/>
                  </a:lnTo>
                  <a:lnTo>
                    <a:pt x="6411" y="559"/>
                  </a:lnTo>
                  <a:lnTo>
                    <a:pt x="6417" y="539"/>
                  </a:lnTo>
                  <a:lnTo>
                    <a:pt x="6420" y="517"/>
                  </a:lnTo>
                  <a:lnTo>
                    <a:pt x="6423" y="494"/>
                  </a:lnTo>
                  <a:close/>
                  <a:moveTo>
                    <a:pt x="7013" y="96"/>
                  </a:moveTo>
                  <a:lnTo>
                    <a:pt x="7013" y="14"/>
                  </a:lnTo>
                  <a:lnTo>
                    <a:pt x="6516" y="14"/>
                  </a:lnTo>
                  <a:lnTo>
                    <a:pt x="6516" y="96"/>
                  </a:lnTo>
                  <a:lnTo>
                    <a:pt x="6716" y="96"/>
                  </a:lnTo>
                  <a:lnTo>
                    <a:pt x="6716" y="671"/>
                  </a:lnTo>
                  <a:lnTo>
                    <a:pt x="6812" y="671"/>
                  </a:lnTo>
                  <a:lnTo>
                    <a:pt x="6812" y="96"/>
                  </a:lnTo>
                  <a:lnTo>
                    <a:pt x="7013" y="96"/>
                  </a:lnTo>
                  <a:close/>
                  <a:moveTo>
                    <a:pt x="7238" y="671"/>
                  </a:moveTo>
                  <a:lnTo>
                    <a:pt x="7238" y="14"/>
                  </a:lnTo>
                  <a:lnTo>
                    <a:pt x="7143" y="14"/>
                  </a:lnTo>
                  <a:lnTo>
                    <a:pt x="7143" y="671"/>
                  </a:lnTo>
                  <a:lnTo>
                    <a:pt x="7238" y="671"/>
                  </a:lnTo>
                  <a:close/>
                  <a:moveTo>
                    <a:pt x="7867" y="96"/>
                  </a:moveTo>
                  <a:lnTo>
                    <a:pt x="7867" y="14"/>
                  </a:lnTo>
                  <a:lnTo>
                    <a:pt x="7370" y="14"/>
                  </a:lnTo>
                  <a:lnTo>
                    <a:pt x="7370" y="96"/>
                  </a:lnTo>
                  <a:lnTo>
                    <a:pt x="7570" y="96"/>
                  </a:lnTo>
                  <a:lnTo>
                    <a:pt x="7570" y="671"/>
                  </a:lnTo>
                  <a:lnTo>
                    <a:pt x="7666" y="671"/>
                  </a:lnTo>
                  <a:lnTo>
                    <a:pt x="7666" y="96"/>
                  </a:lnTo>
                  <a:lnTo>
                    <a:pt x="7867" y="96"/>
                  </a:lnTo>
                  <a:close/>
                  <a:moveTo>
                    <a:pt x="8512" y="398"/>
                  </a:moveTo>
                  <a:lnTo>
                    <a:pt x="8512" y="14"/>
                  </a:lnTo>
                  <a:lnTo>
                    <a:pt x="8415" y="14"/>
                  </a:lnTo>
                  <a:lnTo>
                    <a:pt x="8415" y="414"/>
                  </a:lnTo>
                  <a:lnTo>
                    <a:pt x="8412" y="454"/>
                  </a:lnTo>
                  <a:lnTo>
                    <a:pt x="8405" y="488"/>
                  </a:lnTo>
                  <a:lnTo>
                    <a:pt x="8400" y="504"/>
                  </a:lnTo>
                  <a:lnTo>
                    <a:pt x="8393" y="519"/>
                  </a:lnTo>
                  <a:lnTo>
                    <a:pt x="8386" y="533"/>
                  </a:lnTo>
                  <a:lnTo>
                    <a:pt x="8377" y="546"/>
                  </a:lnTo>
                  <a:lnTo>
                    <a:pt x="8365" y="559"/>
                  </a:lnTo>
                  <a:lnTo>
                    <a:pt x="8353" y="569"/>
                  </a:lnTo>
                  <a:lnTo>
                    <a:pt x="8340" y="579"/>
                  </a:lnTo>
                  <a:lnTo>
                    <a:pt x="8325" y="586"/>
                  </a:lnTo>
                  <a:lnTo>
                    <a:pt x="8294" y="596"/>
                  </a:lnTo>
                  <a:lnTo>
                    <a:pt x="8275" y="598"/>
                  </a:lnTo>
                  <a:lnTo>
                    <a:pt x="8257" y="599"/>
                  </a:lnTo>
                  <a:lnTo>
                    <a:pt x="8220" y="596"/>
                  </a:lnTo>
                  <a:lnTo>
                    <a:pt x="8203" y="592"/>
                  </a:lnTo>
                  <a:lnTo>
                    <a:pt x="8188" y="586"/>
                  </a:lnTo>
                  <a:lnTo>
                    <a:pt x="8174" y="579"/>
                  </a:lnTo>
                  <a:lnTo>
                    <a:pt x="8160" y="569"/>
                  </a:lnTo>
                  <a:lnTo>
                    <a:pt x="8148" y="558"/>
                  </a:lnTo>
                  <a:lnTo>
                    <a:pt x="8137" y="546"/>
                  </a:lnTo>
                  <a:lnTo>
                    <a:pt x="8119" y="519"/>
                  </a:lnTo>
                  <a:lnTo>
                    <a:pt x="8112" y="504"/>
                  </a:lnTo>
                  <a:lnTo>
                    <a:pt x="8107" y="488"/>
                  </a:lnTo>
                  <a:lnTo>
                    <a:pt x="8102" y="471"/>
                  </a:lnTo>
                  <a:lnTo>
                    <a:pt x="8099" y="454"/>
                  </a:lnTo>
                  <a:lnTo>
                    <a:pt x="8098" y="434"/>
                  </a:lnTo>
                  <a:lnTo>
                    <a:pt x="8097" y="414"/>
                  </a:lnTo>
                  <a:lnTo>
                    <a:pt x="8097" y="14"/>
                  </a:lnTo>
                  <a:lnTo>
                    <a:pt x="8001" y="14"/>
                  </a:lnTo>
                  <a:lnTo>
                    <a:pt x="8001" y="398"/>
                  </a:lnTo>
                  <a:lnTo>
                    <a:pt x="8003" y="427"/>
                  </a:lnTo>
                  <a:lnTo>
                    <a:pt x="8005" y="456"/>
                  </a:lnTo>
                  <a:lnTo>
                    <a:pt x="8010" y="482"/>
                  </a:lnTo>
                  <a:lnTo>
                    <a:pt x="8016" y="508"/>
                  </a:lnTo>
                  <a:lnTo>
                    <a:pt x="8023" y="531"/>
                  </a:lnTo>
                  <a:lnTo>
                    <a:pt x="8033" y="554"/>
                  </a:lnTo>
                  <a:lnTo>
                    <a:pt x="8045" y="574"/>
                  </a:lnTo>
                  <a:lnTo>
                    <a:pt x="8057" y="594"/>
                  </a:lnTo>
                  <a:lnTo>
                    <a:pt x="8074" y="615"/>
                  </a:lnTo>
                  <a:lnTo>
                    <a:pt x="8095" y="633"/>
                  </a:lnTo>
                  <a:lnTo>
                    <a:pt x="8116" y="648"/>
                  </a:lnTo>
                  <a:lnTo>
                    <a:pt x="8129" y="655"/>
                  </a:lnTo>
                  <a:lnTo>
                    <a:pt x="8141" y="660"/>
                  </a:lnTo>
                  <a:lnTo>
                    <a:pt x="8166" y="671"/>
                  </a:lnTo>
                  <a:lnTo>
                    <a:pt x="8194" y="678"/>
                  </a:lnTo>
                  <a:lnTo>
                    <a:pt x="8224" y="682"/>
                  </a:lnTo>
                  <a:lnTo>
                    <a:pt x="8257" y="683"/>
                  </a:lnTo>
                  <a:lnTo>
                    <a:pt x="8288" y="682"/>
                  </a:lnTo>
                  <a:lnTo>
                    <a:pt x="8318" y="678"/>
                  </a:lnTo>
                  <a:lnTo>
                    <a:pt x="8346" y="671"/>
                  </a:lnTo>
                  <a:lnTo>
                    <a:pt x="8372" y="660"/>
                  </a:lnTo>
                  <a:lnTo>
                    <a:pt x="8396" y="648"/>
                  </a:lnTo>
                  <a:lnTo>
                    <a:pt x="8407" y="641"/>
                  </a:lnTo>
                  <a:lnTo>
                    <a:pt x="8417" y="633"/>
                  </a:lnTo>
                  <a:lnTo>
                    <a:pt x="8428" y="625"/>
                  </a:lnTo>
                  <a:lnTo>
                    <a:pt x="8438" y="615"/>
                  </a:lnTo>
                  <a:lnTo>
                    <a:pt x="8455" y="594"/>
                  </a:lnTo>
                  <a:lnTo>
                    <a:pt x="8469" y="574"/>
                  </a:lnTo>
                  <a:lnTo>
                    <a:pt x="8480" y="554"/>
                  </a:lnTo>
                  <a:lnTo>
                    <a:pt x="8490" y="531"/>
                  </a:lnTo>
                  <a:lnTo>
                    <a:pt x="8498" y="508"/>
                  </a:lnTo>
                  <a:lnTo>
                    <a:pt x="8505" y="482"/>
                  </a:lnTo>
                  <a:lnTo>
                    <a:pt x="8509" y="456"/>
                  </a:lnTo>
                  <a:lnTo>
                    <a:pt x="8512" y="427"/>
                  </a:lnTo>
                  <a:lnTo>
                    <a:pt x="8512" y="398"/>
                  </a:lnTo>
                  <a:close/>
                  <a:moveTo>
                    <a:pt x="9143" y="96"/>
                  </a:moveTo>
                  <a:lnTo>
                    <a:pt x="9143" y="14"/>
                  </a:lnTo>
                  <a:lnTo>
                    <a:pt x="8646" y="14"/>
                  </a:lnTo>
                  <a:lnTo>
                    <a:pt x="8646" y="96"/>
                  </a:lnTo>
                  <a:lnTo>
                    <a:pt x="8847" y="96"/>
                  </a:lnTo>
                  <a:lnTo>
                    <a:pt x="8847" y="671"/>
                  </a:lnTo>
                  <a:lnTo>
                    <a:pt x="8943" y="671"/>
                  </a:lnTo>
                  <a:lnTo>
                    <a:pt x="8943" y="96"/>
                  </a:lnTo>
                  <a:lnTo>
                    <a:pt x="9143" y="96"/>
                  </a:lnTo>
                  <a:close/>
                  <a:moveTo>
                    <a:pt x="9651" y="96"/>
                  </a:moveTo>
                  <a:lnTo>
                    <a:pt x="9651" y="14"/>
                  </a:lnTo>
                  <a:lnTo>
                    <a:pt x="9281" y="14"/>
                  </a:lnTo>
                  <a:lnTo>
                    <a:pt x="9281" y="671"/>
                  </a:lnTo>
                  <a:lnTo>
                    <a:pt x="9649" y="671"/>
                  </a:lnTo>
                  <a:lnTo>
                    <a:pt x="9649" y="587"/>
                  </a:lnTo>
                  <a:lnTo>
                    <a:pt x="9377" y="587"/>
                  </a:lnTo>
                  <a:lnTo>
                    <a:pt x="9377" y="371"/>
                  </a:lnTo>
                  <a:lnTo>
                    <a:pt x="9627" y="371"/>
                  </a:lnTo>
                  <a:lnTo>
                    <a:pt x="9627" y="287"/>
                  </a:lnTo>
                  <a:lnTo>
                    <a:pt x="9377" y="287"/>
                  </a:lnTo>
                  <a:lnTo>
                    <a:pt x="9377" y="96"/>
                  </a:lnTo>
                  <a:lnTo>
                    <a:pt x="9651" y="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3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54125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06563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51063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21" y="260355"/>
            <a:ext cx="82073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97651"/>
            <a:ext cx="10906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DB68BB0-43E6-4E16-BB44-60EA99054728}" type="datetime1">
              <a:rPr lang="fi-FI" altLang="fi-FI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C0612EB-203C-4058-8AC0-55EFFD13B5E2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1058" name="Picture 11" descr="SHORT_THL_LOGO_WEB_186x80px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9" name="Group 29"/>
          <p:cNvGrpSpPr>
            <a:grpSpLocks/>
          </p:cNvGrpSpPr>
          <p:nvPr/>
        </p:nvGrpSpPr>
        <p:grpSpPr bwMode="auto">
          <a:xfrm>
            <a:off x="5867410" y="6324618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800">
                <a:solidFill>
                  <a:srgbClr val="000000"/>
                </a:solidFill>
              </a:endParaRPr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11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54125" indent="-2651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706563" indent="-2730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51063" indent="-2651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L_helmi_BIG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88290" y="5661026"/>
            <a:ext cx="10763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820C4C-0F6D-4F4F-8F28-46F0F534D39C}" type="datetime1">
              <a:rPr lang="en-GB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Erkki Vartiainen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DA7F7-6AAA-4ED5-A8B7-D5169CED6E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539752" y="6308726"/>
            <a:ext cx="3616325" cy="107951"/>
            <a:chOff x="703" y="3816"/>
            <a:chExt cx="2278" cy="68"/>
          </a:xfrm>
        </p:grpSpPr>
        <p:sp>
          <p:nvSpPr>
            <p:cNvPr id="35853" name="Freeform 13"/>
            <p:cNvSpPr>
              <a:spLocks noEditPoints="1"/>
            </p:cNvSpPr>
            <p:nvPr userDrawn="1"/>
          </p:nvSpPr>
          <p:spPr bwMode="auto">
            <a:xfrm>
              <a:off x="1714" y="3816"/>
              <a:ext cx="1267" cy="68"/>
            </a:xfrm>
            <a:custGeom>
              <a:avLst/>
              <a:gdLst/>
              <a:ahLst/>
              <a:cxnLst>
                <a:cxn ang="0">
                  <a:pos x="95" y="285"/>
                </a:cxn>
                <a:cxn ang="0">
                  <a:pos x="1058" y="149"/>
                </a:cxn>
                <a:cxn ang="0">
                  <a:pos x="824" y="1"/>
                </a:cxn>
                <a:cxn ang="0">
                  <a:pos x="552" y="98"/>
                </a:cxn>
                <a:cxn ang="0">
                  <a:pos x="473" y="340"/>
                </a:cxn>
                <a:cxn ang="0">
                  <a:pos x="575" y="604"/>
                </a:cxn>
                <a:cxn ang="0">
                  <a:pos x="824" y="680"/>
                </a:cxn>
                <a:cxn ang="0">
                  <a:pos x="1042" y="557"/>
                </a:cxn>
                <a:cxn ang="0">
                  <a:pos x="1003" y="368"/>
                </a:cxn>
                <a:cxn ang="0">
                  <a:pos x="915" y="556"/>
                </a:cxn>
                <a:cxn ang="0">
                  <a:pos x="729" y="590"/>
                </a:cxn>
                <a:cxn ang="0">
                  <a:pos x="603" y="485"/>
                </a:cxn>
                <a:cxn ang="0">
                  <a:pos x="579" y="263"/>
                </a:cxn>
                <a:cxn ang="0">
                  <a:pos x="698" y="102"/>
                </a:cxn>
                <a:cxn ang="0">
                  <a:pos x="897" y="113"/>
                </a:cxn>
                <a:cxn ang="0">
                  <a:pos x="1001" y="288"/>
                </a:cxn>
                <a:cxn ang="0">
                  <a:pos x="1662" y="563"/>
                </a:cxn>
                <a:cxn ang="0">
                  <a:pos x="1613" y="296"/>
                </a:cxn>
                <a:cxn ang="0">
                  <a:pos x="1649" y="112"/>
                </a:cxn>
                <a:cxn ang="0">
                  <a:pos x="1523" y="18"/>
                </a:cxn>
                <a:cxn ang="0">
                  <a:pos x="1436" y="383"/>
                </a:cxn>
                <a:cxn ang="0">
                  <a:pos x="1594" y="627"/>
                </a:cxn>
                <a:cxn ang="0">
                  <a:pos x="1561" y="205"/>
                </a:cxn>
                <a:cxn ang="0">
                  <a:pos x="1468" y="293"/>
                </a:cxn>
                <a:cxn ang="0">
                  <a:pos x="1541" y="130"/>
                </a:cxn>
                <a:cxn ang="0">
                  <a:pos x="2269" y="12"/>
                </a:cxn>
                <a:cxn ang="0">
                  <a:pos x="3237" y="12"/>
                </a:cxn>
                <a:cxn ang="0">
                  <a:pos x="2962" y="285"/>
                </a:cxn>
                <a:cxn ang="0">
                  <a:pos x="3814" y="501"/>
                </a:cxn>
                <a:cxn ang="0">
                  <a:pos x="4186" y="585"/>
                </a:cxn>
                <a:cxn ang="0">
                  <a:pos x="4700" y="94"/>
                </a:cxn>
                <a:cxn ang="0">
                  <a:pos x="5203" y="281"/>
                </a:cxn>
                <a:cxn ang="0">
                  <a:pos x="6721" y="669"/>
                </a:cxn>
                <a:cxn ang="0">
                  <a:pos x="6519" y="425"/>
                </a:cxn>
                <a:cxn ang="0">
                  <a:pos x="6950" y="12"/>
                </a:cxn>
                <a:cxn ang="0">
                  <a:pos x="8055" y="309"/>
                </a:cxn>
                <a:cxn ang="0">
                  <a:pos x="7923" y="68"/>
                </a:cxn>
                <a:cxn ang="0">
                  <a:pos x="7740" y="669"/>
                </a:cxn>
                <a:cxn ang="0">
                  <a:pos x="7990" y="549"/>
                </a:cxn>
                <a:cxn ang="0">
                  <a:pos x="7960" y="368"/>
                </a:cxn>
                <a:cxn ang="0">
                  <a:pos x="7866" y="545"/>
                </a:cxn>
                <a:cxn ang="0">
                  <a:pos x="7740" y="96"/>
                </a:cxn>
                <a:cxn ang="0">
                  <a:pos x="7927" y="209"/>
                </a:cxn>
                <a:cxn ang="0">
                  <a:pos x="9134" y="554"/>
                </a:cxn>
                <a:cxn ang="0">
                  <a:pos x="8776" y="669"/>
                </a:cxn>
                <a:cxn ang="0">
                  <a:pos x="9503" y="669"/>
                </a:cxn>
                <a:cxn ang="0">
                  <a:pos x="9873" y="94"/>
                </a:cxn>
                <a:cxn ang="0">
                  <a:pos x="10889" y="12"/>
                </a:cxn>
                <a:cxn ang="0">
                  <a:pos x="10889" y="94"/>
                </a:cxn>
                <a:cxn ang="0">
                  <a:pos x="11580" y="669"/>
                </a:cxn>
                <a:cxn ang="0">
                  <a:pos x="12131" y="580"/>
                </a:cxn>
                <a:cxn ang="0">
                  <a:pos x="12014" y="331"/>
                </a:cxn>
                <a:cxn ang="0">
                  <a:pos x="12110" y="145"/>
                </a:cxn>
                <a:cxn ang="0">
                  <a:pos x="12010" y="30"/>
                </a:cxn>
                <a:cxn ang="0">
                  <a:pos x="11861" y="378"/>
                </a:cxn>
                <a:cxn ang="0">
                  <a:pos x="12018" y="593"/>
                </a:cxn>
                <a:cxn ang="0">
                  <a:pos x="12168" y="669"/>
                </a:cxn>
                <a:cxn ang="0">
                  <a:pos x="11951" y="282"/>
                </a:cxn>
                <a:cxn ang="0">
                  <a:pos x="11959" y="106"/>
                </a:cxn>
                <a:cxn ang="0">
                  <a:pos x="12307" y="12"/>
                </a:cxn>
                <a:cxn ang="0">
                  <a:pos x="12402" y="94"/>
                </a:cxn>
              </a:cxnLst>
              <a:rect l="0" t="0" r="r" b="b"/>
              <a:pathLst>
                <a:path w="12677" h="681">
                  <a:moveTo>
                    <a:pt x="371" y="94"/>
                  </a:moveTo>
                  <a:lnTo>
                    <a:pt x="371" y="12"/>
                  </a:lnTo>
                  <a:lnTo>
                    <a:pt x="0" y="12"/>
                  </a:lnTo>
                  <a:lnTo>
                    <a:pt x="0" y="669"/>
                  </a:lnTo>
                  <a:lnTo>
                    <a:pt x="95" y="669"/>
                  </a:lnTo>
                  <a:lnTo>
                    <a:pt x="95" y="369"/>
                  </a:lnTo>
                  <a:lnTo>
                    <a:pt x="346" y="369"/>
                  </a:lnTo>
                  <a:lnTo>
                    <a:pt x="346" y="285"/>
                  </a:lnTo>
                  <a:lnTo>
                    <a:pt x="95" y="285"/>
                  </a:lnTo>
                  <a:lnTo>
                    <a:pt x="95" y="94"/>
                  </a:lnTo>
                  <a:lnTo>
                    <a:pt x="371" y="94"/>
                  </a:lnTo>
                  <a:close/>
                  <a:moveTo>
                    <a:pt x="1104" y="340"/>
                  </a:moveTo>
                  <a:lnTo>
                    <a:pt x="1103" y="304"/>
                  </a:lnTo>
                  <a:lnTo>
                    <a:pt x="1099" y="270"/>
                  </a:lnTo>
                  <a:lnTo>
                    <a:pt x="1092" y="238"/>
                  </a:lnTo>
                  <a:lnTo>
                    <a:pt x="1083" y="207"/>
                  </a:lnTo>
                  <a:lnTo>
                    <a:pt x="1072" y="177"/>
                  </a:lnTo>
                  <a:lnTo>
                    <a:pt x="1058" y="149"/>
                  </a:lnTo>
                  <a:lnTo>
                    <a:pt x="1042" y="123"/>
                  </a:lnTo>
                  <a:lnTo>
                    <a:pt x="1023" y="98"/>
                  </a:lnTo>
                  <a:lnTo>
                    <a:pt x="1000" y="76"/>
                  </a:lnTo>
                  <a:lnTo>
                    <a:pt x="976" y="55"/>
                  </a:lnTo>
                  <a:lnTo>
                    <a:pt x="950" y="39"/>
                  </a:lnTo>
                  <a:lnTo>
                    <a:pt x="921" y="25"/>
                  </a:lnTo>
                  <a:lnTo>
                    <a:pt x="891" y="13"/>
                  </a:lnTo>
                  <a:lnTo>
                    <a:pt x="859" y="6"/>
                  </a:lnTo>
                  <a:lnTo>
                    <a:pt x="824" y="1"/>
                  </a:lnTo>
                  <a:lnTo>
                    <a:pt x="788" y="0"/>
                  </a:lnTo>
                  <a:lnTo>
                    <a:pt x="751" y="1"/>
                  </a:lnTo>
                  <a:lnTo>
                    <a:pt x="717" y="6"/>
                  </a:lnTo>
                  <a:lnTo>
                    <a:pt x="685" y="13"/>
                  </a:lnTo>
                  <a:lnTo>
                    <a:pt x="654" y="25"/>
                  </a:lnTo>
                  <a:lnTo>
                    <a:pt x="626" y="39"/>
                  </a:lnTo>
                  <a:lnTo>
                    <a:pt x="600" y="55"/>
                  </a:lnTo>
                  <a:lnTo>
                    <a:pt x="575" y="76"/>
                  </a:lnTo>
                  <a:lnTo>
                    <a:pt x="552" y="98"/>
                  </a:lnTo>
                  <a:lnTo>
                    <a:pt x="543" y="111"/>
                  </a:lnTo>
                  <a:lnTo>
                    <a:pt x="534" y="123"/>
                  </a:lnTo>
                  <a:lnTo>
                    <a:pt x="518" y="149"/>
                  </a:lnTo>
                  <a:lnTo>
                    <a:pt x="504" y="177"/>
                  </a:lnTo>
                  <a:lnTo>
                    <a:pt x="493" y="206"/>
                  </a:lnTo>
                  <a:lnTo>
                    <a:pt x="485" y="238"/>
                  </a:lnTo>
                  <a:lnTo>
                    <a:pt x="479" y="270"/>
                  </a:lnTo>
                  <a:lnTo>
                    <a:pt x="475" y="304"/>
                  </a:lnTo>
                  <a:lnTo>
                    <a:pt x="473" y="340"/>
                  </a:lnTo>
                  <a:lnTo>
                    <a:pt x="475" y="377"/>
                  </a:lnTo>
                  <a:lnTo>
                    <a:pt x="479" y="412"/>
                  </a:lnTo>
                  <a:lnTo>
                    <a:pt x="485" y="444"/>
                  </a:lnTo>
                  <a:lnTo>
                    <a:pt x="493" y="475"/>
                  </a:lnTo>
                  <a:lnTo>
                    <a:pt x="504" y="504"/>
                  </a:lnTo>
                  <a:lnTo>
                    <a:pt x="519" y="531"/>
                  </a:lnTo>
                  <a:lnTo>
                    <a:pt x="534" y="557"/>
                  </a:lnTo>
                  <a:lnTo>
                    <a:pt x="552" y="581"/>
                  </a:lnTo>
                  <a:lnTo>
                    <a:pt x="575" y="604"/>
                  </a:lnTo>
                  <a:lnTo>
                    <a:pt x="587" y="615"/>
                  </a:lnTo>
                  <a:lnTo>
                    <a:pt x="600" y="625"/>
                  </a:lnTo>
                  <a:lnTo>
                    <a:pt x="626" y="642"/>
                  </a:lnTo>
                  <a:lnTo>
                    <a:pt x="654" y="656"/>
                  </a:lnTo>
                  <a:lnTo>
                    <a:pt x="685" y="668"/>
                  </a:lnTo>
                  <a:lnTo>
                    <a:pt x="717" y="675"/>
                  </a:lnTo>
                  <a:lnTo>
                    <a:pt x="751" y="680"/>
                  </a:lnTo>
                  <a:lnTo>
                    <a:pt x="788" y="681"/>
                  </a:lnTo>
                  <a:lnTo>
                    <a:pt x="824" y="680"/>
                  </a:lnTo>
                  <a:lnTo>
                    <a:pt x="859" y="675"/>
                  </a:lnTo>
                  <a:lnTo>
                    <a:pt x="891" y="668"/>
                  </a:lnTo>
                  <a:lnTo>
                    <a:pt x="921" y="656"/>
                  </a:lnTo>
                  <a:lnTo>
                    <a:pt x="950" y="642"/>
                  </a:lnTo>
                  <a:lnTo>
                    <a:pt x="976" y="625"/>
                  </a:lnTo>
                  <a:lnTo>
                    <a:pt x="1000" y="604"/>
                  </a:lnTo>
                  <a:lnTo>
                    <a:pt x="1023" y="581"/>
                  </a:lnTo>
                  <a:lnTo>
                    <a:pt x="1033" y="569"/>
                  </a:lnTo>
                  <a:lnTo>
                    <a:pt x="1042" y="557"/>
                  </a:lnTo>
                  <a:lnTo>
                    <a:pt x="1058" y="531"/>
                  </a:lnTo>
                  <a:lnTo>
                    <a:pt x="1072" y="504"/>
                  </a:lnTo>
                  <a:lnTo>
                    <a:pt x="1083" y="474"/>
                  </a:lnTo>
                  <a:lnTo>
                    <a:pt x="1092" y="443"/>
                  </a:lnTo>
                  <a:lnTo>
                    <a:pt x="1099" y="411"/>
                  </a:lnTo>
                  <a:lnTo>
                    <a:pt x="1103" y="377"/>
                  </a:lnTo>
                  <a:lnTo>
                    <a:pt x="1104" y="340"/>
                  </a:lnTo>
                  <a:close/>
                  <a:moveTo>
                    <a:pt x="1004" y="340"/>
                  </a:moveTo>
                  <a:lnTo>
                    <a:pt x="1003" y="368"/>
                  </a:lnTo>
                  <a:lnTo>
                    <a:pt x="1001" y="394"/>
                  </a:lnTo>
                  <a:lnTo>
                    <a:pt x="996" y="419"/>
                  </a:lnTo>
                  <a:lnTo>
                    <a:pt x="990" y="442"/>
                  </a:lnTo>
                  <a:lnTo>
                    <a:pt x="982" y="465"/>
                  </a:lnTo>
                  <a:lnTo>
                    <a:pt x="972" y="485"/>
                  </a:lnTo>
                  <a:lnTo>
                    <a:pt x="961" y="505"/>
                  </a:lnTo>
                  <a:lnTo>
                    <a:pt x="948" y="523"/>
                  </a:lnTo>
                  <a:lnTo>
                    <a:pt x="933" y="541"/>
                  </a:lnTo>
                  <a:lnTo>
                    <a:pt x="915" y="556"/>
                  </a:lnTo>
                  <a:lnTo>
                    <a:pt x="898" y="568"/>
                  </a:lnTo>
                  <a:lnTo>
                    <a:pt x="878" y="579"/>
                  </a:lnTo>
                  <a:lnTo>
                    <a:pt x="858" y="587"/>
                  </a:lnTo>
                  <a:lnTo>
                    <a:pt x="835" y="593"/>
                  </a:lnTo>
                  <a:lnTo>
                    <a:pt x="813" y="596"/>
                  </a:lnTo>
                  <a:lnTo>
                    <a:pt x="788" y="597"/>
                  </a:lnTo>
                  <a:lnTo>
                    <a:pt x="763" y="596"/>
                  </a:lnTo>
                  <a:lnTo>
                    <a:pt x="740" y="593"/>
                  </a:lnTo>
                  <a:lnTo>
                    <a:pt x="729" y="590"/>
                  </a:lnTo>
                  <a:lnTo>
                    <a:pt x="718" y="587"/>
                  </a:lnTo>
                  <a:lnTo>
                    <a:pt x="698" y="579"/>
                  </a:lnTo>
                  <a:lnTo>
                    <a:pt x="678" y="568"/>
                  </a:lnTo>
                  <a:lnTo>
                    <a:pt x="660" y="556"/>
                  </a:lnTo>
                  <a:lnTo>
                    <a:pt x="652" y="549"/>
                  </a:lnTo>
                  <a:lnTo>
                    <a:pt x="644" y="541"/>
                  </a:lnTo>
                  <a:lnTo>
                    <a:pt x="628" y="523"/>
                  </a:lnTo>
                  <a:lnTo>
                    <a:pt x="615" y="505"/>
                  </a:lnTo>
                  <a:lnTo>
                    <a:pt x="603" y="485"/>
                  </a:lnTo>
                  <a:lnTo>
                    <a:pt x="593" y="465"/>
                  </a:lnTo>
                  <a:lnTo>
                    <a:pt x="585" y="442"/>
                  </a:lnTo>
                  <a:lnTo>
                    <a:pt x="579" y="419"/>
                  </a:lnTo>
                  <a:lnTo>
                    <a:pt x="574" y="394"/>
                  </a:lnTo>
                  <a:lnTo>
                    <a:pt x="572" y="368"/>
                  </a:lnTo>
                  <a:lnTo>
                    <a:pt x="571" y="340"/>
                  </a:lnTo>
                  <a:lnTo>
                    <a:pt x="572" y="313"/>
                  </a:lnTo>
                  <a:lnTo>
                    <a:pt x="574" y="288"/>
                  </a:lnTo>
                  <a:lnTo>
                    <a:pt x="579" y="263"/>
                  </a:lnTo>
                  <a:lnTo>
                    <a:pt x="585" y="240"/>
                  </a:lnTo>
                  <a:lnTo>
                    <a:pt x="593" y="217"/>
                  </a:lnTo>
                  <a:lnTo>
                    <a:pt x="603" y="197"/>
                  </a:lnTo>
                  <a:lnTo>
                    <a:pt x="615" y="176"/>
                  </a:lnTo>
                  <a:lnTo>
                    <a:pt x="628" y="159"/>
                  </a:lnTo>
                  <a:lnTo>
                    <a:pt x="644" y="140"/>
                  </a:lnTo>
                  <a:lnTo>
                    <a:pt x="661" y="126"/>
                  </a:lnTo>
                  <a:lnTo>
                    <a:pt x="678" y="113"/>
                  </a:lnTo>
                  <a:lnTo>
                    <a:pt x="698" y="102"/>
                  </a:lnTo>
                  <a:lnTo>
                    <a:pt x="718" y="94"/>
                  </a:lnTo>
                  <a:lnTo>
                    <a:pt x="740" y="88"/>
                  </a:lnTo>
                  <a:lnTo>
                    <a:pt x="763" y="85"/>
                  </a:lnTo>
                  <a:lnTo>
                    <a:pt x="788" y="84"/>
                  </a:lnTo>
                  <a:lnTo>
                    <a:pt x="813" y="85"/>
                  </a:lnTo>
                  <a:lnTo>
                    <a:pt x="835" y="88"/>
                  </a:lnTo>
                  <a:lnTo>
                    <a:pt x="857" y="94"/>
                  </a:lnTo>
                  <a:lnTo>
                    <a:pt x="877" y="102"/>
                  </a:lnTo>
                  <a:lnTo>
                    <a:pt x="897" y="113"/>
                  </a:lnTo>
                  <a:lnTo>
                    <a:pt x="915" y="126"/>
                  </a:lnTo>
                  <a:lnTo>
                    <a:pt x="931" y="140"/>
                  </a:lnTo>
                  <a:lnTo>
                    <a:pt x="948" y="159"/>
                  </a:lnTo>
                  <a:lnTo>
                    <a:pt x="961" y="176"/>
                  </a:lnTo>
                  <a:lnTo>
                    <a:pt x="972" y="197"/>
                  </a:lnTo>
                  <a:lnTo>
                    <a:pt x="982" y="217"/>
                  </a:lnTo>
                  <a:lnTo>
                    <a:pt x="990" y="240"/>
                  </a:lnTo>
                  <a:lnTo>
                    <a:pt x="996" y="263"/>
                  </a:lnTo>
                  <a:lnTo>
                    <a:pt x="1001" y="288"/>
                  </a:lnTo>
                  <a:lnTo>
                    <a:pt x="1003" y="313"/>
                  </a:lnTo>
                  <a:lnTo>
                    <a:pt x="1004" y="340"/>
                  </a:lnTo>
                  <a:close/>
                  <a:moveTo>
                    <a:pt x="1717" y="669"/>
                  </a:moveTo>
                  <a:lnTo>
                    <a:pt x="1717" y="585"/>
                  </a:lnTo>
                  <a:lnTo>
                    <a:pt x="1697" y="585"/>
                  </a:lnTo>
                  <a:lnTo>
                    <a:pt x="1689" y="584"/>
                  </a:lnTo>
                  <a:lnTo>
                    <a:pt x="1681" y="580"/>
                  </a:lnTo>
                  <a:lnTo>
                    <a:pt x="1671" y="572"/>
                  </a:lnTo>
                  <a:lnTo>
                    <a:pt x="1662" y="563"/>
                  </a:lnTo>
                  <a:lnTo>
                    <a:pt x="1644" y="536"/>
                  </a:lnTo>
                  <a:lnTo>
                    <a:pt x="1623" y="497"/>
                  </a:lnTo>
                  <a:lnTo>
                    <a:pt x="1598" y="444"/>
                  </a:lnTo>
                  <a:lnTo>
                    <a:pt x="1574" y="402"/>
                  </a:lnTo>
                  <a:lnTo>
                    <a:pt x="1552" y="370"/>
                  </a:lnTo>
                  <a:lnTo>
                    <a:pt x="1533" y="346"/>
                  </a:lnTo>
                  <a:lnTo>
                    <a:pt x="1564" y="331"/>
                  </a:lnTo>
                  <a:lnTo>
                    <a:pt x="1590" y="314"/>
                  </a:lnTo>
                  <a:lnTo>
                    <a:pt x="1613" y="296"/>
                  </a:lnTo>
                  <a:lnTo>
                    <a:pt x="1631" y="276"/>
                  </a:lnTo>
                  <a:lnTo>
                    <a:pt x="1645" y="255"/>
                  </a:lnTo>
                  <a:lnTo>
                    <a:pt x="1655" y="232"/>
                  </a:lnTo>
                  <a:lnTo>
                    <a:pt x="1661" y="208"/>
                  </a:lnTo>
                  <a:lnTo>
                    <a:pt x="1663" y="183"/>
                  </a:lnTo>
                  <a:lnTo>
                    <a:pt x="1662" y="164"/>
                  </a:lnTo>
                  <a:lnTo>
                    <a:pt x="1660" y="145"/>
                  </a:lnTo>
                  <a:lnTo>
                    <a:pt x="1655" y="128"/>
                  </a:lnTo>
                  <a:lnTo>
                    <a:pt x="1649" y="112"/>
                  </a:lnTo>
                  <a:lnTo>
                    <a:pt x="1641" y="97"/>
                  </a:lnTo>
                  <a:lnTo>
                    <a:pt x="1631" y="83"/>
                  </a:lnTo>
                  <a:lnTo>
                    <a:pt x="1619" y="70"/>
                  </a:lnTo>
                  <a:lnTo>
                    <a:pt x="1606" y="58"/>
                  </a:lnTo>
                  <a:lnTo>
                    <a:pt x="1591" y="47"/>
                  </a:lnTo>
                  <a:lnTo>
                    <a:pt x="1576" y="38"/>
                  </a:lnTo>
                  <a:lnTo>
                    <a:pt x="1559" y="30"/>
                  </a:lnTo>
                  <a:lnTo>
                    <a:pt x="1541" y="23"/>
                  </a:lnTo>
                  <a:lnTo>
                    <a:pt x="1523" y="18"/>
                  </a:lnTo>
                  <a:lnTo>
                    <a:pt x="1503" y="14"/>
                  </a:lnTo>
                  <a:lnTo>
                    <a:pt x="1461" y="12"/>
                  </a:lnTo>
                  <a:lnTo>
                    <a:pt x="1242" y="12"/>
                  </a:lnTo>
                  <a:lnTo>
                    <a:pt x="1242" y="669"/>
                  </a:lnTo>
                  <a:lnTo>
                    <a:pt x="1338" y="669"/>
                  </a:lnTo>
                  <a:lnTo>
                    <a:pt x="1338" y="378"/>
                  </a:lnTo>
                  <a:lnTo>
                    <a:pt x="1411" y="378"/>
                  </a:lnTo>
                  <a:lnTo>
                    <a:pt x="1423" y="379"/>
                  </a:lnTo>
                  <a:lnTo>
                    <a:pt x="1436" y="383"/>
                  </a:lnTo>
                  <a:lnTo>
                    <a:pt x="1448" y="389"/>
                  </a:lnTo>
                  <a:lnTo>
                    <a:pt x="1459" y="397"/>
                  </a:lnTo>
                  <a:lnTo>
                    <a:pt x="1470" y="408"/>
                  </a:lnTo>
                  <a:lnTo>
                    <a:pt x="1481" y="421"/>
                  </a:lnTo>
                  <a:lnTo>
                    <a:pt x="1491" y="436"/>
                  </a:lnTo>
                  <a:lnTo>
                    <a:pt x="1500" y="454"/>
                  </a:lnTo>
                  <a:lnTo>
                    <a:pt x="1568" y="593"/>
                  </a:lnTo>
                  <a:lnTo>
                    <a:pt x="1581" y="611"/>
                  </a:lnTo>
                  <a:lnTo>
                    <a:pt x="1594" y="627"/>
                  </a:lnTo>
                  <a:lnTo>
                    <a:pt x="1610" y="639"/>
                  </a:lnTo>
                  <a:lnTo>
                    <a:pt x="1625" y="650"/>
                  </a:lnTo>
                  <a:lnTo>
                    <a:pt x="1642" y="658"/>
                  </a:lnTo>
                  <a:lnTo>
                    <a:pt x="1659" y="665"/>
                  </a:lnTo>
                  <a:lnTo>
                    <a:pt x="1678" y="668"/>
                  </a:lnTo>
                  <a:lnTo>
                    <a:pt x="1697" y="669"/>
                  </a:lnTo>
                  <a:lnTo>
                    <a:pt x="1717" y="669"/>
                  </a:lnTo>
                  <a:close/>
                  <a:moveTo>
                    <a:pt x="1563" y="183"/>
                  </a:moveTo>
                  <a:lnTo>
                    <a:pt x="1561" y="205"/>
                  </a:lnTo>
                  <a:lnTo>
                    <a:pt x="1553" y="225"/>
                  </a:lnTo>
                  <a:lnTo>
                    <a:pt x="1548" y="234"/>
                  </a:lnTo>
                  <a:lnTo>
                    <a:pt x="1543" y="244"/>
                  </a:lnTo>
                  <a:lnTo>
                    <a:pt x="1536" y="253"/>
                  </a:lnTo>
                  <a:lnTo>
                    <a:pt x="1528" y="261"/>
                  </a:lnTo>
                  <a:lnTo>
                    <a:pt x="1509" y="276"/>
                  </a:lnTo>
                  <a:lnTo>
                    <a:pt x="1500" y="282"/>
                  </a:lnTo>
                  <a:lnTo>
                    <a:pt x="1490" y="287"/>
                  </a:lnTo>
                  <a:lnTo>
                    <a:pt x="1468" y="293"/>
                  </a:lnTo>
                  <a:lnTo>
                    <a:pt x="1445" y="295"/>
                  </a:lnTo>
                  <a:lnTo>
                    <a:pt x="1338" y="295"/>
                  </a:lnTo>
                  <a:lnTo>
                    <a:pt x="1338" y="94"/>
                  </a:lnTo>
                  <a:lnTo>
                    <a:pt x="1445" y="94"/>
                  </a:lnTo>
                  <a:lnTo>
                    <a:pt x="1467" y="95"/>
                  </a:lnTo>
                  <a:lnTo>
                    <a:pt x="1489" y="99"/>
                  </a:lnTo>
                  <a:lnTo>
                    <a:pt x="1507" y="106"/>
                  </a:lnTo>
                  <a:lnTo>
                    <a:pt x="1526" y="117"/>
                  </a:lnTo>
                  <a:lnTo>
                    <a:pt x="1541" y="130"/>
                  </a:lnTo>
                  <a:lnTo>
                    <a:pt x="1553" y="145"/>
                  </a:lnTo>
                  <a:lnTo>
                    <a:pt x="1560" y="164"/>
                  </a:lnTo>
                  <a:lnTo>
                    <a:pt x="1563" y="183"/>
                  </a:lnTo>
                  <a:close/>
                  <a:moveTo>
                    <a:pt x="2684" y="669"/>
                  </a:moveTo>
                  <a:lnTo>
                    <a:pt x="2684" y="12"/>
                  </a:lnTo>
                  <a:lnTo>
                    <a:pt x="2586" y="12"/>
                  </a:lnTo>
                  <a:lnTo>
                    <a:pt x="2586" y="281"/>
                  </a:lnTo>
                  <a:lnTo>
                    <a:pt x="2269" y="281"/>
                  </a:lnTo>
                  <a:lnTo>
                    <a:pt x="2269" y="12"/>
                  </a:lnTo>
                  <a:lnTo>
                    <a:pt x="2173" y="12"/>
                  </a:lnTo>
                  <a:lnTo>
                    <a:pt x="2173" y="669"/>
                  </a:lnTo>
                  <a:lnTo>
                    <a:pt x="2269" y="669"/>
                  </a:lnTo>
                  <a:lnTo>
                    <a:pt x="2269" y="365"/>
                  </a:lnTo>
                  <a:lnTo>
                    <a:pt x="2586" y="365"/>
                  </a:lnTo>
                  <a:lnTo>
                    <a:pt x="2586" y="669"/>
                  </a:lnTo>
                  <a:lnTo>
                    <a:pt x="2684" y="669"/>
                  </a:lnTo>
                  <a:close/>
                  <a:moveTo>
                    <a:pt x="3237" y="94"/>
                  </a:moveTo>
                  <a:lnTo>
                    <a:pt x="3237" y="12"/>
                  </a:lnTo>
                  <a:lnTo>
                    <a:pt x="2867" y="12"/>
                  </a:lnTo>
                  <a:lnTo>
                    <a:pt x="2867" y="669"/>
                  </a:lnTo>
                  <a:lnTo>
                    <a:pt x="3235" y="669"/>
                  </a:lnTo>
                  <a:lnTo>
                    <a:pt x="3235" y="585"/>
                  </a:lnTo>
                  <a:lnTo>
                    <a:pt x="2962" y="585"/>
                  </a:lnTo>
                  <a:lnTo>
                    <a:pt x="2962" y="369"/>
                  </a:lnTo>
                  <a:lnTo>
                    <a:pt x="3212" y="369"/>
                  </a:lnTo>
                  <a:lnTo>
                    <a:pt x="3212" y="285"/>
                  </a:lnTo>
                  <a:lnTo>
                    <a:pt x="2962" y="285"/>
                  </a:lnTo>
                  <a:lnTo>
                    <a:pt x="2962" y="94"/>
                  </a:lnTo>
                  <a:lnTo>
                    <a:pt x="3237" y="94"/>
                  </a:lnTo>
                  <a:close/>
                  <a:moveTo>
                    <a:pt x="3985" y="669"/>
                  </a:moveTo>
                  <a:lnTo>
                    <a:pt x="3698" y="12"/>
                  </a:lnTo>
                  <a:lnTo>
                    <a:pt x="3607" y="12"/>
                  </a:lnTo>
                  <a:lnTo>
                    <a:pt x="3320" y="669"/>
                  </a:lnTo>
                  <a:lnTo>
                    <a:pt x="3423" y="669"/>
                  </a:lnTo>
                  <a:lnTo>
                    <a:pt x="3491" y="501"/>
                  </a:lnTo>
                  <a:lnTo>
                    <a:pt x="3814" y="501"/>
                  </a:lnTo>
                  <a:lnTo>
                    <a:pt x="3882" y="669"/>
                  </a:lnTo>
                  <a:lnTo>
                    <a:pt x="3985" y="669"/>
                  </a:lnTo>
                  <a:close/>
                  <a:moveTo>
                    <a:pt x="3783" y="425"/>
                  </a:moveTo>
                  <a:lnTo>
                    <a:pt x="3523" y="425"/>
                  </a:lnTo>
                  <a:lnTo>
                    <a:pt x="3653" y="102"/>
                  </a:lnTo>
                  <a:lnTo>
                    <a:pt x="3783" y="425"/>
                  </a:lnTo>
                  <a:close/>
                  <a:moveTo>
                    <a:pt x="4455" y="669"/>
                  </a:moveTo>
                  <a:lnTo>
                    <a:pt x="4455" y="585"/>
                  </a:lnTo>
                  <a:lnTo>
                    <a:pt x="4186" y="585"/>
                  </a:lnTo>
                  <a:lnTo>
                    <a:pt x="4186" y="12"/>
                  </a:lnTo>
                  <a:lnTo>
                    <a:pt x="4090" y="12"/>
                  </a:lnTo>
                  <a:lnTo>
                    <a:pt x="4090" y="669"/>
                  </a:lnTo>
                  <a:lnTo>
                    <a:pt x="4455" y="669"/>
                  </a:lnTo>
                  <a:close/>
                  <a:moveTo>
                    <a:pt x="4996" y="94"/>
                  </a:moveTo>
                  <a:lnTo>
                    <a:pt x="4996" y="12"/>
                  </a:lnTo>
                  <a:lnTo>
                    <a:pt x="4500" y="12"/>
                  </a:lnTo>
                  <a:lnTo>
                    <a:pt x="4500" y="94"/>
                  </a:lnTo>
                  <a:lnTo>
                    <a:pt x="4700" y="94"/>
                  </a:lnTo>
                  <a:lnTo>
                    <a:pt x="4700" y="669"/>
                  </a:lnTo>
                  <a:lnTo>
                    <a:pt x="4796" y="669"/>
                  </a:lnTo>
                  <a:lnTo>
                    <a:pt x="4796" y="94"/>
                  </a:lnTo>
                  <a:lnTo>
                    <a:pt x="4996" y="94"/>
                  </a:lnTo>
                  <a:close/>
                  <a:moveTo>
                    <a:pt x="5619" y="669"/>
                  </a:moveTo>
                  <a:lnTo>
                    <a:pt x="5619" y="12"/>
                  </a:lnTo>
                  <a:lnTo>
                    <a:pt x="5522" y="12"/>
                  </a:lnTo>
                  <a:lnTo>
                    <a:pt x="5522" y="281"/>
                  </a:lnTo>
                  <a:lnTo>
                    <a:pt x="5203" y="281"/>
                  </a:lnTo>
                  <a:lnTo>
                    <a:pt x="5203" y="12"/>
                  </a:lnTo>
                  <a:lnTo>
                    <a:pt x="5108" y="12"/>
                  </a:lnTo>
                  <a:lnTo>
                    <a:pt x="5108" y="669"/>
                  </a:lnTo>
                  <a:lnTo>
                    <a:pt x="5203" y="669"/>
                  </a:lnTo>
                  <a:lnTo>
                    <a:pt x="5203" y="365"/>
                  </a:lnTo>
                  <a:lnTo>
                    <a:pt x="5522" y="365"/>
                  </a:lnTo>
                  <a:lnTo>
                    <a:pt x="5522" y="669"/>
                  </a:lnTo>
                  <a:lnTo>
                    <a:pt x="5619" y="669"/>
                  </a:lnTo>
                  <a:close/>
                  <a:moveTo>
                    <a:pt x="6721" y="669"/>
                  </a:moveTo>
                  <a:lnTo>
                    <a:pt x="6434" y="12"/>
                  </a:lnTo>
                  <a:lnTo>
                    <a:pt x="6342" y="12"/>
                  </a:lnTo>
                  <a:lnTo>
                    <a:pt x="6056" y="669"/>
                  </a:lnTo>
                  <a:lnTo>
                    <a:pt x="6159" y="669"/>
                  </a:lnTo>
                  <a:lnTo>
                    <a:pt x="6227" y="501"/>
                  </a:lnTo>
                  <a:lnTo>
                    <a:pt x="6549" y="501"/>
                  </a:lnTo>
                  <a:lnTo>
                    <a:pt x="6617" y="669"/>
                  </a:lnTo>
                  <a:lnTo>
                    <a:pt x="6721" y="669"/>
                  </a:lnTo>
                  <a:close/>
                  <a:moveTo>
                    <a:pt x="6519" y="425"/>
                  </a:moveTo>
                  <a:lnTo>
                    <a:pt x="6258" y="425"/>
                  </a:lnTo>
                  <a:lnTo>
                    <a:pt x="6388" y="102"/>
                  </a:lnTo>
                  <a:lnTo>
                    <a:pt x="6519" y="425"/>
                  </a:lnTo>
                  <a:close/>
                  <a:moveTo>
                    <a:pt x="7337" y="669"/>
                  </a:moveTo>
                  <a:lnTo>
                    <a:pt x="7337" y="12"/>
                  </a:lnTo>
                  <a:lnTo>
                    <a:pt x="7240" y="12"/>
                  </a:lnTo>
                  <a:lnTo>
                    <a:pt x="7240" y="538"/>
                  </a:lnTo>
                  <a:lnTo>
                    <a:pt x="7236" y="538"/>
                  </a:lnTo>
                  <a:lnTo>
                    <a:pt x="6950" y="12"/>
                  </a:lnTo>
                  <a:lnTo>
                    <a:pt x="6825" y="12"/>
                  </a:lnTo>
                  <a:lnTo>
                    <a:pt x="6825" y="669"/>
                  </a:lnTo>
                  <a:lnTo>
                    <a:pt x="6922" y="669"/>
                  </a:lnTo>
                  <a:lnTo>
                    <a:pt x="6922" y="142"/>
                  </a:lnTo>
                  <a:lnTo>
                    <a:pt x="6925" y="142"/>
                  </a:lnTo>
                  <a:lnTo>
                    <a:pt x="7212" y="669"/>
                  </a:lnTo>
                  <a:lnTo>
                    <a:pt x="7337" y="669"/>
                  </a:lnTo>
                  <a:close/>
                  <a:moveTo>
                    <a:pt x="8056" y="343"/>
                  </a:moveTo>
                  <a:lnTo>
                    <a:pt x="8055" y="309"/>
                  </a:lnTo>
                  <a:lnTo>
                    <a:pt x="8051" y="277"/>
                  </a:lnTo>
                  <a:lnTo>
                    <a:pt x="8044" y="246"/>
                  </a:lnTo>
                  <a:lnTo>
                    <a:pt x="8034" y="216"/>
                  </a:lnTo>
                  <a:lnTo>
                    <a:pt x="8022" y="188"/>
                  </a:lnTo>
                  <a:lnTo>
                    <a:pt x="8008" y="161"/>
                  </a:lnTo>
                  <a:lnTo>
                    <a:pt x="7990" y="135"/>
                  </a:lnTo>
                  <a:lnTo>
                    <a:pt x="7970" y="111"/>
                  </a:lnTo>
                  <a:lnTo>
                    <a:pt x="7947" y="88"/>
                  </a:lnTo>
                  <a:lnTo>
                    <a:pt x="7923" y="68"/>
                  </a:lnTo>
                  <a:lnTo>
                    <a:pt x="7896" y="51"/>
                  </a:lnTo>
                  <a:lnTo>
                    <a:pt x="7868" y="37"/>
                  </a:lnTo>
                  <a:lnTo>
                    <a:pt x="7839" y="26"/>
                  </a:lnTo>
                  <a:lnTo>
                    <a:pt x="7808" y="18"/>
                  </a:lnTo>
                  <a:lnTo>
                    <a:pt x="7775" y="13"/>
                  </a:lnTo>
                  <a:lnTo>
                    <a:pt x="7740" y="12"/>
                  </a:lnTo>
                  <a:lnTo>
                    <a:pt x="7509" y="12"/>
                  </a:lnTo>
                  <a:lnTo>
                    <a:pt x="7509" y="669"/>
                  </a:lnTo>
                  <a:lnTo>
                    <a:pt x="7740" y="669"/>
                  </a:lnTo>
                  <a:lnTo>
                    <a:pt x="7775" y="668"/>
                  </a:lnTo>
                  <a:lnTo>
                    <a:pt x="7808" y="663"/>
                  </a:lnTo>
                  <a:lnTo>
                    <a:pt x="7839" y="655"/>
                  </a:lnTo>
                  <a:lnTo>
                    <a:pt x="7868" y="645"/>
                  </a:lnTo>
                  <a:lnTo>
                    <a:pt x="7896" y="631"/>
                  </a:lnTo>
                  <a:lnTo>
                    <a:pt x="7923" y="614"/>
                  </a:lnTo>
                  <a:lnTo>
                    <a:pt x="7947" y="595"/>
                  </a:lnTo>
                  <a:lnTo>
                    <a:pt x="7970" y="572"/>
                  </a:lnTo>
                  <a:lnTo>
                    <a:pt x="7990" y="549"/>
                  </a:lnTo>
                  <a:lnTo>
                    <a:pt x="8008" y="523"/>
                  </a:lnTo>
                  <a:lnTo>
                    <a:pt x="8022" y="498"/>
                  </a:lnTo>
                  <a:lnTo>
                    <a:pt x="8034" y="469"/>
                  </a:lnTo>
                  <a:lnTo>
                    <a:pt x="8044" y="440"/>
                  </a:lnTo>
                  <a:lnTo>
                    <a:pt x="8051" y="409"/>
                  </a:lnTo>
                  <a:lnTo>
                    <a:pt x="8055" y="377"/>
                  </a:lnTo>
                  <a:lnTo>
                    <a:pt x="8056" y="343"/>
                  </a:lnTo>
                  <a:close/>
                  <a:moveTo>
                    <a:pt x="7961" y="343"/>
                  </a:moveTo>
                  <a:lnTo>
                    <a:pt x="7960" y="368"/>
                  </a:lnTo>
                  <a:lnTo>
                    <a:pt x="7956" y="391"/>
                  </a:lnTo>
                  <a:lnTo>
                    <a:pt x="7952" y="415"/>
                  </a:lnTo>
                  <a:lnTo>
                    <a:pt x="7945" y="436"/>
                  </a:lnTo>
                  <a:lnTo>
                    <a:pt x="7937" y="457"/>
                  </a:lnTo>
                  <a:lnTo>
                    <a:pt x="7927" y="476"/>
                  </a:lnTo>
                  <a:lnTo>
                    <a:pt x="7914" y="496"/>
                  </a:lnTo>
                  <a:lnTo>
                    <a:pt x="7900" y="513"/>
                  </a:lnTo>
                  <a:lnTo>
                    <a:pt x="7884" y="530"/>
                  </a:lnTo>
                  <a:lnTo>
                    <a:pt x="7866" y="545"/>
                  </a:lnTo>
                  <a:lnTo>
                    <a:pt x="7849" y="557"/>
                  </a:lnTo>
                  <a:lnTo>
                    <a:pt x="7829" y="567"/>
                  </a:lnTo>
                  <a:lnTo>
                    <a:pt x="7809" y="574"/>
                  </a:lnTo>
                  <a:lnTo>
                    <a:pt x="7787" y="581"/>
                  </a:lnTo>
                  <a:lnTo>
                    <a:pt x="7765" y="584"/>
                  </a:lnTo>
                  <a:lnTo>
                    <a:pt x="7740" y="585"/>
                  </a:lnTo>
                  <a:lnTo>
                    <a:pt x="7605" y="585"/>
                  </a:lnTo>
                  <a:lnTo>
                    <a:pt x="7605" y="96"/>
                  </a:lnTo>
                  <a:lnTo>
                    <a:pt x="7740" y="96"/>
                  </a:lnTo>
                  <a:lnTo>
                    <a:pt x="7765" y="97"/>
                  </a:lnTo>
                  <a:lnTo>
                    <a:pt x="7787" y="100"/>
                  </a:lnTo>
                  <a:lnTo>
                    <a:pt x="7809" y="106"/>
                  </a:lnTo>
                  <a:lnTo>
                    <a:pt x="7829" y="115"/>
                  </a:lnTo>
                  <a:lnTo>
                    <a:pt x="7849" y="125"/>
                  </a:lnTo>
                  <a:lnTo>
                    <a:pt x="7866" y="138"/>
                  </a:lnTo>
                  <a:lnTo>
                    <a:pt x="7884" y="154"/>
                  </a:lnTo>
                  <a:lnTo>
                    <a:pt x="7900" y="171"/>
                  </a:lnTo>
                  <a:lnTo>
                    <a:pt x="7927" y="209"/>
                  </a:lnTo>
                  <a:lnTo>
                    <a:pt x="7937" y="229"/>
                  </a:lnTo>
                  <a:lnTo>
                    <a:pt x="7945" y="250"/>
                  </a:lnTo>
                  <a:lnTo>
                    <a:pt x="7952" y="272"/>
                  </a:lnTo>
                  <a:lnTo>
                    <a:pt x="7956" y="295"/>
                  </a:lnTo>
                  <a:lnTo>
                    <a:pt x="7960" y="318"/>
                  </a:lnTo>
                  <a:lnTo>
                    <a:pt x="7961" y="343"/>
                  </a:lnTo>
                  <a:close/>
                  <a:moveTo>
                    <a:pt x="9395" y="12"/>
                  </a:moveTo>
                  <a:lnTo>
                    <a:pt x="9294" y="12"/>
                  </a:lnTo>
                  <a:lnTo>
                    <a:pt x="9134" y="554"/>
                  </a:lnTo>
                  <a:lnTo>
                    <a:pt x="9126" y="554"/>
                  </a:lnTo>
                  <a:lnTo>
                    <a:pt x="8987" y="12"/>
                  </a:lnTo>
                  <a:lnTo>
                    <a:pt x="8858" y="12"/>
                  </a:lnTo>
                  <a:lnTo>
                    <a:pt x="8720" y="554"/>
                  </a:lnTo>
                  <a:lnTo>
                    <a:pt x="8713" y="554"/>
                  </a:lnTo>
                  <a:lnTo>
                    <a:pt x="8552" y="12"/>
                  </a:lnTo>
                  <a:lnTo>
                    <a:pt x="8450" y="12"/>
                  </a:lnTo>
                  <a:lnTo>
                    <a:pt x="8655" y="669"/>
                  </a:lnTo>
                  <a:lnTo>
                    <a:pt x="8776" y="669"/>
                  </a:lnTo>
                  <a:lnTo>
                    <a:pt x="8921" y="98"/>
                  </a:lnTo>
                  <a:lnTo>
                    <a:pt x="8925" y="98"/>
                  </a:lnTo>
                  <a:lnTo>
                    <a:pt x="9069" y="669"/>
                  </a:lnTo>
                  <a:lnTo>
                    <a:pt x="9190" y="669"/>
                  </a:lnTo>
                  <a:lnTo>
                    <a:pt x="9395" y="12"/>
                  </a:lnTo>
                  <a:close/>
                  <a:moveTo>
                    <a:pt x="9873" y="94"/>
                  </a:moveTo>
                  <a:lnTo>
                    <a:pt x="9873" y="12"/>
                  </a:lnTo>
                  <a:lnTo>
                    <a:pt x="9503" y="12"/>
                  </a:lnTo>
                  <a:lnTo>
                    <a:pt x="9503" y="669"/>
                  </a:lnTo>
                  <a:lnTo>
                    <a:pt x="9871" y="669"/>
                  </a:lnTo>
                  <a:lnTo>
                    <a:pt x="9871" y="585"/>
                  </a:lnTo>
                  <a:lnTo>
                    <a:pt x="9598" y="585"/>
                  </a:lnTo>
                  <a:lnTo>
                    <a:pt x="9598" y="369"/>
                  </a:lnTo>
                  <a:lnTo>
                    <a:pt x="9848" y="369"/>
                  </a:lnTo>
                  <a:lnTo>
                    <a:pt x="9848" y="285"/>
                  </a:lnTo>
                  <a:lnTo>
                    <a:pt x="9598" y="285"/>
                  </a:lnTo>
                  <a:lnTo>
                    <a:pt x="9598" y="94"/>
                  </a:lnTo>
                  <a:lnTo>
                    <a:pt x="9873" y="94"/>
                  </a:lnTo>
                  <a:close/>
                  <a:moveTo>
                    <a:pt x="10398" y="669"/>
                  </a:moveTo>
                  <a:lnTo>
                    <a:pt x="10398" y="585"/>
                  </a:lnTo>
                  <a:lnTo>
                    <a:pt x="10129" y="585"/>
                  </a:lnTo>
                  <a:lnTo>
                    <a:pt x="10129" y="12"/>
                  </a:lnTo>
                  <a:lnTo>
                    <a:pt x="10033" y="12"/>
                  </a:lnTo>
                  <a:lnTo>
                    <a:pt x="10033" y="669"/>
                  </a:lnTo>
                  <a:lnTo>
                    <a:pt x="10398" y="669"/>
                  </a:lnTo>
                  <a:close/>
                  <a:moveTo>
                    <a:pt x="10889" y="94"/>
                  </a:moveTo>
                  <a:lnTo>
                    <a:pt x="10889" y="12"/>
                  </a:lnTo>
                  <a:lnTo>
                    <a:pt x="10518" y="12"/>
                  </a:lnTo>
                  <a:lnTo>
                    <a:pt x="10518" y="669"/>
                  </a:lnTo>
                  <a:lnTo>
                    <a:pt x="10613" y="669"/>
                  </a:lnTo>
                  <a:lnTo>
                    <a:pt x="10613" y="369"/>
                  </a:lnTo>
                  <a:lnTo>
                    <a:pt x="10864" y="369"/>
                  </a:lnTo>
                  <a:lnTo>
                    <a:pt x="10864" y="285"/>
                  </a:lnTo>
                  <a:lnTo>
                    <a:pt x="10613" y="285"/>
                  </a:lnTo>
                  <a:lnTo>
                    <a:pt x="10613" y="94"/>
                  </a:lnTo>
                  <a:lnTo>
                    <a:pt x="10889" y="94"/>
                  </a:lnTo>
                  <a:close/>
                  <a:moveTo>
                    <a:pt x="11580" y="669"/>
                  </a:moveTo>
                  <a:lnTo>
                    <a:pt x="11292" y="12"/>
                  </a:lnTo>
                  <a:lnTo>
                    <a:pt x="11201" y="12"/>
                  </a:lnTo>
                  <a:lnTo>
                    <a:pt x="10915" y="669"/>
                  </a:lnTo>
                  <a:lnTo>
                    <a:pt x="11017" y="669"/>
                  </a:lnTo>
                  <a:lnTo>
                    <a:pt x="11085" y="501"/>
                  </a:lnTo>
                  <a:lnTo>
                    <a:pt x="11408" y="501"/>
                  </a:lnTo>
                  <a:lnTo>
                    <a:pt x="11476" y="669"/>
                  </a:lnTo>
                  <a:lnTo>
                    <a:pt x="11580" y="669"/>
                  </a:lnTo>
                  <a:close/>
                  <a:moveTo>
                    <a:pt x="11377" y="425"/>
                  </a:moveTo>
                  <a:lnTo>
                    <a:pt x="11117" y="425"/>
                  </a:lnTo>
                  <a:lnTo>
                    <a:pt x="11247" y="102"/>
                  </a:lnTo>
                  <a:lnTo>
                    <a:pt x="11377" y="425"/>
                  </a:lnTo>
                  <a:close/>
                  <a:moveTo>
                    <a:pt x="12168" y="669"/>
                  </a:moveTo>
                  <a:lnTo>
                    <a:pt x="12168" y="585"/>
                  </a:lnTo>
                  <a:lnTo>
                    <a:pt x="12148" y="585"/>
                  </a:lnTo>
                  <a:lnTo>
                    <a:pt x="12140" y="584"/>
                  </a:lnTo>
                  <a:lnTo>
                    <a:pt x="12131" y="580"/>
                  </a:lnTo>
                  <a:lnTo>
                    <a:pt x="12123" y="572"/>
                  </a:lnTo>
                  <a:lnTo>
                    <a:pt x="12113" y="563"/>
                  </a:lnTo>
                  <a:lnTo>
                    <a:pt x="12094" y="536"/>
                  </a:lnTo>
                  <a:lnTo>
                    <a:pt x="12074" y="497"/>
                  </a:lnTo>
                  <a:lnTo>
                    <a:pt x="12048" y="444"/>
                  </a:lnTo>
                  <a:lnTo>
                    <a:pt x="12024" y="402"/>
                  </a:lnTo>
                  <a:lnTo>
                    <a:pt x="12003" y="370"/>
                  </a:lnTo>
                  <a:lnTo>
                    <a:pt x="11983" y="346"/>
                  </a:lnTo>
                  <a:lnTo>
                    <a:pt x="12014" y="331"/>
                  </a:lnTo>
                  <a:lnTo>
                    <a:pt x="12041" y="314"/>
                  </a:lnTo>
                  <a:lnTo>
                    <a:pt x="12063" y="296"/>
                  </a:lnTo>
                  <a:lnTo>
                    <a:pt x="12082" y="276"/>
                  </a:lnTo>
                  <a:lnTo>
                    <a:pt x="12096" y="255"/>
                  </a:lnTo>
                  <a:lnTo>
                    <a:pt x="12105" y="232"/>
                  </a:lnTo>
                  <a:lnTo>
                    <a:pt x="12111" y="208"/>
                  </a:lnTo>
                  <a:lnTo>
                    <a:pt x="12113" y="183"/>
                  </a:lnTo>
                  <a:lnTo>
                    <a:pt x="12113" y="164"/>
                  </a:lnTo>
                  <a:lnTo>
                    <a:pt x="12110" y="145"/>
                  </a:lnTo>
                  <a:lnTo>
                    <a:pt x="12106" y="128"/>
                  </a:lnTo>
                  <a:lnTo>
                    <a:pt x="12100" y="112"/>
                  </a:lnTo>
                  <a:lnTo>
                    <a:pt x="12092" y="97"/>
                  </a:lnTo>
                  <a:lnTo>
                    <a:pt x="12082" y="83"/>
                  </a:lnTo>
                  <a:lnTo>
                    <a:pt x="12070" y="70"/>
                  </a:lnTo>
                  <a:lnTo>
                    <a:pt x="12056" y="58"/>
                  </a:lnTo>
                  <a:lnTo>
                    <a:pt x="12042" y="47"/>
                  </a:lnTo>
                  <a:lnTo>
                    <a:pt x="12026" y="38"/>
                  </a:lnTo>
                  <a:lnTo>
                    <a:pt x="12010" y="30"/>
                  </a:lnTo>
                  <a:lnTo>
                    <a:pt x="11992" y="23"/>
                  </a:lnTo>
                  <a:lnTo>
                    <a:pt x="11973" y="18"/>
                  </a:lnTo>
                  <a:lnTo>
                    <a:pt x="11954" y="14"/>
                  </a:lnTo>
                  <a:lnTo>
                    <a:pt x="11912" y="12"/>
                  </a:lnTo>
                  <a:lnTo>
                    <a:pt x="11692" y="12"/>
                  </a:lnTo>
                  <a:lnTo>
                    <a:pt x="11692" y="669"/>
                  </a:lnTo>
                  <a:lnTo>
                    <a:pt x="11789" y="669"/>
                  </a:lnTo>
                  <a:lnTo>
                    <a:pt x="11789" y="378"/>
                  </a:lnTo>
                  <a:lnTo>
                    <a:pt x="11861" y="378"/>
                  </a:lnTo>
                  <a:lnTo>
                    <a:pt x="11875" y="379"/>
                  </a:lnTo>
                  <a:lnTo>
                    <a:pt x="11887" y="383"/>
                  </a:lnTo>
                  <a:lnTo>
                    <a:pt x="11898" y="389"/>
                  </a:lnTo>
                  <a:lnTo>
                    <a:pt x="11910" y="397"/>
                  </a:lnTo>
                  <a:lnTo>
                    <a:pt x="11921" y="408"/>
                  </a:lnTo>
                  <a:lnTo>
                    <a:pt x="11931" y="421"/>
                  </a:lnTo>
                  <a:lnTo>
                    <a:pt x="11941" y="436"/>
                  </a:lnTo>
                  <a:lnTo>
                    <a:pt x="11951" y="454"/>
                  </a:lnTo>
                  <a:lnTo>
                    <a:pt x="12018" y="593"/>
                  </a:lnTo>
                  <a:lnTo>
                    <a:pt x="12032" y="611"/>
                  </a:lnTo>
                  <a:lnTo>
                    <a:pt x="12045" y="627"/>
                  </a:lnTo>
                  <a:lnTo>
                    <a:pt x="12060" y="639"/>
                  </a:lnTo>
                  <a:lnTo>
                    <a:pt x="12076" y="650"/>
                  </a:lnTo>
                  <a:lnTo>
                    <a:pt x="12093" y="658"/>
                  </a:lnTo>
                  <a:lnTo>
                    <a:pt x="12110" y="665"/>
                  </a:lnTo>
                  <a:lnTo>
                    <a:pt x="12129" y="668"/>
                  </a:lnTo>
                  <a:lnTo>
                    <a:pt x="12148" y="669"/>
                  </a:lnTo>
                  <a:lnTo>
                    <a:pt x="12168" y="669"/>
                  </a:lnTo>
                  <a:close/>
                  <a:moveTo>
                    <a:pt x="12013" y="183"/>
                  </a:moveTo>
                  <a:lnTo>
                    <a:pt x="12011" y="205"/>
                  </a:lnTo>
                  <a:lnTo>
                    <a:pt x="12004" y="225"/>
                  </a:lnTo>
                  <a:lnTo>
                    <a:pt x="12000" y="234"/>
                  </a:lnTo>
                  <a:lnTo>
                    <a:pt x="11994" y="244"/>
                  </a:lnTo>
                  <a:lnTo>
                    <a:pt x="11986" y="253"/>
                  </a:lnTo>
                  <a:lnTo>
                    <a:pt x="11978" y="261"/>
                  </a:lnTo>
                  <a:lnTo>
                    <a:pt x="11960" y="276"/>
                  </a:lnTo>
                  <a:lnTo>
                    <a:pt x="11951" y="282"/>
                  </a:lnTo>
                  <a:lnTo>
                    <a:pt x="11940" y="287"/>
                  </a:lnTo>
                  <a:lnTo>
                    <a:pt x="11919" y="293"/>
                  </a:lnTo>
                  <a:lnTo>
                    <a:pt x="11896" y="295"/>
                  </a:lnTo>
                  <a:lnTo>
                    <a:pt x="11789" y="295"/>
                  </a:lnTo>
                  <a:lnTo>
                    <a:pt x="11789" y="94"/>
                  </a:lnTo>
                  <a:lnTo>
                    <a:pt x="11896" y="94"/>
                  </a:lnTo>
                  <a:lnTo>
                    <a:pt x="11919" y="95"/>
                  </a:lnTo>
                  <a:lnTo>
                    <a:pt x="11939" y="99"/>
                  </a:lnTo>
                  <a:lnTo>
                    <a:pt x="11959" y="106"/>
                  </a:lnTo>
                  <a:lnTo>
                    <a:pt x="11976" y="117"/>
                  </a:lnTo>
                  <a:lnTo>
                    <a:pt x="11993" y="130"/>
                  </a:lnTo>
                  <a:lnTo>
                    <a:pt x="12004" y="145"/>
                  </a:lnTo>
                  <a:lnTo>
                    <a:pt x="12011" y="164"/>
                  </a:lnTo>
                  <a:lnTo>
                    <a:pt x="12012" y="173"/>
                  </a:lnTo>
                  <a:lnTo>
                    <a:pt x="12013" y="183"/>
                  </a:lnTo>
                  <a:close/>
                  <a:moveTo>
                    <a:pt x="12677" y="94"/>
                  </a:moveTo>
                  <a:lnTo>
                    <a:pt x="12677" y="12"/>
                  </a:lnTo>
                  <a:lnTo>
                    <a:pt x="12307" y="12"/>
                  </a:lnTo>
                  <a:lnTo>
                    <a:pt x="12307" y="669"/>
                  </a:lnTo>
                  <a:lnTo>
                    <a:pt x="12675" y="669"/>
                  </a:lnTo>
                  <a:lnTo>
                    <a:pt x="12675" y="585"/>
                  </a:lnTo>
                  <a:lnTo>
                    <a:pt x="12402" y="585"/>
                  </a:lnTo>
                  <a:lnTo>
                    <a:pt x="12402" y="369"/>
                  </a:lnTo>
                  <a:lnTo>
                    <a:pt x="12652" y="369"/>
                  </a:lnTo>
                  <a:lnTo>
                    <a:pt x="12652" y="285"/>
                  </a:lnTo>
                  <a:lnTo>
                    <a:pt x="12402" y="285"/>
                  </a:lnTo>
                  <a:lnTo>
                    <a:pt x="12402" y="94"/>
                  </a:lnTo>
                  <a:lnTo>
                    <a:pt x="12677" y="9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35854" name="Freeform 14"/>
            <p:cNvSpPr>
              <a:spLocks noEditPoints="1"/>
            </p:cNvSpPr>
            <p:nvPr userDrawn="1"/>
          </p:nvSpPr>
          <p:spPr bwMode="auto">
            <a:xfrm>
              <a:off x="703" y="3816"/>
              <a:ext cx="965" cy="6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280" y="671"/>
                </a:cxn>
                <a:cxn ang="0">
                  <a:pos x="1176" y="671"/>
                </a:cxn>
                <a:cxn ang="0">
                  <a:pos x="1752" y="14"/>
                </a:cxn>
                <a:cxn ang="0">
                  <a:pos x="1752" y="96"/>
                </a:cxn>
                <a:cxn ang="0">
                  <a:pos x="2752" y="306"/>
                </a:cxn>
                <a:cxn ang="0">
                  <a:pos x="2673" y="100"/>
                </a:cxn>
                <a:cxn ang="0">
                  <a:pos x="2475" y="3"/>
                </a:cxn>
                <a:cxn ang="0">
                  <a:pos x="2250" y="57"/>
                </a:cxn>
                <a:cxn ang="0">
                  <a:pos x="2144" y="208"/>
                </a:cxn>
                <a:cxn ang="0">
                  <a:pos x="2135" y="445"/>
                </a:cxn>
                <a:cxn ang="0">
                  <a:pos x="2238" y="617"/>
                </a:cxn>
                <a:cxn ang="0">
                  <a:pos x="2439" y="683"/>
                </a:cxn>
                <a:cxn ang="0">
                  <a:pos x="2651" y="606"/>
                </a:cxn>
                <a:cxn ang="0">
                  <a:pos x="2743" y="445"/>
                </a:cxn>
                <a:cxn ang="0">
                  <a:pos x="2647" y="421"/>
                </a:cxn>
                <a:cxn ang="0">
                  <a:pos x="2566" y="558"/>
                </a:cxn>
                <a:cxn ang="0">
                  <a:pos x="2414" y="598"/>
                </a:cxn>
                <a:cxn ang="0">
                  <a:pos x="2302" y="551"/>
                </a:cxn>
                <a:cxn ang="0">
                  <a:pos x="2230" y="421"/>
                </a:cxn>
                <a:cxn ang="0">
                  <a:pos x="2236" y="242"/>
                </a:cxn>
                <a:cxn ang="0">
                  <a:pos x="2329" y="115"/>
                </a:cxn>
                <a:cxn ang="0">
                  <a:pos x="2486" y="90"/>
                </a:cxn>
                <a:cxn ang="0">
                  <a:pos x="2612" y="178"/>
                </a:cxn>
                <a:cxn ang="0">
                  <a:pos x="2655" y="342"/>
                </a:cxn>
                <a:cxn ang="0">
                  <a:pos x="2901" y="14"/>
                </a:cxn>
                <a:cxn ang="0">
                  <a:pos x="4180" y="671"/>
                </a:cxn>
                <a:cxn ang="0">
                  <a:pos x="4077" y="671"/>
                </a:cxn>
                <a:cxn ang="0">
                  <a:pos x="4650" y="587"/>
                </a:cxn>
                <a:cxn ang="0">
                  <a:pos x="5160" y="14"/>
                </a:cxn>
                <a:cxn ang="0">
                  <a:pos x="5779" y="540"/>
                </a:cxn>
                <a:cxn ang="0">
                  <a:pos x="5463" y="144"/>
                </a:cxn>
                <a:cxn ang="0">
                  <a:pos x="6411" y="428"/>
                </a:cxn>
                <a:cxn ang="0">
                  <a:pos x="6211" y="257"/>
                </a:cxn>
                <a:cxn ang="0">
                  <a:pos x="6138" y="187"/>
                </a:cxn>
                <a:cxn ang="0">
                  <a:pos x="6186" y="100"/>
                </a:cxn>
                <a:cxn ang="0">
                  <a:pos x="6382" y="115"/>
                </a:cxn>
                <a:cxn ang="0">
                  <a:pos x="6192" y="6"/>
                </a:cxn>
                <a:cxn ang="0">
                  <a:pos x="6065" y="85"/>
                </a:cxn>
                <a:cxn ang="0">
                  <a:pos x="6040" y="202"/>
                </a:cxn>
                <a:cxn ang="0">
                  <a:pos x="6163" y="341"/>
                </a:cxn>
                <a:cxn ang="0">
                  <a:pos x="6302" y="431"/>
                </a:cxn>
                <a:cxn ang="0">
                  <a:pos x="6302" y="553"/>
                </a:cxn>
                <a:cxn ang="0">
                  <a:pos x="6182" y="599"/>
                </a:cxn>
                <a:cxn ang="0">
                  <a:pos x="6116" y="678"/>
                </a:cxn>
                <a:cxn ang="0">
                  <a:pos x="6289" y="667"/>
                </a:cxn>
                <a:cxn ang="0">
                  <a:pos x="6402" y="579"/>
                </a:cxn>
                <a:cxn ang="0">
                  <a:pos x="6516" y="14"/>
                </a:cxn>
                <a:cxn ang="0">
                  <a:pos x="7238" y="671"/>
                </a:cxn>
                <a:cxn ang="0">
                  <a:pos x="7370" y="14"/>
                </a:cxn>
                <a:cxn ang="0">
                  <a:pos x="8512" y="398"/>
                </a:cxn>
                <a:cxn ang="0">
                  <a:pos x="8393" y="519"/>
                </a:cxn>
                <a:cxn ang="0">
                  <a:pos x="8294" y="596"/>
                </a:cxn>
                <a:cxn ang="0">
                  <a:pos x="8160" y="569"/>
                </a:cxn>
                <a:cxn ang="0">
                  <a:pos x="8099" y="454"/>
                </a:cxn>
                <a:cxn ang="0">
                  <a:pos x="8005" y="456"/>
                </a:cxn>
                <a:cxn ang="0">
                  <a:pos x="8074" y="615"/>
                </a:cxn>
                <a:cxn ang="0">
                  <a:pos x="8224" y="682"/>
                </a:cxn>
                <a:cxn ang="0">
                  <a:pos x="8407" y="641"/>
                </a:cxn>
                <a:cxn ang="0">
                  <a:pos x="8490" y="531"/>
                </a:cxn>
                <a:cxn ang="0">
                  <a:pos x="9143" y="14"/>
                </a:cxn>
                <a:cxn ang="0">
                  <a:pos x="9143" y="96"/>
                </a:cxn>
                <a:cxn ang="0">
                  <a:pos x="9377" y="587"/>
                </a:cxn>
              </a:cxnLst>
              <a:rect l="0" t="0" r="r" b="b"/>
              <a:pathLst>
                <a:path w="9651" h="683">
                  <a:moveTo>
                    <a:pt x="511" y="671"/>
                  </a:moveTo>
                  <a:lnTo>
                    <a:pt x="511" y="14"/>
                  </a:lnTo>
                  <a:lnTo>
                    <a:pt x="415" y="14"/>
                  </a:lnTo>
                  <a:lnTo>
                    <a:pt x="415" y="540"/>
                  </a:lnTo>
                  <a:lnTo>
                    <a:pt x="411" y="540"/>
                  </a:lnTo>
                  <a:lnTo>
                    <a:pt x="125" y="14"/>
                  </a:lnTo>
                  <a:lnTo>
                    <a:pt x="0" y="14"/>
                  </a:lnTo>
                  <a:lnTo>
                    <a:pt x="0" y="671"/>
                  </a:lnTo>
                  <a:lnTo>
                    <a:pt x="96" y="671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386" y="671"/>
                  </a:lnTo>
                  <a:lnTo>
                    <a:pt x="511" y="671"/>
                  </a:lnTo>
                  <a:close/>
                  <a:moveTo>
                    <a:pt x="1280" y="671"/>
                  </a:moveTo>
                  <a:lnTo>
                    <a:pt x="993" y="14"/>
                  </a:lnTo>
                  <a:lnTo>
                    <a:pt x="901" y="14"/>
                  </a:lnTo>
                  <a:lnTo>
                    <a:pt x="615" y="671"/>
                  </a:lnTo>
                  <a:lnTo>
                    <a:pt x="717" y="671"/>
                  </a:lnTo>
                  <a:lnTo>
                    <a:pt x="786" y="503"/>
                  </a:lnTo>
                  <a:lnTo>
                    <a:pt x="1108" y="503"/>
                  </a:lnTo>
                  <a:lnTo>
                    <a:pt x="1176" y="671"/>
                  </a:lnTo>
                  <a:lnTo>
                    <a:pt x="1280" y="671"/>
                  </a:lnTo>
                  <a:close/>
                  <a:moveTo>
                    <a:pt x="1078" y="427"/>
                  </a:moveTo>
                  <a:lnTo>
                    <a:pt x="817" y="427"/>
                  </a:lnTo>
                  <a:lnTo>
                    <a:pt x="947" y="104"/>
                  </a:lnTo>
                  <a:lnTo>
                    <a:pt x="1078" y="427"/>
                  </a:lnTo>
                  <a:close/>
                  <a:moveTo>
                    <a:pt x="1752" y="96"/>
                  </a:moveTo>
                  <a:lnTo>
                    <a:pt x="1752" y="14"/>
                  </a:lnTo>
                  <a:lnTo>
                    <a:pt x="1255" y="14"/>
                  </a:lnTo>
                  <a:lnTo>
                    <a:pt x="1255" y="96"/>
                  </a:lnTo>
                  <a:lnTo>
                    <a:pt x="1455" y="96"/>
                  </a:lnTo>
                  <a:lnTo>
                    <a:pt x="1455" y="671"/>
                  </a:lnTo>
                  <a:lnTo>
                    <a:pt x="1551" y="671"/>
                  </a:lnTo>
                  <a:lnTo>
                    <a:pt x="1551" y="96"/>
                  </a:lnTo>
                  <a:lnTo>
                    <a:pt x="1752" y="96"/>
                  </a:lnTo>
                  <a:close/>
                  <a:moveTo>
                    <a:pt x="1978" y="671"/>
                  </a:moveTo>
                  <a:lnTo>
                    <a:pt x="1978" y="14"/>
                  </a:lnTo>
                  <a:lnTo>
                    <a:pt x="1882" y="14"/>
                  </a:lnTo>
                  <a:lnTo>
                    <a:pt x="1882" y="671"/>
                  </a:lnTo>
                  <a:lnTo>
                    <a:pt x="1978" y="671"/>
                  </a:lnTo>
                  <a:close/>
                  <a:moveTo>
                    <a:pt x="2754" y="342"/>
                  </a:moveTo>
                  <a:lnTo>
                    <a:pt x="2752" y="306"/>
                  </a:lnTo>
                  <a:lnTo>
                    <a:pt x="2749" y="272"/>
                  </a:lnTo>
                  <a:lnTo>
                    <a:pt x="2743" y="240"/>
                  </a:lnTo>
                  <a:lnTo>
                    <a:pt x="2734" y="209"/>
                  </a:lnTo>
                  <a:lnTo>
                    <a:pt x="2722" y="179"/>
                  </a:lnTo>
                  <a:lnTo>
                    <a:pt x="2708" y="151"/>
                  </a:lnTo>
                  <a:lnTo>
                    <a:pt x="2693" y="125"/>
                  </a:lnTo>
                  <a:lnTo>
                    <a:pt x="2673" y="100"/>
                  </a:lnTo>
                  <a:lnTo>
                    <a:pt x="2651" y="78"/>
                  </a:lnTo>
                  <a:lnTo>
                    <a:pt x="2626" y="57"/>
                  </a:lnTo>
                  <a:lnTo>
                    <a:pt x="2601" y="40"/>
                  </a:lnTo>
                  <a:lnTo>
                    <a:pt x="2572" y="27"/>
                  </a:lnTo>
                  <a:lnTo>
                    <a:pt x="2541" y="15"/>
                  </a:lnTo>
                  <a:lnTo>
                    <a:pt x="2509" y="8"/>
                  </a:lnTo>
                  <a:lnTo>
                    <a:pt x="2475" y="3"/>
                  </a:lnTo>
                  <a:lnTo>
                    <a:pt x="2439" y="2"/>
                  </a:lnTo>
                  <a:lnTo>
                    <a:pt x="2402" y="3"/>
                  </a:lnTo>
                  <a:lnTo>
                    <a:pt x="2368" y="8"/>
                  </a:lnTo>
                  <a:lnTo>
                    <a:pt x="2335" y="15"/>
                  </a:lnTo>
                  <a:lnTo>
                    <a:pt x="2304" y="27"/>
                  </a:lnTo>
                  <a:lnTo>
                    <a:pt x="2277" y="40"/>
                  </a:lnTo>
                  <a:lnTo>
                    <a:pt x="2250" y="57"/>
                  </a:lnTo>
                  <a:lnTo>
                    <a:pt x="2226" y="78"/>
                  </a:lnTo>
                  <a:lnTo>
                    <a:pt x="2203" y="100"/>
                  </a:lnTo>
                  <a:lnTo>
                    <a:pt x="2194" y="113"/>
                  </a:lnTo>
                  <a:lnTo>
                    <a:pt x="2185" y="125"/>
                  </a:lnTo>
                  <a:lnTo>
                    <a:pt x="2168" y="150"/>
                  </a:lnTo>
                  <a:lnTo>
                    <a:pt x="2155" y="178"/>
                  </a:lnTo>
                  <a:lnTo>
                    <a:pt x="2144" y="208"/>
                  </a:lnTo>
                  <a:lnTo>
                    <a:pt x="2135" y="240"/>
                  </a:lnTo>
                  <a:lnTo>
                    <a:pt x="2129" y="272"/>
                  </a:lnTo>
                  <a:lnTo>
                    <a:pt x="2125" y="306"/>
                  </a:lnTo>
                  <a:lnTo>
                    <a:pt x="2124" y="342"/>
                  </a:lnTo>
                  <a:lnTo>
                    <a:pt x="2125" y="379"/>
                  </a:lnTo>
                  <a:lnTo>
                    <a:pt x="2129" y="413"/>
                  </a:lnTo>
                  <a:lnTo>
                    <a:pt x="2135" y="445"/>
                  </a:lnTo>
                  <a:lnTo>
                    <a:pt x="2144" y="477"/>
                  </a:lnTo>
                  <a:lnTo>
                    <a:pt x="2155" y="506"/>
                  </a:lnTo>
                  <a:lnTo>
                    <a:pt x="2169" y="533"/>
                  </a:lnTo>
                  <a:lnTo>
                    <a:pt x="2185" y="559"/>
                  </a:lnTo>
                  <a:lnTo>
                    <a:pt x="2203" y="583"/>
                  </a:lnTo>
                  <a:lnTo>
                    <a:pt x="2226" y="606"/>
                  </a:lnTo>
                  <a:lnTo>
                    <a:pt x="2238" y="617"/>
                  </a:lnTo>
                  <a:lnTo>
                    <a:pt x="2250" y="627"/>
                  </a:lnTo>
                  <a:lnTo>
                    <a:pt x="2277" y="644"/>
                  </a:lnTo>
                  <a:lnTo>
                    <a:pt x="2304" y="658"/>
                  </a:lnTo>
                  <a:lnTo>
                    <a:pt x="2335" y="669"/>
                  </a:lnTo>
                  <a:lnTo>
                    <a:pt x="2368" y="677"/>
                  </a:lnTo>
                  <a:lnTo>
                    <a:pt x="2402" y="681"/>
                  </a:lnTo>
                  <a:lnTo>
                    <a:pt x="2439" y="683"/>
                  </a:lnTo>
                  <a:lnTo>
                    <a:pt x="2475" y="681"/>
                  </a:lnTo>
                  <a:lnTo>
                    <a:pt x="2509" y="677"/>
                  </a:lnTo>
                  <a:lnTo>
                    <a:pt x="2541" y="669"/>
                  </a:lnTo>
                  <a:lnTo>
                    <a:pt x="2572" y="658"/>
                  </a:lnTo>
                  <a:lnTo>
                    <a:pt x="2601" y="644"/>
                  </a:lnTo>
                  <a:lnTo>
                    <a:pt x="2626" y="627"/>
                  </a:lnTo>
                  <a:lnTo>
                    <a:pt x="2651" y="606"/>
                  </a:lnTo>
                  <a:lnTo>
                    <a:pt x="2673" y="583"/>
                  </a:lnTo>
                  <a:lnTo>
                    <a:pt x="2684" y="571"/>
                  </a:lnTo>
                  <a:lnTo>
                    <a:pt x="2693" y="559"/>
                  </a:lnTo>
                  <a:lnTo>
                    <a:pt x="2708" y="533"/>
                  </a:lnTo>
                  <a:lnTo>
                    <a:pt x="2722" y="506"/>
                  </a:lnTo>
                  <a:lnTo>
                    <a:pt x="2734" y="476"/>
                  </a:lnTo>
                  <a:lnTo>
                    <a:pt x="2743" y="445"/>
                  </a:lnTo>
                  <a:lnTo>
                    <a:pt x="2749" y="413"/>
                  </a:lnTo>
                  <a:lnTo>
                    <a:pt x="2752" y="379"/>
                  </a:lnTo>
                  <a:lnTo>
                    <a:pt x="2754" y="342"/>
                  </a:lnTo>
                  <a:close/>
                  <a:moveTo>
                    <a:pt x="2655" y="342"/>
                  </a:moveTo>
                  <a:lnTo>
                    <a:pt x="2654" y="370"/>
                  </a:lnTo>
                  <a:lnTo>
                    <a:pt x="2651" y="395"/>
                  </a:lnTo>
                  <a:lnTo>
                    <a:pt x="2647" y="421"/>
                  </a:lnTo>
                  <a:lnTo>
                    <a:pt x="2641" y="444"/>
                  </a:lnTo>
                  <a:lnTo>
                    <a:pt x="2632" y="466"/>
                  </a:lnTo>
                  <a:lnTo>
                    <a:pt x="2623" y="487"/>
                  </a:lnTo>
                  <a:lnTo>
                    <a:pt x="2612" y="507"/>
                  </a:lnTo>
                  <a:lnTo>
                    <a:pt x="2599" y="525"/>
                  </a:lnTo>
                  <a:lnTo>
                    <a:pt x="2583" y="543"/>
                  </a:lnTo>
                  <a:lnTo>
                    <a:pt x="2566" y="558"/>
                  </a:lnTo>
                  <a:lnTo>
                    <a:pt x="2548" y="570"/>
                  </a:lnTo>
                  <a:lnTo>
                    <a:pt x="2529" y="581"/>
                  </a:lnTo>
                  <a:lnTo>
                    <a:pt x="2508" y="589"/>
                  </a:lnTo>
                  <a:lnTo>
                    <a:pt x="2486" y="594"/>
                  </a:lnTo>
                  <a:lnTo>
                    <a:pt x="2463" y="598"/>
                  </a:lnTo>
                  <a:lnTo>
                    <a:pt x="2439" y="599"/>
                  </a:lnTo>
                  <a:lnTo>
                    <a:pt x="2414" y="598"/>
                  </a:lnTo>
                  <a:lnTo>
                    <a:pt x="2391" y="594"/>
                  </a:lnTo>
                  <a:lnTo>
                    <a:pt x="2379" y="592"/>
                  </a:lnTo>
                  <a:lnTo>
                    <a:pt x="2369" y="589"/>
                  </a:lnTo>
                  <a:lnTo>
                    <a:pt x="2348" y="581"/>
                  </a:lnTo>
                  <a:lnTo>
                    <a:pt x="2329" y="570"/>
                  </a:lnTo>
                  <a:lnTo>
                    <a:pt x="2311" y="558"/>
                  </a:lnTo>
                  <a:lnTo>
                    <a:pt x="2302" y="551"/>
                  </a:lnTo>
                  <a:lnTo>
                    <a:pt x="2294" y="543"/>
                  </a:lnTo>
                  <a:lnTo>
                    <a:pt x="2279" y="525"/>
                  </a:lnTo>
                  <a:lnTo>
                    <a:pt x="2265" y="507"/>
                  </a:lnTo>
                  <a:lnTo>
                    <a:pt x="2253" y="487"/>
                  </a:lnTo>
                  <a:lnTo>
                    <a:pt x="2244" y="466"/>
                  </a:lnTo>
                  <a:lnTo>
                    <a:pt x="2236" y="444"/>
                  </a:lnTo>
                  <a:lnTo>
                    <a:pt x="2230" y="421"/>
                  </a:lnTo>
                  <a:lnTo>
                    <a:pt x="2225" y="395"/>
                  </a:lnTo>
                  <a:lnTo>
                    <a:pt x="2222" y="370"/>
                  </a:lnTo>
                  <a:lnTo>
                    <a:pt x="2221" y="342"/>
                  </a:lnTo>
                  <a:lnTo>
                    <a:pt x="2222" y="315"/>
                  </a:lnTo>
                  <a:lnTo>
                    <a:pt x="2225" y="290"/>
                  </a:lnTo>
                  <a:lnTo>
                    <a:pt x="2230" y="265"/>
                  </a:lnTo>
                  <a:lnTo>
                    <a:pt x="2236" y="242"/>
                  </a:lnTo>
                  <a:lnTo>
                    <a:pt x="2244" y="219"/>
                  </a:lnTo>
                  <a:lnTo>
                    <a:pt x="2253" y="199"/>
                  </a:lnTo>
                  <a:lnTo>
                    <a:pt x="2265" y="178"/>
                  </a:lnTo>
                  <a:lnTo>
                    <a:pt x="2279" y="160"/>
                  </a:lnTo>
                  <a:lnTo>
                    <a:pt x="2294" y="142"/>
                  </a:lnTo>
                  <a:lnTo>
                    <a:pt x="2312" y="127"/>
                  </a:lnTo>
                  <a:lnTo>
                    <a:pt x="2329" y="115"/>
                  </a:lnTo>
                  <a:lnTo>
                    <a:pt x="2348" y="104"/>
                  </a:lnTo>
                  <a:lnTo>
                    <a:pt x="2369" y="96"/>
                  </a:lnTo>
                  <a:lnTo>
                    <a:pt x="2391" y="90"/>
                  </a:lnTo>
                  <a:lnTo>
                    <a:pt x="2414" y="87"/>
                  </a:lnTo>
                  <a:lnTo>
                    <a:pt x="2439" y="86"/>
                  </a:lnTo>
                  <a:lnTo>
                    <a:pt x="2462" y="87"/>
                  </a:lnTo>
                  <a:lnTo>
                    <a:pt x="2486" y="90"/>
                  </a:lnTo>
                  <a:lnTo>
                    <a:pt x="2507" y="96"/>
                  </a:lnTo>
                  <a:lnTo>
                    <a:pt x="2528" y="104"/>
                  </a:lnTo>
                  <a:lnTo>
                    <a:pt x="2547" y="115"/>
                  </a:lnTo>
                  <a:lnTo>
                    <a:pt x="2566" y="127"/>
                  </a:lnTo>
                  <a:lnTo>
                    <a:pt x="2582" y="142"/>
                  </a:lnTo>
                  <a:lnTo>
                    <a:pt x="2599" y="160"/>
                  </a:lnTo>
                  <a:lnTo>
                    <a:pt x="2612" y="178"/>
                  </a:lnTo>
                  <a:lnTo>
                    <a:pt x="2623" y="199"/>
                  </a:lnTo>
                  <a:lnTo>
                    <a:pt x="2632" y="219"/>
                  </a:lnTo>
                  <a:lnTo>
                    <a:pt x="2641" y="242"/>
                  </a:lnTo>
                  <a:lnTo>
                    <a:pt x="2647" y="265"/>
                  </a:lnTo>
                  <a:lnTo>
                    <a:pt x="2651" y="290"/>
                  </a:lnTo>
                  <a:lnTo>
                    <a:pt x="2654" y="315"/>
                  </a:lnTo>
                  <a:lnTo>
                    <a:pt x="2655" y="342"/>
                  </a:lnTo>
                  <a:close/>
                  <a:moveTo>
                    <a:pt x="3411" y="671"/>
                  </a:moveTo>
                  <a:lnTo>
                    <a:pt x="3411" y="14"/>
                  </a:lnTo>
                  <a:lnTo>
                    <a:pt x="3315" y="14"/>
                  </a:lnTo>
                  <a:lnTo>
                    <a:pt x="3315" y="540"/>
                  </a:lnTo>
                  <a:lnTo>
                    <a:pt x="3311" y="540"/>
                  </a:lnTo>
                  <a:lnTo>
                    <a:pt x="3025" y="14"/>
                  </a:lnTo>
                  <a:lnTo>
                    <a:pt x="2901" y="14"/>
                  </a:lnTo>
                  <a:lnTo>
                    <a:pt x="2901" y="671"/>
                  </a:lnTo>
                  <a:lnTo>
                    <a:pt x="2997" y="671"/>
                  </a:lnTo>
                  <a:lnTo>
                    <a:pt x="2997" y="144"/>
                  </a:lnTo>
                  <a:lnTo>
                    <a:pt x="2999" y="144"/>
                  </a:lnTo>
                  <a:lnTo>
                    <a:pt x="3287" y="671"/>
                  </a:lnTo>
                  <a:lnTo>
                    <a:pt x="3411" y="671"/>
                  </a:lnTo>
                  <a:close/>
                  <a:moveTo>
                    <a:pt x="4180" y="671"/>
                  </a:moveTo>
                  <a:lnTo>
                    <a:pt x="3893" y="14"/>
                  </a:lnTo>
                  <a:lnTo>
                    <a:pt x="3801" y="14"/>
                  </a:lnTo>
                  <a:lnTo>
                    <a:pt x="3516" y="671"/>
                  </a:lnTo>
                  <a:lnTo>
                    <a:pt x="3618" y="671"/>
                  </a:lnTo>
                  <a:lnTo>
                    <a:pt x="3686" y="503"/>
                  </a:lnTo>
                  <a:lnTo>
                    <a:pt x="4008" y="503"/>
                  </a:lnTo>
                  <a:lnTo>
                    <a:pt x="4077" y="671"/>
                  </a:lnTo>
                  <a:lnTo>
                    <a:pt x="4180" y="671"/>
                  </a:lnTo>
                  <a:close/>
                  <a:moveTo>
                    <a:pt x="3978" y="427"/>
                  </a:moveTo>
                  <a:lnTo>
                    <a:pt x="3717" y="427"/>
                  </a:lnTo>
                  <a:lnTo>
                    <a:pt x="3848" y="104"/>
                  </a:lnTo>
                  <a:lnTo>
                    <a:pt x="3978" y="427"/>
                  </a:lnTo>
                  <a:close/>
                  <a:moveTo>
                    <a:pt x="4650" y="671"/>
                  </a:moveTo>
                  <a:lnTo>
                    <a:pt x="4650" y="587"/>
                  </a:lnTo>
                  <a:lnTo>
                    <a:pt x="4380" y="587"/>
                  </a:lnTo>
                  <a:lnTo>
                    <a:pt x="4380" y="14"/>
                  </a:lnTo>
                  <a:lnTo>
                    <a:pt x="4285" y="14"/>
                  </a:lnTo>
                  <a:lnTo>
                    <a:pt x="4285" y="671"/>
                  </a:lnTo>
                  <a:lnTo>
                    <a:pt x="4650" y="671"/>
                  </a:lnTo>
                  <a:close/>
                  <a:moveTo>
                    <a:pt x="5160" y="671"/>
                  </a:moveTo>
                  <a:lnTo>
                    <a:pt x="5160" y="14"/>
                  </a:lnTo>
                  <a:lnTo>
                    <a:pt x="5065" y="14"/>
                  </a:lnTo>
                  <a:lnTo>
                    <a:pt x="5065" y="671"/>
                  </a:lnTo>
                  <a:lnTo>
                    <a:pt x="5160" y="671"/>
                  </a:lnTo>
                  <a:close/>
                  <a:moveTo>
                    <a:pt x="5875" y="671"/>
                  </a:moveTo>
                  <a:lnTo>
                    <a:pt x="5875" y="14"/>
                  </a:lnTo>
                  <a:lnTo>
                    <a:pt x="5779" y="14"/>
                  </a:lnTo>
                  <a:lnTo>
                    <a:pt x="5779" y="540"/>
                  </a:lnTo>
                  <a:lnTo>
                    <a:pt x="5775" y="540"/>
                  </a:lnTo>
                  <a:lnTo>
                    <a:pt x="5489" y="14"/>
                  </a:lnTo>
                  <a:lnTo>
                    <a:pt x="5364" y="14"/>
                  </a:lnTo>
                  <a:lnTo>
                    <a:pt x="5364" y="671"/>
                  </a:lnTo>
                  <a:lnTo>
                    <a:pt x="5460" y="671"/>
                  </a:lnTo>
                  <a:lnTo>
                    <a:pt x="5460" y="144"/>
                  </a:lnTo>
                  <a:lnTo>
                    <a:pt x="5463" y="144"/>
                  </a:lnTo>
                  <a:lnTo>
                    <a:pt x="5750" y="671"/>
                  </a:lnTo>
                  <a:lnTo>
                    <a:pt x="5875" y="671"/>
                  </a:lnTo>
                  <a:close/>
                  <a:moveTo>
                    <a:pt x="6423" y="494"/>
                  </a:moveTo>
                  <a:lnTo>
                    <a:pt x="6420" y="470"/>
                  </a:lnTo>
                  <a:lnTo>
                    <a:pt x="6417" y="448"/>
                  </a:lnTo>
                  <a:lnTo>
                    <a:pt x="6414" y="438"/>
                  </a:lnTo>
                  <a:lnTo>
                    <a:pt x="6411" y="428"/>
                  </a:lnTo>
                  <a:lnTo>
                    <a:pt x="6404" y="408"/>
                  </a:lnTo>
                  <a:lnTo>
                    <a:pt x="6393" y="389"/>
                  </a:lnTo>
                  <a:lnTo>
                    <a:pt x="6380" y="371"/>
                  </a:lnTo>
                  <a:lnTo>
                    <a:pt x="6365" y="353"/>
                  </a:lnTo>
                  <a:lnTo>
                    <a:pt x="6349" y="338"/>
                  </a:lnTo>
                  <a:lnTo>
                    <a:pt x="6302" y="308"/>
                  </a:lnTo>
                  <a:lnTo>
                    <a:pt x="6211" y="257"/>
                  </a:lnTo>
                  <a:lnTo>
                    <a:pt x="6194" y="247"/>
                  </a:lnTo>
                  <a:lnTo>
                    <a:pt x="6179" y="236"/>
                  </a:lnTo>
                  <a:lnTo>
                    <a:pt x="6165" y="227"/>
                  </a:lnTo>
                  <a:lnTo>
                    <a:pt x="6155" y="217"/>
                  </a:lnTo>
                  <a:lnTo>
                    <a:pt x="6147" y="207"/>
                  </a:lnTo>
                  <a:lnTo>
                    <a:pt x="6142" y="198"/>
                  </a:lnTo>
                  <a:lnTo>
                    <a:pt x="6138" y="187"/>
                  </a:lnTo>
                  <a:lnTo>
                    <a:pt x="6137" y="178"/>
                  </a:lnTo>
                  <a:lnTo>
                    <a:pt x="6139" y="160"/>
                  </a:lnTo>
                  <a:lnTo>
                    <a:pt x="6142" y="151"/>
                  </a:lnTo>
                  <a:lnTo>
                    <a:pt x="6145" y="143"/>
                  </a:lnTo>
                  <a:lnTo>
                    <a:pt x="6155" y="128"/>
                  </a:lnTo>
                  <a:lnTo>
                    <a:pt x="6168" y="113"/>
                  </a:lnTo>
                  <a:lnTo>
                    <a:pt x="6186" y="100"/>
                  </a:lnTo>
                  <a:lnTo>
                    <a:pt x="6195" y="95"/>
                  </a:lnTo>
                  <a:lnTo>
                    <a:pt x="6205" y="91"/>
                  </a:lnTo>
                  <a:lnTo>
                    <a:pt x="6227" y="85"/>
                  </a:lnTo>
                  <a:lnTo>
                    <a:pt x="6251" y="84"/>
                  </a:lnTo>
                  <a:lnTo>
                    <a:pt x="6272" y="86"/>
                  </a:lnTo>
                  <a:lnTo>
                    <a:pt x="6301" y="91"/>
                  </a:lnTo>
                  <a:lnTo>
                    <a:pt x="6382" y="115"/>
                  </a:lnTo>
                  <a:lnTo>
                    <a:pt x="6398" y="23"/>
                  </a:lnTo>
                  <a:lnTo>
                    <a:pt x="6361" y="13"/>
                  </a:lnTo>
                  <a:lnTo>
                    <a:pt x="6324" y="6"/>
                  </a:lnTo>
                  <a:lnTo>
                    <a:pt x="6287" y="1"/>
                  </a:lnTo>
                  <a:lnTo>
                    <a:pt x="6251" y="0"/>
                  </a:lnTo>
                  <a:lnTo>
                    <a:pt x="6211" y="2"/>
                  </a:lnTo>
                  <a:lnTo>
                    <a:pt x="6192" y="6"/>
                  </a:lnTo>
                  <a:lnTo>
                    <a:pt x="6174" y="10"/>
                  </a:lnTo>
                  <a:lnTo>
                    <a:pt x="6140" y="23"/>
                  </a:lnTo>
                  <a:lnTo>
                    <a:pt x="6123" y="33"/>
                  </a:lnTo>
                  <a:lnTo>
                    <a:pt x="6108" y="43"/>
                  </a:lnTo>
                  <a:lnTo>
                    <a:pt x="6092" y="56"/>
                  </a:lnTo>
                  <a:lnTo>
                    <a:pt x="6077" y="71"/>
                  </a:lnTo>
                  <a:lnTo>
                    <a:pt x="6065" y="85"/>
                  </a:lnTo>
                  <a:lnTo>
                    <a:pt x="6060" y="93"/>
                  </a:lnTo>
                  <a:lnTo>
                    <a:pt x="6056" y="101"/>
                  </a:lnTo>
                  <a:lnTo>
                    <a:pt x="6049" y="119"/>
                  </a:lnTo>
                  <a:lnTo>
                    <a:pt x="6042" y="138"/>
                  </a:lnTo>
                  <a:lnTo>
                    <a:pt x="6039" y="158"/>
                  </a:lnTo>
                  <a:lnTo>
                    <a:pt x="6038" y="178"/>
                  </a:lnTo>
                  <a:lnTo>
                    <a:pt x="6040" y="202"/>
                  </a:lnTo>
                  <a:lnTo>
                    <a:pt x="6046" y="224"/>
                  </a:lnTo>
                  <a:lnTo>
                    <a:pt x="6056" y="246"/>
                  </a:lnTo>
                  <a:lnTo>
                    <a:pt x="6070" y="267"/>
                  </a:lnTo>
                  <a:lnTo>
                    <a:pt x="6087" y="287"/>
                  </a:lnTo>
                  <a:lnTo>
                    <a:pt x="6109" y="306"/>
                  </a:lnTo>
                  <a:lnTo>
                    <a:pt x="6134" y="325"/>
                  </a:lnTo>
                  <a:lnTo>
                    <a:pt x="6163" y="341"/>
                  </a:lnTo>
                  <a:lnTo>
                    <a:pt x="6198" y="360"/>
                  </a:lnTo>
                  <a:lnTo>
                    <a:pt x="6232" y="377"/>
                  </a:lnTo>
                  <a:lnTo>
                    <a:pt x="6252" y="389"/>
                  </a:lnTo>
                  <a:lnTo>
                    <a:pt x="6270" y="400"/>
                  </a:lnTo>
                  <a:lnTo>
                    <a:pt x="6284" y="412"/>
                  </a:lnTo>
                  <a:lnTo>
                    <a:pt x="6295" y="424"/>
                  </a:lnTo>
                  <a:lnTo>
                    <a:pt x="6302" y="431"/>
                  </a:lnTo>
                  <a:lnTo>
                    <a:pt x="6308" y="439"/>
                  </a:lnTo>
                  <a:lnTo>
                    <a:pt x="6317" y="457"/>
                  </a:lnTo>
                  <a:lnTo>
                    <a:pt x="6322" y="474"/>
                  </a:lnTo>
                  <a:lnTo>
                    <a:pt x="6324" y="494"/>
                  </a:lnTo>
                  <a:lnTo>
                    <a:pt x="6321" y="515"/>
                  </a:lnTo>
                  <a:lnTo>
                    <a:pt x="6314" y="535"/>
                  </a:lnTo>
                  <a:lnTo>
                    <a:pt x="6302" y="553"/>
                  </a:lnTo>
                  <a:lnTo>
                    <a:pt x="6293" y="561"/>
                  </a:lnTo>
                  <a:lnTo>
                    <a:pt x="6284" y="568"/>
                  </a:lnTo>
                  <a:lnTo>
                    <a:pt x="6263" y="582"/>
                  </a:lnTo>
                  <a:lnTo>
                    <a:pt x="6251" y="587"/>
                  </a:lnTo>
                  <a:lnTo>
                    <a:pt x="6239" y="591"/>
                  </a:lnTo>
                  <a:lnTo>
                    <a:pt x="6211" y="597"/>
                  </a:lnTo>
                  <a:lnTo>
                    <a:pt x="6182" y="599"/>
                  </a:lnTo>
                  <a:lnTo>
                    <a:pt x="6149" y="597"/>
                  </a:lnTo>
                  <a:lnTo>
                    <a:pt x="6117" y="591"/>
                  </a:lnTo>
                  <a:lnTo>
                    <a:pt x="6087" y="581"/>
                  </a:lnTo>
                  <a:lnTo>
                    <a:pt x="6060" y="566"/>
                  </a:lnTo>
                  <a:lnTo>
                    <a:pt x="6046" y="656"/>
                  </a:lnTo>
                  <a:lnTo>
                    <a:pt x="6088" y="671"/>
                  </a:lnTo>
                  <a:lnTo>
                    <a:pt x="6116" y="678"/>
                  </a:lnTo>
                  <a:lnTo>
                    <a:pt x="6128" y="680"/>
                  </a:lnTo>
                  <a:lnTo>
                    <a:pt x="6144" y="682"/>
                  </a:lnTo>
                  <a:lnTo>
                    <a:pt x="6182" y="683"/>
                  </a:lnTo>
                  <a:lnTo>
                    <a:pt x="6228" y="680"/>
                  </a:lnTo>
                  <a:lnTo>
                    <a:pt x="6249" y="677"/>
                  </a:lnTo>
                  <a:lnTo>
                    <a:pt x="6270" y="673"/>
                  </a:lnTo>
                  <a:lnTo>
                    <a:pt x="6289" y="667"/>
                  </a:lnTo>
                  <a:lnTo>
                    <a:pt x="6308" y="659"/>
                  </a:lnTo>
                  <a:lnTo>
                    <a:pt x="6325" y="651"/>
                  </a:lnTo>
                  <a:lnTo>
                    <a:pt x="6342" y="641"/>
                  </a:lnTo>
                  <a:lnTo>
                    <a:pt x="6361" y="628"/>
                  </a:lnTo>
                  <a:lnTo>
                    <a:pt x="6377" y="612"/>
                  </a:lnTo>
                  <a:lnTo>
                    <a:pt x="6391" y="596"/>
                  </a:lnTo>
                  <a:lnTo>
                    <a:pt x="6402" y="579"/>
                  </a:lnTo>
                  <a:lnTo>
                    <a:pt x="6411" y="559"/>
                  </a:lnTo>
                  <a:lnTo>
                    <a:pt x="6417" y="539"/>
                  </a:lnTo>
                  <a:lnTo>
                    <a:pt x="6420" y="517"/>
                  </a:lnTo>
                  <a:lnTo>
                    <a:pt x="6423" y="494"/>
                  </a:lnTo>
                  <a:close/>
                  <a:moveTo>
                    <a:pt x="7013" y="96"/>
                  </a:moveTo>
                  <a:lnTo>
                    <a:pt x="7013" y="14"/>
                  </a:lnTo>
                  <a:lnTo>
                    <a:pt x="6516" y="14"/>
                  </a:lnTo>
                  <a:lnTo>
                    <a:pt x="6516" y="96"/>
                  </a:lnTo>
                  <a:lnTo>
                    <a:pt x="6716" y="96"/>
                  </a:lnTo>
                  <a:lnTo>
                    <a:pt x="6716" y="671"/>
                  </a:lnTo>
                  <a:lnTo>
                    <a:pt x="6812" y="671"/>
                  </a:lnTo>
                  <a:lnTo>
                    <a:pt x="6812" y="96"/>
                  </a:lnTo>
                  <a:lnTo>
                    <a:pt x="7013" y="96"/>
                  </a:lnTo>
                  <a:close/>
                  <a:moveTo>
                    <a:pt x="7238" y="671"/>
                  </a:moveTo>
                  <a:lnTo>
                    <a:pt x="7238" y="14"/>
                  </a:lnTo>
                  <a:lnTo>
                    <a:pt x="7143" y="14"/>
                  </a:lnTo>
                  <a:lnTo>
                    <a:pt x="7143" y="671"/>
                  </a:lnTo>
                  <a:lnTo>
                    <a:pt x="7238" y="671"/>
                  </a:lnTo>
                  <a:close/>
                  <a:moveTo>
                    <a:pt x="7867" y="96"/>
                  </a:moveTo>
                  <a:lnTo>
                    <a:pt x="7867" y="14"/>
                  </a:lnTo>
                  <a:lnTo>
                    <a:pt x="7370" y="14"/>
                  </a:lnTo>
                  <a:lnTo>
                    <a:pt x="7370" y="96"/>
                  </a:lnTo>
                  <a:lnTo>
                    <a:pt x="7570" y="96"/>
                  </a:lnTo>
                  <a:lnTo>
                    <a:pt x="7570" y="671"/>
                  </a:lnTo>
                  <a:lnTo>
                    <a:pt x="7666" y="671"/>
                  </a:lnTo>
                  <a:lnTo>
                    <a:pt x="7666" y="96"/>
                  </a:lnTo>
                  <a:lnTo>
                    <a:pt x="7867" y="96"/>
                  </a:lnTo>
                  <a:close/>
                  <a:moveTo>
                    <a:pt x="8512" y="398"/>
                  </a:moveTo>
                  <a:lnTo>
                    <a:pt x="8512" y="14"/>
                  </a:lnTo>
                  <a:lnTo>
                    <a:pt x="8415" y="14"/>
                  </a:lnTo>
                  <a:lnTo>
                    <a:pt x="8415" y="414"/>
                  </a:lnTo>
                  <a:lnTo>
                    <a:pt x="8412" y="454"/>
                  </a:lnTo>
                  <a:lnTo>
                    <a:pt x="8405" y="488"/>
                  </a:lnTo>
                  <a:lnTo>
                    <a:pt x="8400" y="504"/>
                  </a:lnTo>
                  <a:lnTo>
                    <a:pt x="8393" y="519"/>
                  </a:lnTo>
                  <a:lnTo>
                    <a:pt x="8386" y="533"/>
                  </a:lnTo>
                  <a:lnTo>
                    <a:pt x="8377" y="546"/>
                  </a:lnTo>
                  <a:lnTo>
                    <a:pt x="8365" y="559"/>
                  </a:lnTo>
                  <a:lnTo>
                    <a:pt x="8353" y="569"/>
                  </a:lnTo>
                  <a:lnTo>
                    <a:pt x="8340" y="579"/>
                  </a:lnTo>
                  <a:lnTo>
                    <a:pt x="8325" y="586"/>
                  </a:lnTo>
                  <a:lnTo>
                    <a:pt x="8294" y="596"/>
                  </a:lnTo>
                  <a:lnTo>
                    <a:pt x="8275" y="598"/>
                  </a:lnTo>
                  <a:lnTo>
                    <a:pt x="8257" y="599"/>
                  </a:lnTo>
                  <a:lnTo>
                    <a:pt x="8220" y="596"/>
                  </a:lnTo>
                  <a:lnTo>
                    <a:pt x="8203" y="592"/>
                  </a:lnTo>
                  <a:lnTo>
                    <a:pt x="8188" y="586"/>
                  </a:lnTo>
                  <a:lnTo>
                    <a:pt x="8174" y="579"/>
                  </a:lnTo>
                  <a:lnTo>
                    <a:pt x="8160" y="569"/>
                  </a:lnTo>
                  <a:lnTo>
                    <a:pt x="8148" y="558"/>
                  </a:lnTo>
                  <a:lnTo>
                    <a:pt x="8137" y="546"/>
                  </a:lnTo>
                  <a:lnTo>
                    <a:pt x="8119" y="519"/>
                  </a:lnTo>
                  <a:lnTo>
                    <a:pt x="8112" y="504"/>
                  </a:lnTo>
                  <a:lnTo>
                    <a:pt x="8107" y="488"/>
                  </a:lnTo>
                  <a:lnTo>
                    <a:pt x="8102" y="471"/>
                  </a:lnTo>
                  <a:lnTo>
                    <a:pt x="8099" y="454"/>
                  </a:lnTo>
                  <a:lnTo>
                    <a:pt x="8098" y="434"/>
                  </a:lnTo>
                  <a:lnTo>
                    <a:pt x="8097" y="414"/>
                  </a:lnTo>
                  <a:lnTo>
                    <a:pt x="8097" y="14"/>
                  </a:lnTo>
                  <a:lnTo>
                    <a:pt x="8001" y="14"/>
                  </a:lnTo>
                  <a:lnTo>
                    <a:pt x="8001" y="398"/>
                  </a:lnTo>
                  <a:lnTo>
                    <a:pt x="8003" y="427"/>
                  </a:lnTo>
                  <a:lnTo>
                    <a:pt x="8005" y="456"/>
                  </a:lnTo>
                  <a:lnTo>
                    <a:pt x="8010" y="482"/>
                  </a:lnTo>
                  <a:lnTo>
                    <a:pt x="8016" y="508"/>
                  </a:lnTo>
                  <a:lnTo>
                    <a:pt x="8023" y="531"/>
                  </a:lnTo>
                  <a:lnTo>
                    <a:pt x="8033" y="554"/>
                  </a:lnTo>
                  <a:lnTo>
                    <a:pt x="8045" y="574"/>
                  </a:lnTo>
                  <a:lnTo>
                    <a:pt x="8057" y="594"/>
                  </a:lnTo>
                  <a:lnTo>
                    <a:pt x="8074" y="615"/>
                  </a:lnTo>
                  <a:lnTo>
                    <a:pt x="8095" y="633"/>
                  </a:lnTo>
                  <a:lnTo>
                    <a:pt x="8116" y="648"/>
                  </a:lnTo>
                  <a:lnTo>
                    <a:pt x="8129" y="655"/>
                  </a:lnTo>
                  <a:lnTo>
                    <a:pt x="8141" y="660"/>
                  </a:lnTo>
                  <a:lnTo>
                    <a:pt x="8166" y="671"/>
                  </a:lnTo>
                  <a:lnTo>
                    <a:pt x="8194" y="678"/>
                  </a:lnTo>
                  <a:lnTo>
                    <a:pt x="8224" y="682"/>
                  </a:lnTo>
                  <a:lnTo>
                    <a:pt x="8257" y="683"/>
                  </a:lnTo>
                  <a:lnTo>
                    <a:pt x="8288" y="682"/>
                  </a:lnTo>
                  <a:lnTo>
                    <a:pt x="8318" y="678"/>
                  </a:lnTo>
                  <a:lnTo>
                    <a:pt x="8346" y="671"/>
                  </a:lnTo>
                  <a:lnTo>
                    <a:pt x="8372" y="660"/>
                  </a:lnTo>
                  <a:lnTo>
                    <a:pt x="8396" y="648"/>
                  </a:lnTo>
                  <a:lnTo>
                    <a:pt x="8407" y="641"/>
                  </a:lnTo>
                  <a:lnTo>
                    <a:pt x="8417" y="633"/>
                  </a:lnTo>
                  <a:lnTo>
                    <a:pt x="8428" y="625"/>
                  </a:lnTo>
                  <a:lnTo>
                    <a:pt x="8438" y="615"/>
                  </a:lnTo>
                  <a:lnTo>
                    <a:pt x="8455" y="594"/>
                  </a:lnTo>
                  <a:lnTo>
                    <a:pt x="8469" y="574"/>
                  </a:lnTo>
                  <a:lnTo>
                    <a:pt x="8480" y="554"/>
                  </a:lnTo>
                  <a:lnTo>
                    <a:pt x="8490" y="531"/>
                  </a:lnTo>
                  <a:lnTo>
                    <a:pt x="8498" y="508"/>
                  </a:lnTo>
                  <a:lnTo>
                    <a:pt x="8505" y="482"/>
                  </a:lnTo>
                  <a:lnTo>
                    <a:pt x="8509" y="456"/>
                  </a:lnTo>
                  <a:lnTo>
                    <a:pt x="8512" y="427"/>
                  </a:lnTo>
                  <a:lnTo>
                    <a:pt x="8512" y="398"/>
                  </a:lnTo>
                  <a:close/>
                  <a:moveTo>
                    <a:pt x="9143" y="96"/>
                  </a:moveTo>
                  <a:lnTo>
                    <a:pt x="9143" y="14"/>
                  </a:lnTo>
                  <a:lnTo>
                    <a:pt x="8646" y="14"/>
                  </a:lnTo>
                  <a:lnTo>
                    <a:pt x="8646" y="96"/>
                  </a:lnTo>
                  <a:lnTo>
                    <a:pt x="8847" y="96"/>
                  </a:lnTo>
                  <a:lnTo>
                    <a:pt x="8847" y="671"/>
                  </a:lnTo>
                  <a:lnTo>
                    <a:pt x="8943" y="671"/>
                  </a:lnTo>
                  <a:lnTo>
                    <a:pt x="8943" y="96"/>
                  </a:lnTo>
                  <a:lnTo>
                    <a:pt x="9143" y="96"/>
                  </a:lnTo>
                  <a:close/>
                  <a:moveTo>
                    <a:pt x="9651" y="96"/>
                  </a:moveTo>
                  <a:lnTo>
                    <a:pt x="9651" y="14"/>
                  </a:lnTo>
                  <a:lnTo>
                    <a:pt x="9281" y="14"/>
                  </a:lnTo>
                  <a:lnTo>
                    <a:pt x="9281" y="671"/>
                  </a:lnTo>
                  <a:lnTo>
                    <a:pt x="9649" y="671"/>
                  </a:lnTo>
                  <a:lnTo>
                    <a:pt x="9649" y="587"/>
                  </a:lnTo>
                  <a:lnTo>
                    <a:pt x="9377" y="587"/>
                  </a:lnTo>
                  <a:lnTo>
                    <a:pt x="9377" y="371"/>
                  </a:lnTo>
                  <a:lnTo>
                    <a:pt x="9627" y="371"/>
                  </a:lnTo>
                  <a:lnTo>
                    <a:pt x="9627" y="287"/>
                  </a:lnTo>
                  <a:lnTo>
                    <a:pt x="9377" y="287"/>
                  </a:lnTo>
                  <a:lnTo>
                    <a:pt x="9377" y="96"/>
                  </a:lnTo>
                  <a:lnTo>
                    <a:pt x="9651" y="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28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54125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06563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51063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L_helmi_BIG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90" y="5661026"/>
            <a:ext cx="10763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561138"/>
            <a:ext cx="9144000" cy="296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sv-SE" sz="2400" smtClean="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sv-SE" smtClean="0"/>
              <a:t>Click to edit Master 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4"/>
            <a:ext cx="82184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sv-SE" smtClean="0"/>
              <a:t>Click to edit Master text styles</a:t>
            </a:r>
          </a:p>
          <a:p>
            <a:pPr lvl="1"/>
            <a:r>
              <a:rPr lang="fi-FI" altLang="sv-SE" smtClean="0"/>
              <a:t>Second level</a:t>
            </a:r>
          </a:p>
          <a:p>
            <a:pPr lvl="2"/>
            <a:r>
              <a:rPr lang="fi-FI" altLang="sv-SE" smtClean="0"/>
              <a:t>Third level</a:t>
            </a:r>
          </a:p>
          <a:p>
            <a:pPr lvl="3"/>
            <a:r>
              <a:rPr lang="fi-FI" altLang="sv-SE" smtClean="0"/>
              <a:t>Fourth level</a:t>
            </a:r>
          </a:p>
          <a:p>
            <a:pPr lvl="4"/>
            <a:r>
              <a:rPr lang="fi-FI" altLang="sv-SE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CFA2BB-DA2A-4036-A535-7E5FBA24A666}" type="datetime1">
              <a:rPr lang="fi-FI"/>
              <a:pPr>
                <a:defRPr/>
              </a:pPr>
              <a:t>8.6.2017</a:t>
            </a:fld>
            <a:endParaRPr lang="fi-FI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F02711-523E-4F42-ABDA-F41BC9F3BD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39752" y="6311902"/>
            <a:ext cx="2773363" cy="104775"/>
            <a:chOff x="340" y="3906"/>
            <a:chExt cx="1747" cy="66"/>
          </a:xfrm>
        </p:grpSpPr>
        <p:sp>
          <p:nvSpPr>
            <p:cNvPr id="10250" name="Freeform 10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51" name="Freeform 11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 sz="1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6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54125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06563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51063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082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192DF6-A691-49BE-83BE-A5A0FCB9087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A8A3CD-3F9D-49E2-AAEC-DBC0A0FED5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7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5867403" y="6288439"/>
            <a:ext cx="2773363" cy="139700"/>
            <a:chOff x="340" y="3906"/>
            <a:chExt cx="1747" cy="66"/>
          </a:xfrm>
        </p:grpSpPr>
        <p:sp>
          <p:nvSpPr>
            <p:cNvPr id="14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sz="1800">
                <a:solidFill>
                  <a:srgbClr val="303030"/>
                </a:solidFill>
              </a:endParaRPr>
            </a:p>
          </p:txBody>
        </p:sp>
        <p:sp>
          <p:nvSpPr>
            <p:cNvPr id="15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 sz="1800">
                <a:solidFill>
                  <a:srgbClr val="303030"/>
                </a:solidFill>
              </a:endParaRPr>
            </a:p>
          </p:txBody>
        </p:sp>
      </p:grpSp>
      <p:pic>
        <p:nvPicPr>
          <p:cNvPr id="16" name="Picture 11" descr="SHORT_THL_LOGO_WEB_186x80px.jpg"/>
          <p:cNvPicPr>
            <a:picLocks noChangeAspect="1"/>
          </p:cNvPicPr>
          <p:nvPr/>
        </p:nvPicPr>
        <p:blipFill>
          <a:blip r:embed="rId14" cstate="print"/>
          <a:srcRect t="9687" b="12813"/>
          <a:stretch>
            <a:fillRect/>
          </a:stretch>
        </p:blipFill>
        <p:spPr>
          <a:xfrm>
            <a:off x="152400" y="5848168"/>
            <a:ext cx="1524000" cy="677333"/>
          </a:xfrm>
          <a:prstGeom prst="rect">
            <a:avLst/>
          </a:prstGeom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9"/>
            <a:ext cx="9144000" cy="2968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00" dirty="0">
              <a:solidFill>
                <a:srgbClr val="30303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3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6589715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F8883D5A-7385-4269-9D87-04BF44B6FBC3}" type="datetime1">
              <a:rPr lang="fi-FI" smtClean="0">
                <a:solidFill>
                  <a:srgbClr val="FFFFFF"/>
                </a:solidFill>
              </a:rPr>
              <a:pPr/>
              <a:t>8.6.2017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Esityksen nimi / Tekijä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9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_2003_-laskentataulukko2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_2003_-laskentataulukko1.xls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D61C2-DE5E-45A4-AECA-65BC7538D7E5}" type="datetime1">
              <a:rPr lang="fi-FI" altLang="sv-SE" smtClean="0">
                <a:solidFill>
                  <a:srgbClr val="FFFFFF"/>
                </a:solidFill>
              </a:rPr>
              <a:pPr eaLnBrk="1" hangingPunct="1"/>
              <a:t>8.6.2017</a:t>
            </a:fld>
            <a:endParaRPr lang="fi-FI" altLang="sv-SE" smtClean="0">
              <a:solidFill>
                <a:srgbClr val="FFFFFF"/>
              </a:solidFill>
            </a:endParaRP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440450-1F5C-4383-B908-35FA2C9D077D}" type="slidenum">
              <a:rPr lang="fi-FI" altLang="sv-SE" smtClean="0">
                <a:solidFill>
                  <a:srgbClr val="FFFFFF"/>
                </a:solidFill>
              </a:rPr>
              <a:pPr eaLnBrk="1" hangingPunct="1"/>
              <a:t>1</a:t>
            </a:fld>
            <a:endParaRPr lang="fi-FI" altLang="sv-SE" smtClean="0">
              <a:solidFill>
                <a:srgbClr val="FFFFFF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Ravitsemussitoumus-toimintamallin kansallinen tausta ja tavoitteet väestön ravitsemuksen parantamiseksi </a:t>
            </a:r>
            <a:endParaRPr lang="fi-FI" altLang="sv-SE" dirty="0" smtClean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sv-SE" sz="2400" dirty="0" smtClean="0"/>
              <a:t>Erkki Vartiainen, VRN puheenjohtaja</a:t>
            </a:r>
          </a:p>
        </p:txBody>
      </p:sp>
    </p:spTree>
    <p:extLst>
      <p:ext uri="{BB962C8B-B14F-4D97-AF65-F5344CB8AC3E}">
        <p14:creationId xmlns:p14="http://schemas.microsoft.com/office/powerpoint/2010/main" val="5232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25" y="488951"/>
            <a:ext cx="7905750" cy="469900"/>
          </a:xfrm>
        </p:spPr>
        <p:txBody>
          <a:bodyPr lIns="87273" tIns="43637" rIns="87273" bIns="43637" anchor="t"/>
          <a:lstStyle/>
          <a:p>
            <a:r>
              <a:rPr lang="fi-FI" altLang="sv-SE" sz="3600" smtClean="0">
                <a:latin typeface="Calibri" pitchFamily="34" charset="0"/>
              </a:rPr>
              <a:t>Suolan saanti Suomessa 1977-2007</a:t>
            </a:r>
            <a:br>
              <a:rPr lang="fi-FI" altLang="sv-SE" sz="3600" smtClean="0">
                <a:latin typeface="Calibri" pitchFamily="34" charset="0"/>
              </a:rPr>
            </a:br>
            <a:r>
              <a:rPr lang="en-US" altLang="sv-SE" sz="2100" smtClean="0">
                <a:latin typeface="Calibri" pitchFamily="34" charset="0"/>
              </a:rPr>
              <a:t> </a:t>
            </a:r>
          </a:p>
        </p:txBody>
      </p:sp>
      <p:graphicFrame>
        <p:nvGraphicFramePr>
          <p:cNvPr id="88067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9388" y="1304925"/>
          <a:ext cx="846455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hart" r:id="rId4" imgW="8420033" imgH="4114884" progId="MSGraph.Chart.8">
                  <p:embed followColorScheme="full"/>
                </p:oleObj>
              </mc:Choice>
              <mc:Fallback>
                <p:oleObj name="Chart" r:id="rId4" imgW="8420033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04925"/>
                        <a:ext cx="8464550" cy="426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14314" y="1071563"/>
            <a:ext cx="661961" cy="34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3" tIns="43637" rIns="87273" bIns="43637">
            <a:spAutoFit/>
          </a:bodyPr>
          <a:lstStyle>
            <a:lvl1pPr defTabSz="727075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 eaLnBrk="0" hangingPunct="0">
              <a:lnSpc>
                <a:spcPct val="95000"/>
              </a:lnSpc>
              <a:spcBef>
                <a:spcPts val="538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 eaLnBrk="0" hangingPunct="0">
              <a:lnSpc>
                <a:spcPct val="95000"/>
              </a:lnSpc>
              <a:spcBef>
                <a:spcPts val="538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707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707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707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707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sv-SE" sz="1700" b="1" smtClean="0">
                <a:solidFill>
                  <a:srgbClr val="000000"/>
                </a:solidFill>
                <a:latin typeface="Calibri" pitchFamily="34" charset="0"/>
              </a:rPr>
              <a:t>g/vrk</a:t>
            </a:r>
            <a:endParaRPr lang="en-US" altLang="sv-S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27315" y="5373688"/>
            <a:ext cx="733583" cy="38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7273" tIns="43637" rIns="87273" bIns="43637">
            <a:spAutoFit/>
          </a:bodyPr>
          <a:lstStyle>
            <a:lvl1pPr defTabSz="727075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 eaLnBrk="0" hangingPunct="0">
              <a:lnSpc>
                <a:spcPct val="95000"/>
              </a:lnSpc>
              <a:spcBef>
                <a:spcPts val="538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 eaLnBrk="0" hangingPunct="0">
              <a:lnSpc>
                <a:spcPct val="95000"/>
              </a:lnSpc>
              <a:spcBef>
                <a:spcPts val="538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707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707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707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707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sv-SE" sz="1900" b="1" smtClean="0">
                <a:solidFill>
                  <a:srgbClr val="000000"/>
                </a:solidFill>
                <a:latin typeface="Calibri" pitchFamily="34" charset="0"/>
              </a:rPr>
              <a:t>Vuosi</a:t>
            </a:r>
            <a:endParaRPr lang="en-US" altLang="sv-S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79388" y="5805489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sv-SE" sz="1200" b="1" smtClean="0">
                <a:solidFill>
                  <a:srgbClr val="000000"/>
                </a:solidFill>
              </a:rPr>
              <a:t>Lähteet: Karvonen et al.</a:t>
            </a:r>
            <a:r>
              <a:rPr lang="fi-FI" altLang="sv-SE" sz="1200" smtClean="0">
                <a:solidFill>
                  <a:srgbClr val="000000"/>
                </a:solidFill>
              </a:rPr>
              <a:t> </a:t>
            </a:r>
            <a:r>
              <a:rPr lang="en-US" altLang="sv-SE" sz="1200" b="1" smtClean="0">
                <a:solidFill>
                  <a:srgbClr val="000000"/>
                </a:solidFill>
              </a:rPr>
              <a:t> 1977, Nissinen et al. 1982, Pietinen et al. 1981, Pietinen et al. 1990, Valsta 1992, KTL/Nutrition Report 1995, Laatikainen et al. 2006, KTL/ FINRAVINTO 1997,  FINRAVINTO 2002 ja FINRAVINTO 2007</a:t>
            </a:r>
          </a:p>
        </p:txBody>
      </p:sp>
    </p:spTree>
    <p:extLst>
      <p:ext uri="{BB962C8B-B14F-4D97-AF65-F5344CB8AC3E}">
        <p14:creationId xmlns:p14="http://schemas.microsoft.com/office/powerpoint/2010/main" val="7297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sv-SE" smtClean="0">
                <a:latin typeface="Calibri" pitchFamily="34" charset="0"/>
              </a:rPr>
              <a:t>Suolan saannin lasku on pysähtynyt</a:t>
            </a:r>
          </a:p>
        </p:txBody>
      </p:sp>
      <p:graphicFrame>
        <p:nvGraphicFramePr>
          <p:cNvPr id="89091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994459"/>
              </p:ext>
            </p:extLst>
          </p:nvPr>
        </p:nvGraphicFramePr>
        <p:xfrm>
          <a:off x="611188" y="1703389"/>
          <a:ext cx="7848600" cy="414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Kaavio" r:id="rId4" imgW="5495841" imgH="2905006" progId="Excel.Chart.8">
                  <p:embed/>
                </p:oleObj>
              </mc:Choice>
              <mc:Fallback>
                <p:oleObj name="Kaavio" r:id="rId4" imgW="5495841" imgH="290500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3389"/>
                        <a:ext cx="7848600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5795965" y="6021388"/>
            <a:ext cx="1561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sv-SE" sz="1800" smtClean="0">
                <a:solidFill>
                  <a:srgbClr val="000000"/>
                </a:solidFill>
              </a:rPr>
              <a:t>FINRAVINTO</a:t>
            </a:r>
          </a:p>
        </p:txBody>
      </p:sp>
    </p:spTree>
    <p:extLst>
      <p:ext uri="{BB962C8B-B14F-4D97-AF65-F5344CB8AC3E}">
        <p14:creationId xmlns:p14="http://schemas.microsoft.com/office/powerpoint/2010/main" val="17359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68314" y="63500"/>
            <a:ext cx="8207375" cy="1008063"/>
          </a:xfrm>
        </p:spPr>
        <p:txBody>
          <a:bodyPr/>
          <a:lstStyle/>
          <a:p>
            <a:r>
              <a:rPr lang="fi-FI" altLang="sv-SE" smtClean="0">
                <a:latin typeface="Calibri" pitchFamily="34" charset="0"/>
              </a:rPr>
              <a:t>Painoindeksin muutokset alueittain 1972-2012</a:t>
            </a:r>
            <a:br>
              <a:rPr lang="fi-FI" altLang="sv-SE" smtClean="0">
                <a:latin typeface="Calibri" pitchFamily="34" charset="0"/>
              </a:rPr>
            </a:br>
            <a:r>
              <a:rPr lang="fi-FI" altLang="sv-SE" smtClean="0">
                <a:latin typeface="Calibri" pitchFamily="34" charset="0"/>
              </a:rPr>
              <a:t>30-59-vuotiaat miehet </a:t>
            </a:r>
            <a:endParaRPr lang="en-US" altLang="sv-SE" smtClean="0">
              <a:latin typeface="Calibri" pitchFamily="34" charset="0"/>
            </a:endParaRPr>
          </a:p>
        </p:txBody>
      </p:sp>
      <p:sp>
        <p:nvSpPr>
          <p:cNvPr id="901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E8CAC9D-F3C8-43DF-B46C-992D3118066A}" type="datetime1">
              <a:rPr lang="fi-FI" altLang="sv-SE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8.6.2017</a:t>
            </a:fld>
            <a:endParaRPr lang="fi-FI" altLang="sv-SE" sz="1000" smtClean="0">
              <a:solidFill>
                <a:srgbClr val="FFFFFF"/>
              </a:solidFill>
            </a:endParaRPr>
          </a:p>
        </p:txBody>
      </p:sp>
      <p:sp>
        <p:nvSpPr>
          <p:cNvPr id="90116" name="Date Placeholder 3"/>
          <p:cNvSpPr txBox="1">
            <a:spLocks noGrp="1"/>
          </p:cNvSpPr>
          <p:nvPr/>
        </p:nvSpPr>
        <p:spPr bwMode="auto">
          <a:xfrm>
            <a:off x="457202" y="6589714"/>
            <a:ext cx="1090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15CF266-0B91-4C1A-A1FB-D6A135708DED}" type="datetime1">
              <a:rPr lang="fi-FI" altLang="sv-SE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8.6.2017</a:t>
            </a:fld>
            <a:endParaRPr lang="fi-FI" altLang="sv-SE" sz="1000" smtClean="0">
              <a:solidFill>
                <a:srgbClr val="FFFFFF"/>
              </a:solidFill>
            </a:endParaRPr>
          </a:p>
        </p:txBody>
      </p:sp>
      <p:sp>
        <p:nvSpPr>
          <p:cNvPr id="90117" name="Slide Number Placehold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6D4F5F1-D92F-41C2-AF39-D2ECC2FE3244}" type="slidenum">
              <a:rPr lang="fi-FI" altLang="sv-SE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i-FI" altLang="sv-SE" sz="1000" smtClean="0">
              <a:solidFill>
                <a:srgbClr val="FFFFFF"/>
              </a:solidFill>
            </a:endParaRPr>
          </a:p>
        </p:txBody>
      </p:sp>
      <p:pic>
        <p:nvPicPr>
          <p:cNvPr id="90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2" y="1223963"/>
            <a:ext cx="68119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68314" y="265114"/>
            <a:ext cx="8207375" cy="735012"/>
          </a:xfrm>
        </p:spPr>
        <p:txBody>
          <a:bodyPr/>
          <a:lstStyle/>
          <a:p>
            <a:r>
              <a:rPr lang="fi-FI" altLang="sv-SE" smtClean="0">
                <a:latin typeface="Calibri" pitchFamily="34" charset="0"/>
              </a:rPr>
              <a:t>Ylipainon ja lihavuuden muutos 2007-2012</a:t>
            </a:r>
            <a:br>
              <a:rPr lang="fi-FI" altLang="sv-SE" smtClean="0">
                <a:latin typeface="Calibri" pitchFamily="34" charset="0"/>
              </a:rPr>
            </a:br>
            <a:r>
              <a:rPr lang="fi-FI" altLang="sv-SE" smtClean="0">
                <a:latin typeface="Calibri" pitchFamily="34" charset="0"/>
              </a:rPr>
              <a:t>25-64-vuotiaat miehet ja naiset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1563" y="1425576"/>
          <a:ext cx="5715000" cy="3931944"/>
        </p:xfrm>
        <a:graphic>
          <a:graphicData uri="http://schemas.openxmlformats.org/drawingml/2006/table">
            <a:tbl>
              <a:tblPr/>
              <a:tblGrid>
                <a:gridCol w="928687"/>
                <a:gridCol w="1643063"/>
                <a:gridCol w="1214437"/>
                <a:gridCol w="1214438"/>
                <a:gridCol w="714375"/>
              </a:tblGrid>
              <a:tr h="762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FINRISKI 2007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25-64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n=4804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FINRISKI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25-64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n=4399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p-arvo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Miehet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BMI (kg/m</a:t>
                      </a:r>
                      <a:r>
                        <a:rPr kumimoji="0" lang="fi-FI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≥25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≥30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Vyötärö (cm)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&gt;100 cm (%)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31,8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31,0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143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Naiset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BMI (kg/m</a:t>
                      </a:r>
                      <a:r>
                        <a:rPr kumimoji="0" lang="fi-FI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≥25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≥30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Vyötärö (cm)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&gt;90 (%)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49,5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85,4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</a:tbl>
          </a:graphicData>
        </a:graphic>
      </p:graphicFrame>
      <p:sp>
        <p:nvSpPr>
          <p:cNvPr id="92189" name="Text Box 6"/>
          <p:cNvSpPr txBox="1">
            <a:spLocks noChangeArrowheads="1"/>
          </p:cNvSpPr>
          <p:nvPr/>
        </p:nvSpPr>
        <p:spPr bwMode="auto">
          <a:xfrm>
            <a:off x="1081088" y="5434777"/>
            <a:ext cx="6062662" cy="2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2232" tIns="41116" rIns="82232" bIns="41116">
            <a:spAutoFit/>
          </a:bodyPr>
          <a:lstStyle>
            <a:lvl1pPr defTabSz="822325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lnSpc>
                <a:spcPct val="95000"/>
              </a:lnSpc>
              <a:spcBef>
                <a:spcPts val="538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lnSpc>
                <a:spcPct val="95000"/>
              </a:lnSpc>
              <a:spcBef>
                <a:spcPts val="538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sv-SE" sz="1400" dirty="0" smtClean="0">
                <a:solidFill>
                  <a:srgbClr val="000000"/>
                </a:solidFill>
                <a:latin typeface="Calibri" pitchFamily="34" charset="0"/>
              </a:rPr>
              <a:t>Väestöpainotettu ja ikävakioitu</a:t>
            </a:r>
            <a:endParaRPr lang="en-US" altLang="sv-SE" sz="1400" baseline="30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21" y="833689"/>
            <a:ext cx="8207375" cy="431705"/>
          </a:xfrm>
        </p:spPr>
        <p:txBody>
          <a:bodyPr/>
          <a:lstStyle/>
          <a:p>
            <a:r>
              <a:rPr lang="fi-FI" sz="2400" smtClean="0">
                <a:solidFill>
                  <a:schemeClr val="accent1">
                    <a:lumMod val="75000"/>
                  </a:schemeClr>
                </a:solidFill>
              </a:rPr>
              <a:t>Diabeteksen erityiskorvausoikeuksien lukumäärä Suomessa 1993-2013</a:t>
            </a:r>
            <a:endParaRPr lang="fi-FI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571C-DE5E-4AF4-BBAA-BB72B438058B}" type="datetime1">
              <a:rPr lang="fi-FI" altLang="fi-FI" smtClean="0">
                <a:solidFill>
                  <a:srgbClr val="FFFFFF"/>
                </a:solidFill>
              </a:rPr>
              <a:pPr/>
              <a:t>8.6.2017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7931-B498-4CF3-9B7F-15BEFFAA63AF}" type="slidenum">
              <a:rPr lang="fi-FI" altLang="fi-FI" smtClean="0">
                <a:solidFill>
                  <a:srgbClr val="FFFFFF"/>
                </a:solidFill>
              </a:rPr>
              <a:pPr/>
              <a:t>14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4829" y="6001303"/>
            <a:ext cx="1867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solidFill>
                  <a:srgbClr val="000000"/>
                </a:solidFill>
              </a:rPr>
              <a:t>http://www.kela.fi/kelasto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271464"/>
              </p:ext>
            </p:extLst>
          </p:nvPr>
        </p:nvGraphicFramePr>
        <p:xfrm>
          <a:off x="457200" y="1700685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4300" y="3962287"/>
            <a:ext cx="820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smtClean="0">
                <a:solidFill>
                  <a:srgbClr val="000000"/>
                </a:solidFill>
              </a:rPr>
              <a:t>113 000</a:t>
            </a:r>
            <a:endParaRPr lang="fi-FI" sz="14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5964" y="361949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smtClean="0">
                <a:solidFill>
                  <a:srgbClr val="000000"/>
                </a:solidFill>
              </a:rPr>
              <a:t>132 000</a:t>
            </a:r>
            <a:endParaRPr lang="fi-FI" sz="1400" b="1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3755" y="2844677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smtClean="0">
                <a:solidFill>
                  <a:srgbClr val="000000"/>
                </a:solidFill>
              </a:rPr>
              <a:t>212 000</a:t>
            </a:r>
            <a:endParaRPr lang="fi-FI" sz="1400" b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2305" y="209129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smtClean="0">
                <a:solidFill>
                  <a:srgbClr val="000000"/>
                </a:solidFill>
              </a:rPr>
              <a:t>286 000</a:t>
            </a:r>
            <a:endParaRPr lang="fi-FI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Chart 72"/>
          <p:cNvGraphicFramePr>
            <a:graphicFrameLocks noGrp="1"/>
          </p:cNvGraphicFramePr>
          <p:nvPr/>
        </p:nvGraphicFramePr>
        <p:xfrm>
          <a:off x="2133600" y="189137"/>
          <a:ext cx="4953000" cy="537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1859" name="Tekstikehys 7"/>
          <p:cNvSpPr txBox="1">
            <a:spLocks noChangeArrowheads="1"/>
          </p:cNvSpPr>
          <p:nvPr/>
        </p:nvSpPr>
        <p:spPr bwMode="auto">
          <a:xfrm>
            <a:off x="3894140" y="6113463"/>
            <a:ext cx="33924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rgbClr val="000000"/>
                </a:solidFill>
              </a:rPr>
              <a:t>Lähde: </a:t>
            </a:r>
            <a:r>
              <a:rPr lang="fi-FI" altLang="sv-SE" sz="1000" smtClean="0">
                <a:solidFill>
                  <a:srgbClr val="000000"/>
                </a:solidFill>
              </a:rPr>
              <a:t>Nuorten terveystapatutkimus 2015, Kinnunen ym. </a:t>
            </a:r>
          </a:p>
        </p:txBody>
      </p:sp>
    </p:spTree>
    <p:extLst>
      <p:ext uri="{BB962C8B-B14F-4D97-AF65-F5344CB8AC3E}">
        <p14:creationId xmlns:p14="http://schemas.microsoft.com/office/powerpoint/2010/main" val="38304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066" y="188914"/>
            <a:ext cx="7772400" cy="936625"/>
          </a:xfrm>
        </p:spPr>
        <p:txBody>
          <a:bodyPr/>
          <a:lstStyle/>
          <a:p>
            <a:pPr eaLnBrk="1" hangingPunct="1"/>
            <a:r>
              <a:rPr lang="fi-FI" altLang="fi-FI" smtClean="0"/>
              <a:t>Sakkaroosin saanti (E%) </a:t>
            </a:r>
            <a:endParaRPr lang="en-US" altLang="fi-FI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654" y="1125537"/>
            <a:ext cx="8172450" cy="5022851"/>
          </a:xfr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19254" y="6165849"/>
            <a:ext cx="792773" cy="2873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>
                <a:solidFill>
                  <a:srgbClr val="000000"/>
                </a:solidFill>
              </a:rPr>
              <a:t>n=455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59723" y="6165850"/>
            <a:ext cx="781050" cy="2603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>
                <a:solidFill>
                  <a:srgbClr val="000000"/>
                </a:solidFill>
              </a:rPr>
              <a:t>n=230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00197" y="6165850"/>
            <a:ext cx="781050" cy="2603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>
                <a:solidFill>
                  <a:srgbClr val="000000"/>
                </a:solidFill>
              </a:rPr>
              <a:t>n=471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795597" y="6165850"/>
            <a:ext cx="781050" cy="2603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>
                <a:solidFill>
                  <a:srgbClr val="000000"/>
                </a:solidFill>
              </a:rPr>
              <a:t>n=554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309339" y="6165850"/>
            <a:ext cx="781050" cy="2603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1800" smtClean="0">
                <a:solidFill>
                  <a:srgbClr val="000000"/>
                </a:solidFill>
              </a:rPr>
              <a:t>n=713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707904" y="6381751"/>
            <a:ext cx="4918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fi-FI" altLang="fi-FI" sz="2000" dirty="0" smtClean="0">
                <a:solidFill>
                  <a:srgbClr val="009999"/>
                </a:solidFill>
              </a:rPr>
              <a:t>Kyttälä ym. KTL julkaisuja B32/2008</a:t>
            </a:r>
            <a:endParaRPr lang="en-US" altLang="fi-FI" sz="2000" dirty="0" smtClean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925" y="188914"/>
            <a:ext cx="71276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3600" b="1" smtClean="0">
                <a:solidFill>
                  <a:srgbClr val="A3D47B"/>
                </a:solidFill>
                <a:cs typeface="Arial" charset="0"/>
              </a:rPr>
              <a:t>13 % päivittäisestä energiasta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3600" b="1" smtClean="0">
                <a:solidFill>
                  <a:srgbClr val="A3D47B"/>
                </a:solidFill>
                <a:cs typeface="Arial" charset="0"/>
              </a:rPr>
              <a:t>sakkaroosista</a:t>
            </a:r>
            <a:r>
              <a:rPr lang="fi-FI" altLang="fi-FI" sz="3600" smtClean="0">
                <a:solidFill>
                  <a:srgbClr val="A3D47B"/>
                </a:solidFill>
                <a:cs typeface="Arial" charset="0"/>
              </a:rPr>
              <a:t> </a:t>
            </a:r>
            <a:r>
              <a:rPr lang="fi-FI" altLang="fi-FI" sz="3600" smtClean="0">
                <a:solidFill>
                  <a:srgbClr val="FF0000"/>
                </a:solidFill>
                <a:cs typeface="Arial" charset="0"/>
              </a:rPr>
              <a:t>(suositus &lt; 10 %)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262" y="2565405"/>
          <a:ext cx="4038600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hart" r:id="rId4" imgW="4905375" imgH="3876675" progId="Excel.Chart.8">
                  <p:embed/>
                </p:oleObj>
              </mc:Choice>
              <mc:Fallback>
                <p:oleObj name="Chart" r:id="rId4" imgW="4905375" imgH="38766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62" y="2565405"/>
                        <a:ext cx="4038600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426929" y="3068642"/>
            <a:ext cx="33132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i-FI" altLang="fi-FI" sz="2000" b="1" smtClean="0">
                <a:solidFill>
                  <a:srgbClr val="FF0000"/>
                </a:solidFill>
                <a:cs typeface="Arial" charset="0"/>
              </a:rPr>
              <a:t>Lisätty sakkaroosi 85 %</a:t>
            </a:r>
            <a:r>
              <a:rPr lang="fi-FI" altLang="fi-FI" sz="2000" smtClean="0">
                <a:solidFill>
                  <a:srgbClr val="000000"/>
                </a:solidFill>
                <a:cs typeface="Arial" charset="0"/>
              </a:rPr>
              <a:t>  = teollisuuden ja kuluttajan lisäämä sakkaroosi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00198" y="4365630"/>
            <a:ext cx="36722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i-FI" altLang="fi-FI" sz="2000" b="1" smtClean="0">
                <a:solidFill>
                  <a:srgbClr val="006600"/>
                </a:solidFill>
                <a:cs typeface="Arial" charset="0"/>
              </a:rPr>
              <a:t>Luontainen sakkaroosi 15 %</a:t>
            </a:r>
            <a:r>
              <a:rPr lang="fi-FI" altLang="fi-FI" sz="2000" smtClean="0">
                <a:solidFill>
                  <a:srgbClr val="000000"/>
                </a:solidFill>
                <a:cs typeface="Arial" charset="0"/>
              </a:rPr>
              <a:t> = hedelmien ja marjojen sisältämä sakkaroosi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581" y="333375"/>
            <a:ext cx="6840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fi-FI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5654" y="260350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fi-FI" b="1" u="sng" smtClean="0">
              <a:solidFill>
                <a:srgbClr val="3333CC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1066" y="1628777"/>
            <a:ext cx="76331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fi-FI" altLang="fi-FI" sz="240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fi-FI" altLang="fi-FI" sz="2800" smtClean="0">
                <a:solidFill>
                  <a:srgbClr val="000000"/>
                </a:solidFill>
                <a:cs typeface="Arial" charset="0"/>
              </a:rPr>
              <a:t>Aineisto: 3-vuotiaat (n = 471)</a:t>
            </a:r>
            <a:r>
              <a:rPr lang="fi-FI" altLang="fi-FI" sz="280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fi-FI" altLang="fi-FI" sz="280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12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277" y="1341439"/>
            <a:ext cx="2286000" cy="1714500"/>
          </a:xfr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283968" y="6237291"/>
            <a:ext cx="434275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charset="0"/>
              <a:buChar char="−"/>
              <a:defRPr sz="20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C479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i-FI" altLang="fi-FI" sz="1800" dirty="0" smtClean="0">
                <a:solidFill>
                  <a:srgbClr val="000000"/>
                </a:solidFill>
              </a:rPr>
              <a:t>Erkkola ym. </a:t>
            </a:r>
            <a:r>
              <a:rPr lang="fi-FI" altLang="fi-FI" sz="1800" dirty="0" err="1" smtClean="0">
                <a:solidFill>
                  <a:srgbClr val="000000"/>
                </a:solidFill>
              </a:rPr>
              <a:t>Publ</a:t>
            </a:r>
            <a:r>
              <a:rPr lang="fi-FI" altLang="fi-FI" sz="1800" dirty="0" smtClean="0">
                <a:solidFill>
                  <a:srgbClr val="000000"/>
                </a:solidFill>
              </a:rPr>
              <a:t> Health </a:t>
            </a:r>
            <a:r>
              <a:rPr lang="fi-FI" altLang="fi-FI" sz="1800" dirty="0" err="1" smtClean="0">
                <a:solidFill>
                  <a:srgbClr val="000000"/>
                </a:solidFill>
              </a:rPr>
              <a:t>Nutr</a:t>
            </a:r>
            <a:r>
              <a:rPr lang="fi-FI" altLang="fi-FI" sz="1800" dirty="0" smtClean="0">
                <a:solidFill>
                  <a:srgbClr val="000000"/>
                </a:solidFill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33533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Ravitsemussitoumuksen keskeiset alueet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Tyydyttyneen </a:t>
            </a:r>
            <a:r>
              <a:rPr lang="fi-FI" dirty="0" smtClean="0"/>
              <a:t>(kovan) rasvan vähentäminen ja pehmeiden rasvojen suosiminen</a:t>
            </a:r>
          </a:p>
          <a:p>
            <a:r>
              <a:rPr lang="fi-FI" dirty="0" smtClean="0"/>
              <a:t>Lisätyn sokerin vähentäminen</a:t>
            </a:r>
          </a:p>
          <a:p>
            <a:r>
              <a:rPr lang="fi-FI" dirty="0" smtClean="0"/>
              <a:t>Kasvisten, hedelmien, täysjyvä tuotteiden saannin lisääminen (kuitu, ravintoaineet)</a:t>
            </a:r>
          </a:p>
          <a:p>
            <a:r>
              <a:rPr lang="fi-FI" dirty="0" smtClean="0"/>
              <a:t>Suolan (natriumin) vähentäminen</a:t>
            </a:r>
          </a:p>
          <a:p>
            <a:r>
              <a:rPr lang="fi-FI" dirty="0" smtClean="0"/>
              <a:t>Annos ja pakkauskoot</a:t>
            </a:r>
          </a:p>
          <a:p>
            <a:r>
              <a:rPr lang="fi-FI" dirty="0" smtClean="0"/>
              <a:t>Lasten tuotteet terveellisiä</a:t>
            </a:r>
          </a:p>
          <a:p>
            <a:r>
              <a:rPr lang="fi-FI" dirty="0" smtClean="0"/>
              <a:t>Lounaat ja ruokaohjeet, ruokaohjeet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>
                <a:solidFill>
                  <a:srgbClr val="FFFFFF"/>
                </a:solidFill>
              </a:rPr>
              <a:pPr/>
              <a:t>8.6.2017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Esityksen nimi / Tekijä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18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 smtClean="0"/>
              <a:t>Todennäköisyys, että 30-vuotias kuolee sydän- ja verisuonitauteihin, syöpään, diabetekseen tai krooniseen hengityselinsairauteen ennen kuin täyttää 70:</a:t>
            </a:r>
            <a:endParaRPr lang="fi-FI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22F0-8130-4978-869E-3B97D466162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871919" y="6165306"/>
            <a:ext cx="13608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i-FI" altLang="fi-FI" sz="1200" dirty="0">
                <a:solidFill>
                  <a:srgbClr val="3333FF"/>
                </a:solidFill>
              </a:rPr>
              <a:t>Lähde</a:t>
            </a:r>
            <a:r>
              <a:rPr lang="fi-FI" altLang="fi-FI" sz="1200">
                <a:solidFill>
                  <a:srgbClr val="3333FF"/>
                </a:solidFill>
              </a:rPr>
              <a:t>: </a:t>
            </a:r>
            <a:r>
              <a:rPr lang="fi-FI" altLang="fi-FI" sz="1200" smtClean="0">
                <a:solidFill>
                  <a:srgbClr val="3333FF"/>
                </a:solidFill>
              </a:rPr>
              <a:t>THL 2014</a:t>
            </a:r>
            <a:endParaRPr lang="fi-FI" altLang="fi-FI" sz="1200" dirty="0">
              <a:solidFill>
                <a:srgbClr val="3333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0885"/>
            <a:ext cx="7051898" cy="432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ruutu 2"/>
          <p:cNvSpPr txBox="1">
            <a:spLocks noChangeArrowheads="1"/>
          </p:cNvSpPr>
          <p:nvPr/>
        </p:nvSpPr>
        <p:spPr bwMode="auto">
          <a:xfrm>
            <a:off x="971550" y="41275"/>
            <a:ext cx="741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sv-SE">
                <a:solidFill>
                  <a:srgbClr val="000000"/>
                </a:solidFill>
              </a:rPr>
              <a:t>Kuolemansyyt Suomessa 1969-2012: </a:t>
            </a:r>
            <a:br>
              <a:rPr lang="fi-FI" altLang="sv-SE">
                <a:solidFill>
                  <a:srgbClr val="000000"/>
                </a:solidFill>
              </a:rPr>
            </a:br>
            <a:r>
              <a:rPr lang="fi-FI" altLang="sv-SE">
                <a:solidFill>
                  <a:srgbClr val="000000"/>
                </a:solidFill>
              </a:rPr>
              <a:t>15-64 -vuotiaat, 100 000 asukasta kohden</a:t>
            </a:r>
          </a:p>
        </p:txBody>
      </p:sp>
      <p:graphicFrame>
        <p:nvGraphicFramePr>
          <p:cNvPr id="72707" name="Kaavio 3"/>
          <p:cNvGraphicFramePr>
            <a:graphicFrameLocks/>
          </p:cNvGraphicFramePr>
          <p:nvPr/>
        </p:nvGraphicFramePr>
        <p:xfrm>
          <a:off x="344490" y="1217614"/>
          <a:ext cx="8670925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4" imgW="8669263" imgH="5395428" progId="Excel.Chart.8">
                  <p:embed/>
                </p:oleObj>
              </mc:Choice>
              <mc:Fallback>
                <p:oleObj r:id="rId4" imgW="8669263" imgH="539542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90" y="1217614"/>
                        <a:ext cx="8670925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ekstiruutu 4"/>
          <p:cNvSpPr txBox="1">
            <a:spLocks noChangeArrowheads="1"/>
          </p:cNvSpPr>
          <p:nvPr/>
        </p:nvSpPr>
        <p:spPr bwMode="auto">
          <a:xfrm>
            <a:off x="2484440" y="3025777"/>
            <a:ext cx="2447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sv-SE" sz="1400">
                <a:solidFill>
                  <a:srgbClr val="000000"/>
                </a:solidFill>
              </a:rPr>
              <a:t>Verenkiertoelinten sairaudet</a:t>
            </a:r>
          </a:p>
        </p:txBody>
      </p:sp>
      <p:sp>
        <p:nvSpPr>
          <p:cNvPr id="72709" name="Tekstiruutu 5"/>
          <p:cNvSpPr txBox="1">
            <a:spLocks noChangeArrowheads="1"/>
          </p:cNvSpPr>
          <p:nvPr/>
        </p:nvSpPr>
        <p:spPr bwMode="auto">
          <a:xfrm>
            <a:off x="1941513" y="3894139"/>
            <a:ext cx="1008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sv-SE" sz="1400">
                <a:solidFill>
                  <a:srgbClr val="000000"/>
                </a:solidFill>
              </a:rPr>
              <a:t>Kasvaimet</a:t>
            </a:r>
          </a:p>
        </p:txBody>
      </p:sp>
      <p:sp>
        <p:nvSpPr>
          <p:cNvPr id="72710" name="Tekstiruutu 6"/>
          <p:cNvSpPr txBox="1">
            <a:spLocks noChangeArrowheads="1"/>
          </p:cNvSpPr>
          <p:nvPr/>
        </p:nvSpPr>
        <p:spPr bwMode="auto">
          <a:xfrm>
            <a:off x="755650" y="4652965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sv-SE" sz="1400">
                <a:solidFill>
                  <a:srgbClr val="000000"/>
                </a:solidFill>
              </a:rPr>
              <a:t>Tapaturma ja väkivalta</a:t>
            </a:r>
          </a:p>
        </p:txBody>
      </p:sp>
      <p:sp>
        <p:nvSpPr>
          <p:cNvPr id="72711" name="Tekstiruutu 7"/>
          <p:cNvSpPr txBox="1">
            <a:spLocks noChangeArrowheads="1"/>
          </p:cNvSpPr>
          <p:nvPr/>
        </p:nvSpPr>
        <p:spPr bwMode="auto">
          <a:xfrm>
            <a:off x="2051050" y="5157789"/>
            <a:ext cx="3122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sv-SE" sz="1400">
                <a:solidFill>
                  <a:srgbClr val="000000"/>
                </a:solidFill>
              </a:rPr>
              <a:t>Alkoholiperäiset taudit ja tapaturmainen alkoholimyrkytys</a:t>
            </a:r>
          </a:p>
        </p:txBody>
      </p:sp>
    </p:spTree>
    <p:extLst>
      <p:ext uri="{BB962C8B-B14F-4D97-AF65-F5344CB8AC3E}">
        <p14:creationId xmlns:p14="http://schemas.microsoft.com/office/powerpoint/2010/main" val="36511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Myönteinen  kehitys edellyttää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Väestön kolesterolitaso laskee</a:t>
            </a:r>
          </a:p>
          <a:p>
            <a:pPr lvl="1"/>
            <a:r>
              <a:rPr lang="fi-FI" sz="1800" dirty="0" smtClean="0"/>
              <a:t>Kovia (tyydyttyneitä) rasvoja korvataan kasiöljyillä</a:t>
            </a:r>
          </a:p>
          <a:p>
            <a:pPr lvl="1"/>
            <a:r>
              <a:rPr lang="fi-FI" sz="1800" dirty="0" smtClean="0"/>
              <a:t>Kolesterolilääkitystä suunnataan tehokkaasti</a:t>
            </a:r>
          </a:p>
          <a:p>
            <a:r>
              <a:rPr lang="fi-FI" sz="2000" dirty="0" smtClean="0"/>
              <a:t>Verenpaine laskee</a:t>
            </a:r>
          </a:p>
          <a:p>
            <a:pPr lvl="1"/>
            <a:r>
              <a:rPr lang="fi-FI" sz="1800" dirty="0" smtClean="0"/>
              <a:t>Suolansaanti vähenee</a:t>
            </a:r>
          </a:p>
          <a:p>
            <a:pPr lvl="1"/>
            <a:r>
              <a:rPr lang="fi-FI" sz="1800" dirty="0" smtClean="0"/>
              <a:t>Lääkitystä tarvitsevat ovat tehokkaassa hoidossa</a:t>
            </a:r>
          </a:p>
          <a:p>
            <a:r>
              <a:rPr lang="fi-FI" sz="2000" dirty="0" smtClean="0"/>
              <a:t>Tupakointi vähenee</a:t>
            </a:r>
          </a:p>
          <a:p>
            <a:pPr lvl="1"/>
            <a:r>
              <a:rPr lang="fi-FI" sz="1800" dirty="0" smtClean="0"/>
              <a:t>Tupakoinnista tulisi tehdä ei normaalia käyttäytymistä</a:t>
            </a:r>
          </a:p>
          <a:p>
            <a:pPr lvl="1"/>
            <a:r>
              <a:rPr lang="fi-FI" sz="1800" dirty="0" smtClean="0"/>
              <a:t>Lopettamiseen enemmän tukea</a:t>
            </a:r>
          </a:p>
          <a:p>
            <a:r>
              <a:rPr lang="fi-FI" sz="2000" dirty="0" smtClean="0"/>
              <a:t>Lihavuus ei lisäänny ja kääntyy laskuun</a:t>
            </a:r>
          </a:p>
          <a:p>
            <a:pPr lvl="1"/>
            <a:r>
              <a:rPr lang="fi-FI" sz="1800" dirty="0" smtClean="0"/>
              <a:t>Erityinen huoli on lasten ja nuorten lihavuuden lisääntyminen</a:t>
            </a:r>
          </a:p>
          <a:p>
            <a:r>
              <a:rPr lang="fi-FI" sz="2000" dirty="0" smtClean="0"/>
              <a:t>Liikunta lisääntyy</a:t>
            </a:r>
          </a:p>
          <a:p>
            <a:r>
              <a:rPr lang="fi-FI" sz="2000" smtClean="0"/>
              <a:t>Alkoholinkulutus vähenee</a:t>
            </a:r>
            <a:endParaRPr lang="fi-FI" sz="2000" dirty="0" smtClean="0"/>
          </a:p>
          <a:p>
            <a:endParaRPr lang="fi-FI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121E7-398F-4136-A15D-7B5D39244991}" type="datetime1">
              <a:rPr lang="en-GB" smtClean="0"/>
              <a:pPr>
                <a:defRPr/>
              </a:pPr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Erkki Vartiainen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22F0-8130-4978-869E-3B97D466162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elfs01.stakes.fi\homes\EVAU\_Pictures\Australia 2014\P1030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273749"/>
            <a:ext cx="41560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 err="1" smtClean="0">
                <a:solidFill>
                  <a:prstClr val="white"/>
                </a:solidFill>
                <a:latin typeface="Calibri"/>
              </a:rPr>
              <a:t>Kiitos</a:t>
            </a:r>
            <a:r>
              <a:rPr lang="en-US" sz="9600" smtClean="0">
                <a:solidFill>
                  <a:prstClr val="white"/>
                </a:solidFill>
                <a:latin typeface="Calibri"/>
              </a:rPr>
              <a:t> !  </a:t>
            </a:r>
            <a:endParaRPr lang="en-US" sz="9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altLang="sv-SE" sz="2400" smtClean="0"/>
              <a:t>Havaittu ja riskitekijöillä ennustettu sepelvaltimotautikuolleisuuden lasku 35-64 vuotiailla miehillä </a:t>
            </a:r>
          </a:p>
        </p:txBody>
      </p:sp>
      <p:graphicFrame>
        <p:nvGraphicFramePr>
          <p:cNvPr id="99331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395288" y="1628777"/>
          <a:ext cx="8532812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Kaavio" r:id="rId4" imgW="7772400" imgH="4114884" progId="MSGraph.Chart.8">
                  <p:embed followColorScheme="full"/>
                </p:oleObj>
              </mc:Choice>
              <mc:Fallback>
                <p:oleObj name="Kaavio" r:id="rId4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28777"/>
                        <a:ext cx="8532812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6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06587"/>
              </p:ext>
            </p:extLst>
          </p:nvPr>
        </p:nvGraphicFramePr>
        <p:xfrm>
          <a:off x="1219200" y="1524000"/>
          <a:ext cx="6705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7375" cy="1008063"/>
          </a:xfrm>
        </p:spPr>
        <p:txBody>
          <a:bodyPr/>
          <a:lstStyle/>
          <a:p>
            <a:r>
              <a:rPr lang="fi-FI" dirty="0" smtClean="0"/>
              <a:t>Veren kolesterolitason muutokset</a:t>
            </a:r>
            <a:br>
              <a:rPr lang="fi-FI" dirty="0" smtClean="0"/>
            </a:br>
            <a:r>
              <a:rPr lang="fi-FI" dirty="0" smtClean="0"/>
              <a:t>(naiset 30-59)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9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sv-SE" dirty="0" smtClean="0"/>
              <a:t>Rasvan päivittäinen saanti naisilla osuutena kokonaisenergiasta</a:t>
            </a:r>
          </a:p>
        </p:txBody>
      </p:sp>
      <p:sp>
        <p:nvSpPr>
          <p:cNvPr id="788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4B9A8FF-1AB9-464C-A766-67857F9D803F}" type="datetime1">
              <a:rPr lang="fi-FI" altLang="sv-SE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8.6.2017</a:t>
            </a:fld>
            <a:endParaRPr lang="fi-FI" altLang="sv-SE" sz="1000" smtClean="0">
              <a:solidFill>
                <a:srgbClr val="FFFFFF"/>
              </a:solidFill>
            </a:endParaRPr>
          </a:p>
        </p:txBody>
      </p:sp>
      <p:sp>
        <p:nvSpPr>
          <p:cNvPr id="78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sv-SE" sz="1000" smtClean="0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8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AE6DB9A-9C8A-433F-BA8A-32D5462448A7}" type="slidenum">
              <a:rPr lang="fi-FI" altLang="sv-SE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i-FI" altLang="sv-SE" sz="1000" smtClean="0">
              <a:solidFill>
                <a:srgbClr val="FFFFFF"/>
              </a:solidFill>
            </a:endParaRPr>
          </a:p>
        </p:txBody>
      </p:sp>
      <p:graphicFrame>
        <p:nvGraphicFramePr>
          <p:cNvPr id="78854" name="Object 8"/>
          <p:cNvGraphicFramePr>
            <a:graphicFrameLocks noChangeAspect="1"/>
          </p:cNvGraphicFramePr>
          <p:nvPr/>
        </p:nvGraphicFramePr>
        <p:xfrm>
          <a:off x="395291" y="1700214"/>
          <a:ext cx="8220075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hart" r:id="rId3" imgW="8420052" imgH="4115014" progId="MSGraph.Chart.8">
                  <p:embed/>
                </p:oleObj>
              </mc:Choice>
              <mc:Fallback>
                <p:oleObj name="Chart" r:id="rId3" imgW="8420052" imgH="4115014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91" y="1700214"/>
                        <a:ext cx="8220075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BC14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1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Leipärasva</a:t>
            </a:r>
            <a:br>
              <a:rPr lang="fi-FI" dirty="0" smtClean="0"/>
            </a:br>
            <a:r>
              <a:rPr lang="fi-FI" dirty="0" smtClean="0"/>
              <a:t>(miehet 30-59)</a:t>
            </a:r>
            <a:endParaRPr lang="sv-SE" dirty="0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01266779"/>
              </p:ext>
            </p:extLst>
          </p:nvPr>
        </p:nvGraphicFramePr>
        <p:xfrm>
          <a:off x="457200" y="1484315"/>
          <a:ext cx="82184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95FA6-D448-4E63-946E-833E5E66854C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08/06/2017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Erkki Vartiainen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12149-1532-4D5A-B53B-4E7CDE5B8C48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 dirty="0" smtClean="0"/>
              <a:t>Kasviöljyn käyttö ruoan valmistuksessa</a:t>
            </a:r>
            <a:br>
              <a:rPr lang="fi-FI" sz="3200" dirty="0" smtClean="0"/>
            </a:br>
            <a:endParaRPr lang="fi-FI" sz="2400" b="0" dirty="0" smtClean="0"/>
          </a:p>
        </p:txBody>
      </p:sp>
      <p:graphicFrame>
        <p:nvGraphicFramePr>
          <p:cNvPr id="798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352132"/>
              </p:ext>
            </p:extLst>
          </p:nvPr>
        </p:nvGraphicFramePr>
        <p:xfrm>
          <a:off x="611188" y="1412776"/>
          <a:ext cx="8532812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Kaavio" r:id="rId4" imgW="7772408" imgH="4114867" progId="MSGraph.Chart.8">
                  <p:embed followColorScheme="full"/>
                </p:oleObj>
              </mc:Choice>
              <mc:Fallback>
                <p:oleObj name="Kaavio" r:id="rId4" imgW="7772408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776"/>
                        <a:ext cx="8532812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6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dirty="0" smtClean="0"/>
              <a:t>Systolinen verenpaine</a:t>
            </a:r>
            <a:br>
              <a:rPr lang="fi-FI" dirty="0" smtClean="0"/>
            </a:br>
            <a:r>
              <a:rPr lang="fi-FI" sz="2800" b="0" dirty="0" smtClean="0"/>
              <a:t>(naiset, 30-59 vuotta)</a:t>
            </a:r>
          </a:p>
        </p:txBody>
      </p:sp>
      <p:graphicFrame>
        <p:nvGraphicFramePr>
          <p:cNvPr id="9728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938766"/>
              </p:ext>
            </p:extLst>
          </p:nvPr>
        </p:nvGraphicFramePr>
        <p:xfrm>
          <a:off x="611188" y="1914527"/>
          <a:ext cx="8532812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Kaavio" r:id="rId4" imgW="8943951" imgH="4229049" progId="MSGraph.Chart.8">
                  <p:embed followColorScheme="full"/>
                </p:oleObj>
              </mc:Choice>
              <mc:Fallback>
                <p:oleObj name="Kaavio" r:id="rId4" imgW="8943951" imgH="42290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14527"/>
                        <a:ext cx="8532812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68315" y="1693863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i-FI" sz="1800" b="1"/>
              <a:t>mmHg</a:t>
            </a:r>
          </a:p>
        </p:txBody>
      </p:sp>
    </p:spTree>
    <p:extLst>
      <p:ext uri="{BB962C8B-B14F-4D97-AF65-F5344CB8AC3E}">
        <p14:creationId xmlns:p14="http://schemas.microsoft.com/office/powerpoint/2010/main" val="4824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dirty="0" smtClean="0"/>
              <a:t>Diastolinen verenpaine </a:t>
            </a:r>
            <a:br>
              <a:rPr lang="fi-FI" dirty="0" smtClean="0"/>
            </a:br>
            <a:r>
              <a:rPr lang="fi-FI" sz="2800" b="0" dirty="0" smtClean="0"/>
              <a:t>(miehet, 30-59 vuotta)</a:t>
            </a:r>
          </a:p>
        </p:txBody>
      </p:sp>
      <p:graphicFrame>
        <p:nvGraphicFramePr>
          <p:cNvPr id="8806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103584"/>
              </p:ext>
            </p:extLst>
          </p:nvPr>
        </p:nvGraphicFramePr>
        <p:xfrm>
          <a:off x="611188" y="1484786"/>
          <a:ext cx="8532812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Kaavio" r:id="rId4" imgW="7772408" imgH="4114867" progId="MSGraph.Chart.8">
                  <p:embed followColorScheme="full"/>
                </p:oleObj>
              </mc:Choice>
              <mc:Fallback>
                <p:oleObj name="Kaavio" r:id="rId4" imgW="7772408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786"/>
                        <a:ext cx="8532812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11192" y="1341439"/>
            <a:ext cx="1042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i-FI" sz="1800" b="1"/>
              <a:t>mmHg</a:t>
            </a:r>
          </a:p>
        </p:txBody>
      </p:sp>
    </p:spTree>
    <p:extLst>
      <p:ext uri="{BB962C8B-B14F-4D97-AF65-F5344CB8AC3E}">
        <p14:creationId xmlns:p14="http://schemas.microsoft.com/office/powerpoint/2010/main" val="12903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uk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L_fi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Ktl-kalvopohja_vaaka">
  <a:themeElements>
    <a:clrScheme name="Ktl-kalvopohja_vaa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l-kalvopohja_vaa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tl-kalvopohja_vaa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kalvopohja_vaa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kalvopohja_vaa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kalvopohja_vaa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kalvopohja_vaa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l-kalvopohja_vaa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kalvopohja_vaa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kalvopohja_vaa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kalvopohja_vaa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kalvopohja_vaa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kalvopohja_vaa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l-kalvopohja_vaa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hl_fi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L_fi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THL_fi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l_uk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L_fi_2012_2003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l_uk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l_fi">
  <a:themeElements>
    <a:clrScheme name="thl_fi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_f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_fi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l_fi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L 1">
    <a:dk1>
      <a:srgbClr val="000000"/>
    </a:dk1>
    <a:lt1>
      <a:srgbClr val="FFFFFF"/>
    </a:lt1>
    <a:dk2>
      <a:srgbClr val="807F83"/>
    </a:dk2>
    <a:lt2>
      <a:srgbClr val="EEECE1"/>
    </a:lt2>
    <a:accent1>
      <a:srgbClr val="7BC143"/>
    </a:accent1>
    <a:accent2>
      <a:srgbClr val="6BC9C7"/>
    </a:accent2>
    <a:accent3>
      <a:srgbClr val="FFFFFF"/>
    </a:accent3>
    <a:accent4>
      <a:srgbClr val="000000"/>
    </a:accent4>
    <a:accent5>
      <a:srgbClr val="BFDDB0"/>
    </a:accent5>
    <a:accent6>
      <a:srgbClr val="60B6B4"/>
    </a:accent6>
    <a:hlink>
      <a:srgbClr val="C1DF63"/>
    </a:hlink>
    <a:folHlink>
      <a:srgbClr val="5191CD"/>
    </a:folHlink>
  </a:clrScheme>
  <a:fontScheme name="TH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thl_uk</Template>
  <TotalTime>6117</TotalTime>
  <Words>485</Words>
  <Application>Microsoft Office PowerPoint</Application>
  <PresentationFormat>Näytössä katseltava diaesitys (4:3)</PresentationFormat>
  <Paragraphs>161</Paragraphs>
  <Slides>21</Slides>
  <Notes>8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12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21</vt:i4>
      </vt:variant>
    </vt:vector>
  </HeadingPairs>
  <TitlesOfParts>
    <vt:vector size="40" baseType="lpstr">
      <vt:lpstr>Arial</vt:lpstr>
      <vt:lpstr>Calibri</vt:lpstr>
      <vt:lpstr>Comic Sans MS</vt:lpstr>
      <vt:lpstr>Wingdings</vt:lpstr>
      <vt:lpstr>thl_uk</vt:lpstr>
      <vt:lpstr>2_THL_fi_2012</vt:lpstr>
      <vt:lpstr>5_THL_fi_2012</vt:lpstr>
      <vt:lpstr>1_thl_uk</vt:lpstr>
      <vt:lpstr>THL_fi_2012_2003</vt:lpstr>
      <vt:lpstr>2_thl_uk</vt:lpstr>
      <vt:lpstr>2_thl_fi</vt:lpstr>
      <vt:lpstr>1_Office Theme</vt:lpstr>
      <vt:lpstr>thl_fi_2014_16-9</vt:lpstr>
      <vt:lpstr>4_THL_fi_2012</vt:lpstr>
      <vt:lpstr>Ktl-kalvopohja_vaaka</vt:lpstr>
      <vt:lpstr>1_thl_fi_2014_16-9</vt:lpstr>
      <vt:lpstr>Microsoft Excel -kaavio</vt:lpstr>
      <vt:lpstr>Kaavio</vt:lpstr>
      <vt:lpstr>Chart</vt:lpstr>
      <vt:lpstr>Ravitsemussitoumus-toimintamallin kansallinen tausta ja tavoitteet väestön ravitsemuksen parantamiseksi </vt:lpstr>
      <vt:lpstr>PowerPoint-esitys</vt:lpstr>
      <vt:lpstr>Havaittu ja riskitekijöillä ennustettu sepelvaltimotautikuolleisuuden lasku 35-64 vuotiailla miehillä </vt:lpstr>
      <vt:lpstr>Veren kolesterolitason muutokset (naiset 30-59)</vt:lpstr>
      <vt:lpstr>Rasvan päivittäinen saanti naisilla osuutena kokonaisenergiasta</vt:lpstr>
      <vt:lpstr>Leipärasva (miehet 30-59)</vt:lpstr>
      <vt:lpstr>Kasviöljyn käyttö ruoan valmistuksessa </vt:lpstr>
      <vt:lpstr>Systolinen verenpaine (naiset, 30-59 vuotta)</vt:lpstr>
      <vt:lpstr>Diastolinen verenpaine  (miehet, 30-59 vuotta)</vt:lpstr>
      <vt:lpstr>Suolan saanti Suomessa 1977-2007  </vt:lpstr>
      <vt:lpstr>Suolan saannin lasku on pysähtynyt</vt:lpstr>
      <vt:lpstr>Painoindeksin muutokset alueittain 1972-2012 30-59-vuotiaat miehet </vt:lpstr>
      <vt:lpstr>Ylipainon ja lihavuuden muutos 2007-2012 25-64-vuotiaat miehet ja naiset</vt:lpstr>
      <vt:lpstr>Diabeteksen erityiskorvausoikeuksien lukumäärä Suomessa 1993-2013</vt:lpstr>
      <vt:lpstr>PowerPoint-esitys</vt:lpstr>
      <vt:lpstr>Sakkaroosin saanti (E%) </vt:lpstr>
      <vt:lpstr>PowerPoint-esitys</vt:lpstr>
      <vt:lpstr>Ravitsemussitoumuksen keskeiset alueet </vt:lpstr>
      <vt:lpstr>Todennäköisyys, että 30-vuotias kuolee sydän- ja verisuonitauteihin, syöpään, diabetekseen tai krooniseen hengityselinsairauteen ennen kuin täyttää 70:</vt:lpstr>
      <vt:lpstr>Myönteinen  kehitys edellyttää</vt:lpstr>
      <vt:lpstr>PowerPoint-esitys</vt:lpstr>
    </vt:vector>
  </TitlesOfParts>
  <Manager>Recommended Finland</Manager>
  <Company>grow.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>english</dc:subject>
  <dc:creator>Mari Ranta</dc:creator>
  <cp:lastModifiedBy>Lyytikäinen Arja</cp:lastModifiedBy>
  <cp:revision>262</cp:revision>
  <cp:lastPrinted>2014-10-29T09:27:25Z</cp:lastPrinted>
  <dcterms:created xsi:type="dcterms:W3CDTF">2010-02-18T12:57:49Z</dcterms:created>
  <dcterms:modified xsi:type="dcterms:W3CDTF">2017-06-08T05:14:44Z</dcterms:modified>
</cp:coreProperties>
</file>