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57" r:id="rId4"/>
    <p:sldId id="260" r:id="rId5"/>
    <p:sldId id="262" r:id="rId6"/>
    <p:sldId id="261" r:id="rId7"/>
    <p:sldId id="265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pos="574">
          <p15:clr>
            <a:srgbClr val="A4A3A4"/>
          </p15:clr>
        </p15:guide>
        <p15:guide id="7" pos="71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FFFFFF"/>
    <a:srgbClr val="7DAFF5"/>
    <a:srgbClr val="716F6E"/>
    <a:srgbClr val="6BBD46"/>
    <a:srgbClr val="0B4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  <p:guide orient="horz" pos="1117"/>
        <p:guide orient="horz" pos="3793"/>
        <p:guide orient="horz" pos="255"/>
        <p:guide pos="574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C167-DAD6-465E-92E6-B9E79C3B8BCE}" type="datetimeFigureOut">
              <a:rPr lang="fi-FI" sz="800" smtClean="0"/>
              <a:t>7.6.2017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4AC5-9B06-4D7E-9669-ECC570D585F3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96699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590A613E-2D53-4ABF-9C9B-CCB36AFA1BD8}" type="datetimeFigureOut">
              <a:rPr lang="fi-FI" smtClean="0"/>
              <a:pPr/>
              <a:t>7.6.2017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20" y="861086"/>
            <a:ext cx="5472760" cy="307842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804E9ACC-CDA4-45EE-B763-94697AB31C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54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19170" y="116540"/>
            <a:ext cx="11953660" cy="662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225" y="1773238"/>
            <a:ext cx="10369550" cy="2375842"/>
          </a:xfrm>
        </p:spPr>
        <p:txBody>
          <a:bodyPr anchor="b"/>
          <a:lstStyle>
            <a:lvl1pPr algn="l">
              <a:lnSpc>
                <a:spcPct val="85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225" y="4149080"/>
            <a:ext cx="10369550" cy="1224136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A6A969-DE43-41BD-9BD0-34C0C2A8907B}" type="datetime1">
              <a:rPr lang="fi-FI" smtClean="0"/>
              <a:t>7.6.2017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263525" y="260350"/>
            <a:ext cx="366713" cy="576263"/>
          </a:xfrm>
          <a:custGeom>
            <a:avLst/>
            <a:gdLst>
              <a:gd name="T0" fmla="*/ 589 w 3463"/>
              <a:gd name="T1" fmla="*/ 4588 h 5446"/>
              <a:gd name="T2" fmla="*/ 901 w 3463"/>
              <a:gd name="T3" fmla="*/ 4495 h 5446"/>
              <a:gd name="T4" fmla="*/ 1183 w 3463"/>
              <a:gd name="T5" fmla="*/ 4342 h 5446"/>
              <a:gd name="T6" fmla="*/ 1424 w 3463"/>
              <a:gd name="T7" fmla="*/ 4137 h 5446"/>
              <a:gd name="T8" fmla="*/ 1613 w 3463"/>
              <a:gd name="T9" fmla="*/ 3886 h 5446"/>
              <a:gd name="T10" fmla="*/ 1742 w 3463"/>
              <a:gd name="T11" fmla="*/ 3596 h 5446"/>
              <a:gd name="T12" fmla="*/ 1800 w 3463"/>
              <a:gd name="T13" fmla="*/ 3274 h 5446"/>
              <a:gd name="T14" fmla="*/ 1812 w 3463"/>
              <a:gd name="T15" fmla="*/ 2191 h 5446"/>
              <a:gd name="T16" fmla="*/ 1880 w 3463"/>
              <a:gd name="T17" fmla="*/ 1886 h 5446"/>
              <a:gd name="T18" fmla="*/ 2007 w 3463"/>
              <a:gd name="T19" fmla="*/ 1606 h 5446"/>
              <a:gd name="T20" fmla="*/ 2186 w 3463"/>
              <a:gd name="T21" fmla="*/ 1363 h 5446"/>
              <a:gd name="T22" fmla="*/ 2410 w 3463"/>
              <a:gd name="T23" fmla="*/ 1166 h 5446"/>
              <a:gd name="T24" fmla="*/ 2673 w 3463"/>
              <a:gd name="T25" fmla="*/ 1023 h 5446"/>
              <a:gd name="T26" fmla="*/ 2968 w 3463"/>
              <a:gd name="T27" fmla="*/ 945 h 5446"/>
              <a:gd name="T28" fmla="*/ 3145 w 3463"/>
              <a:gd name="T29" fmla="*/ 1791 h 5446"/>
              <a:gd name="T30" fmla="*/ 3012 w 3463"/>
              <a:gd name="T31" fmla="*/ 1811 h 5446"/>
              <a:gd name="T32" fmla="*/ 2869 w 3463"/>
              <a:gd name="T33" fmla="*/ 1881 h 5446"/>
              <a:gd name="T34" fmla="*/ 2751 w 3463"/>
              <a:gd name="T35" fmla="*/ 1991 h 5446"/>
              <a:gd name="T36" fmla="*/ 2665 w 3463"/>
              <a:gd name="T37" fmla="*/ 2130 h 5446"/>
              <a:gd name="T38" fmla="*/ 2615 w 3463"/>
              <a:gd name="T39" fmla="*/ 2328 h 5446"/>
              <a:gd name="T40" fmla="*/ 2594 w 3463"/>
              <a:gd name="T41" fmla="*/ 3482 h 5446"/>
              <a:gd name="T42" fmla="*/ 2473 w 3463"/>
              <a:gd name="T43" fmla="*/ 3976 h 5446"/>
              <a:gd name="T44" fmla="*/ 2250 w 3463"/>
              <a:gd name="T45" fmla="*/ 4416 h 5446"/>
              <a:gd name="T46" fmla="*/ 1939 w 3463"/>
              <a:gd name="T47" fmla="*/ 4794 h 5446"/>
              <a:gd name="T48" fmla="*/ 1551 w 3463"/>
              <a:gd name="T49" fmla="*/ 5096 h 5446"/>
              <a:gd name="T50" fmla="*/ 1103 w 3463"/>
              <a:gd name="T51" fmla="*/ 5311 h 5446"/>
              <a:gd name="T52" fmla="*/ 605 w 3463"/>
              <a:gd name="T53" fmla="*/ 5428 h 5446"/>
              <a:gd name="T54" fmla="*/ 6 w 3463"/>
              <a:gd name="T55" fmla="*/ 4621 h 5446"/>
              <a:gd name="T56" fmla="*/ 3057 w 3463"/>
              <a:gd name="T57" fmla="*/ 833 h 5446"/>
              <a:gd name="T58" fmla="*/ 2734 w 3463"/>
              <a:gd name="T59" fmla="*/ 894 h 5446"/>
              <a:gd name="T60" fmla="*/ 2440 w 3463"/>
              <a:gd name="T61" fmla="*/ 1022 h 5446"/>
              <a:gd name="T62" fmla="*/ 2185 w 3463"/>
              <a:gd name="T63" fmla="*/ 1208 h 5446"/>
              <a:gd name="T64" fmla="*/ 1977 w 3463"/>
              <a:gd name="T65" fmla="*/ 1444 h 5446"/>
              <a:gd name="T66" fmla="*/ 1822 w 3463"/>
              <a:gd name="T67" fmla="*/ 1722 h 5446"/>
              <a:gd name="T68" fmla="*/ 1730 w 3463"/>
              <a:gd name="T69" fmla="*/ 2033 h 5446"/>
              <a:gd name="T70" fmla="*/ 1707 w 3463"/>
              <a:gd name="T71" fmla="*/ 3122 h 5446"/>
              <a:gd name="T72" fmla="*/ 1672 w 3463"/>
              <a:gd name="T73" fmla="*/ 3435 h 5446"/>
              <a:gd name="T74" fmla="*/ 1570 w 3463"/>
              <a:gd name="T75" fmla="*/ 3724 h 5446"/>
              <a:gd name="T76" fmla="*/ 1411 w 3463"/>
              <a:gd name="T77" fmla="*/ 3980 h 5446"/>
              <a:gd name="T78" fmla="*/ 1202 w 3463"/>
              <a:gd name="T79" fmla="*/ 4194 h 5446"/>
              <a:gd name="T80" fmla="*/ 951 w 3463"/>
              <a:gd name="T81" fmla="*/ 4360 h 5446"/>
              <a:gd name="T82" fmla="*/ 666 w 3463"/>
              <a:gd name="T83" fmla="*/ 4468 h 5446"/>
              <a:gd name="T84" fmla="*/ 354 w 3463"/>
              <a:gd name="T85" fmla="*/ 4511 h 5446"/>
              <a:gd name="T86" fmla="*/ 400 w 3463"/>
              <a:gd name="T87" fmla="*/ 3647 h 5446"/>
              <a:gd name="T88" fmla="*/ 537 w 3463"/>
              <a:gd name="T89" fmla="*/ 3606 h 5446"/>
              <a:gd name="T90" fmla="*/ 676 w 3463"/>
              <a:gd name="T91" fmla="*/ 3515 h 5446"/>
              <a:gd name="T92" fmla="*/ 773 w 3463"/>
              <a:gd name="T93" fmla="*/ 3397 h 5446"/>
              <a:gd name="T94" fmla="*/ 839 w 3463"/>
              <a:gd name="T95" fmla="*/ 3229 h 5446"/>
              <a:gd name="T96" fmla="*/ 854 w 3463"/>
              <a:gd name="T97" fmla="*/ 2182 h 5446"/>
              <a:gd name="T98" fmla="*/ 938 w 3463"/>
              <a:gd name="T99" fmla="*/ 1671 h 5446"/>
              <a:gd name="T100" fmla="*/ 1128 w 3463"/>
              <a:gd name="T101" fmla="*/ 1204 h 5446"/>
              <a:gd name="T102" fmla="*/ 1412 w 3463"/>
              <a:gd name="T103" fmla="*/ 795 h 5446"/>
              <a:gd name="T104" fmla="*/ 1775 w 3463"/>
              <a:gd name="T105" fmla="*/ 457 h 5446"/>
              <a:gd name="T106" fmla="*/ 2205 w 3463"/>
              <a:gd name="T107" fmla="*/ 203 h 5446"/>
              <a:gd name="T108" fmla="*/ 2688 w 3463"/>
              <a:gd name="T109" fmla="*/ 47 h 5446"/>
              <a:gd name="T110" fmla="*/ 3463 w 3463"/>
              <a:gd name="T111" fmla="*/ 0 h 5446"/>
              <a:gd name="T112" fmla="*/ 3170 w 3463"/>
              <a:gd name="T113" fmla="*/ 828 h 5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5446">
                <a:moveTo>
                  <a:pt x="293" y="4616"/>
                </a:moveTo>
                <a:lnTo>
                  <a:pt x="331" y="4616"/>
                </a:lnTo>
                <a:lnTo>
                  <a:pt x="368" y="4614"/>
                </a:lnTo>
                <a:lnTo>
                  <a:pt x="405" y="4612"/>
                </a:lnTo>
                <a:lnTo>
                  <a:pt x="443" y="4609"/>
                </a:lnTo>
                <a:lnTo>
                  <a:pt x="479" y="4605"/>
                </a:lnTo>
                <a:lnTo>
                  <a:pt x="516" y="4601"/>
                </a:lnTo>
                <a:lnTo>
                  <a:pt x="553" y="4595"/>
                </a:lnTo>
                <a:lnTo>
                  <a:pt x="589" y="4588"/>
                </a:lnTo>
                <a:lnTo>
                  <a:pt x="625" y="4581"/>
                </a:lnTo>
                <a:lnTo>
                  <a:pt x="660" y="4573"/>
                </a:lnTo>
                <a:lnTo>
                  <a:pt x="696" y="4564"/>
                </a:lnTo>
                <a:lnTo>
                  <a:pt x="731" y="4555"/>
                </a:lnTo>
                <a:lnTo>
                  <a:pt x="766" y="4544"/>
                </a:lnTo>
                <a:lnTo>
                  <a:pt x="800" y="4533"/>
                </a:lnTo>
                <a:lnTo>
                  <a:pt x="834" y="4521"/>
                </a:lnTo>
                <a:lnTo>
                  <a:pt x="868" y="4508"/>
                </a:lnTo>
                <a:lnTo>
                  <a:pt x="901" y="4495"/>
                </a:lnTo>
                <a:lnTo>
                  <a:pt x="934" y="4481"/>
                </a:lnTo>
                <a:lnTo>
                  <a:pt x="967" y="4466"/>
                </a:lnTo>
                <a:lnTo>
                  <a:pt x="999" y="4450"/>
                </a:lnTo>
                <a:lnTo>
                  <a:pt x="1031" y="4434"/>
                </a:lnTo>
                <a:lnTo>
                  <a:pt x="1062" y="4417"/>
                </a:lnTo>
                <a:lnTo>
                  <a:pt x="1093" y="4399"/>
                </a:lnTo>
                <a:lnTo>
                  <a:pt x="1124" y="4381"/>
                </a:lnTo>
                <a:lnTo>
                  <a:pt x="1154" y="4362"/>
                </a:lnTo>
                <a:lnTo>
                  <a:pt x="1183" y="4342"/>
                </a:lnTo>
                <a:lnTo>
                  <a:pt x="1212" y="4322"/>
                </a:lnTo>
                <a:lnTo>
                  <a:pt x="1240" y="4301"/>
                </a:lnTo>
                <a:lnTo>
                  <a:pt x="1268" y="4279"/>
                </a:lnTo>
                <a:lnTo>
                  <a:pt x="1296" y="4257"/>
                </a:lnTo>
                <a:lnTo>
                  <a:pt x="1322" y="4234"/>
                </a:lnTo>
                <a:lnTo>
                  <a:pt x="1349" y="4211"/>
                </a:lnTo>
                <a:lnTo>
                  <a:pt x="1374" y="4187"/>
                </a:lnTo>
                <a:lnTo>
                  <a:pt x="1399" y="4162"/>
                </a:lnTo>
                <a:lnTo>
                  <a:pt x="1424" y="4137"/>
                </a:lnTo>
                <a:lnTo>
                  <a:pt x="1447" y="4111"/>
                </a:lnTo>
                <a:lnTo>
                  <a:pt x="1470" y="4085"/>
                </a:lnTo>
                <a:lnTo>
                  <a:pt x="1493" y="4058"/>
                </a:lnTo>
                <a:lnTo>
                  <a:pt x="1515" y="4031"/>
                </a:lnTo>
                <a:lnTo>
                  <a:pt x="1536" y="4003"/>
                </a:lnTo>
                <a:lnTo>
                  <a:pt x="1556" y="3975"/>
                </a:lnTo>
                <a:lnTo>
                  <a:pt x="1576" y="3946"/>
                </a:lnTo>
                <a:lnTo>
                  <a:pt x="1595" y="3916"/>
                </a:lnTo>
                <a:lnTo>
                  <a:pt x="1613" y="3886"/>
                </a:lnTo>
                <a:lnTo>
                  <a:pt x="1631" y="3856"/>
                </a:lnTo>
                <a:lnTo>
                  <a:pt x="1647" y="3825"/>
                </a:lnTo>
                <a:lnTo>
                  <a:pt x="1663" y="3793"/>
                </a:lnTo>
                <a:lnTo>
                  <a:pt x="1678" y="3761"/>
                </a:lnTo>
                <a:lnTo>
                  <a:pt x="1693" y="3729"/>
                </a:lnTo>
                <a:lnTo>
                  <a:pt x="1706" y="3696"/>
                </a:lnTo>
                <a:lnTo>
                  <a:pt x="1719" y="3663"/>
                </a:lnTo>
                <a:lnTo>
                  <a:pt x="1731" y="3630"/>
                </a:lnTo>
                <a:lnTo>
                  <a:pt x="1742" y="3596"/>
                </a:lnTo>
                <a:lnTo>
                  <a:pt x="1753" y="3561"/>
                </a:lnTo>
                <a:lnTo>
                  <a:pt x="1762" y="3527"/>
                </a:lnTo>
                <a:lnTo>
                  <a:pt x="1770" y="3492"/>
                </a:lnTo>
                <a:lnTo>
                  <a:pt x="1777" y="3456"/>
                </a:lnTo>
                <a:lnTo>
                  <a:pt x="1784" y="3421"/>
                </a:lnTo>
                <a:lnTo>
                  <a:pt x="1789" y="3384"/>
                </a:lnTo>
                <a:lnTo>
                  <a:pt x="1794" y="3348"/>
                </a:lnTo>
                <a:lnTo>
                  <a:pt x="1797" y="3311"/>
                </a:lnTo>
                <a:lnTo>
                  <a:pt x="1800" y="3274"/>
                </a:lnTo>
                <a:lnTo>
                  <a:pt x="1801" y="3237"/>
                </a:lnTo>
                <a:lnTo>
                  <a:pt x="1802" y="3199"/>
                </a:lnTo>
                <a:lnTo>
                  <a:pt x="1802" y="2868"/>
                </a:lnTo>
                <a:lnTo>
                  <a:pt x="1802" y="2369"/>
                </a:lnTo>
                <a:lnTo>
                  <a:pt x="1802" y="2333"/>
                </a:lnTo>
                <a:lnTo>
                  <a:pt x="1803" y="2297"/>
                </a:lnTo>
                <a:lnTo>
                  <a:pt x="1806" y="2262"/>
                </a:lnTo>
                <a:lnTo>
                  <a:pt x="1808" y="2226"/>
                </a:lnTo>
                <a:lnTo>
                  <a:pt x="1812" y="2191"/>
                </a:lnTo>
                <a:lnTo>
                  <a:pt x="1817" y="2156"/>
                </a:lnTo>
                <a:lnTo>
                  <a:pt x="1822" y="2122"/>
                </a:lnTo>
                <a:lnTo>
                  <a:pt x="1828" y="2087"/>
                </a:lnTo>
                <a:lnTo>
                  <a:pt x="1835" y="2053"/>
                </a:lnTo>
                <a:lnTo>
                  <a:pt x="1842" y="2019"/>
                </a:lnTo>
                <a:lnTo>
                  <a:pt x="1851" y="1985"/>
                </a:lnTo>
                <a:lnTo>
                  <a:pt x="1860" y="1952"/>
                </a:lnTo>
                <a:lnTo>
                  <a:pt x="1870" y="1919"/>
                </a:lnTo>
                <a:lnTo>
                  <a:pt x="1880" y="1886"/>
                </a:lnTo>
                <a:lnTo>
                  <a:pt x="1892" y="1853"/>
                </a:lnTo>
                <a:lnTo>
                  <a:pt x="1904" y="1821"/>
                </a:lnTo>
                <a:lnTo>
                  <a:pt x="1916" y="1789"/>
                </a:lnTo>
                <a:lnTo>
                  <a:pt x="1930" y="1758"/>
                </a:lnTo>
                <a:lnTo>
                  <a:pt x="1944" y="1727"/>
                </a:lnTo>
                <a:lnTo>
                  <a:pt x="1959" y="1696"/>
                </a:lnTo>
                <a:lnTo>
                  <a:pt x="1974" y="1666"/>
                </a:lnTo>
                <a:lnTo>
                  <a:pt x="1990" y="1636"/>
                </a:lnTo>
                <a:lnTo>
                  <a:pt x="2007" y="1606"/>
                </a:lnTo>
                <a:lnTo>
                  <a:pt x="2024" y="1577"/>
                </a:lnTo>
                <a:lnTo>
                  <a:pt x="2042" y="1548"/>
                </a:lnTo>
                <a:lnTo>
                  <a:pt x="2061" y="1520"/>
                </a:lnTo>
                <a:lnTo>
                  <a:pt x="2080" y="1493"/>
                </a:lnTo>
                <a:lnTo>
                  <a:pt x="2100" y="1466"/>
                </a:lnTo>
                <a:lnTo>
                  <a:pt x="2121" y="1439"/>
                </a:lnTo>
                <a:lnTo>
                  <a:pt x="2142" y="1413"/>
                </a:lnTo>
                <a:lnTo>
                  <a:pt x="2163" y="1388"/>
                </a:lnTo>
                <a:lnTo>
                  <a:pt x="2186" y="1363"/>
                </a:lnTo>
                <a:lnTo>
                  <a:pt x="2208" y="1339"/>
                </a:lnTo>
                <a:lnTo>
                  <a:pt x="2232" y="1315"/>
                </a:lnTo>
                <a:lnTo>
                  <a:pt x="2255" y="1292"/>
                </a:lnTo>
                <a:lnTo>
                  <a:pt x="2280" y="1269"/>
                </a:lnTo>
                <a:lnTo>
                  <a:pt x="2305" y="1247"/>
                </a:lnTo>
                <a:lnTo>
                  <a:pt x="2330" y="1226"/>
                </a:lnTo>
                <a:lnTo>
                  <a:pt x="2356" y="1205"/>
                </a:lnTo>
                <a:lnTo>
                  <a:pt x="2383" y="1185"/>
                </a:lnTo>
                <a:lnTo>
                  <a:pt x="2410" y="1166"/>
                </a:lnTo>
                <a:lnTo>
                  <a:pt x="2437" y="1147"/>
                </a:lnTo>
                <a:lnTo>
                  <a:pt x="2465" y="1129"/>
                </a:lnTo>
                <a:lnTo>
                  <a:pt x="2493" y="1112"/>
                </a:lnTo>
                <a:lnTo>
                  <a:pt x="2522" y="1095"/>
                </a:lnTo>
                <a:lnTo>
                  <a:pt x="2551" y="1079"/>
                </a:lnTo>
                <a:lnTo>
                  <a:pt x="2581" y="1064"/>
                </a:lnTo>
                <a:lnTo>
                  <a:pt x="2611" y="1050"/>
                </a:lnTo>
                <a:lnTo>
                  <a:pt x="2642" y="1036"/>
                </a:lnTo>
                <a:lnTo>
                  <a:pt x="2673" y="1023"/>
                </a:lnTo>
                <a:lnTo>
                  <a:pt x="2704" y="1011"/>
                </a:lnTo>
                <a:lnTo>
                  <a:pt x="2736" y="1000"/>
                </a:lnTo>
                <a:lnTo>
                  <a:pt x="2768" y="990"/>
                </a:lnTo>
                <a:lnTo>
                  <a:pt x="2800" y="980"/>
                </a:lnTo>
                <a:lnTo>
                  <a:pt x="2833" y="971"/>
                </a:lnTo>
                <a:lnTo>
                  <a:pt x="2867" y="963"/>
                </a:lnTo>
                <a:lnTo>
                  <a:pt x="2900" y="956"/>
                </a:lnTo>
                <a:lnTo>
                  <a:pt x="2934" y="950"/>
                </a:lnTo>
                <a:lnTo>
                  <a:pt x="2968" y="945"/>
                </a:lnTo>
                <a:lnTo>
                  <a:pt x="3003" y="941"/>
                </a:lnTo>
                <a:lnTo>
                  <a:pt x="3038" y="938"/>
                </a:lnTo>
                <a:lnTo>
                  <a:pt x="3073" y="935"/>
                </a:lnTo>
                <a:lnTo>
                  <a:pt x="3109" y="934"/>
                </a:lnTo>
                <a:lnTo>
                  <a:pt x="3145" y="933"/>
                </a:lnTo>
                <a:lnTo>
                  <a:pt x="3463" y="933"/>
                </a:lnTo>
                <a:lnTo>
                  <a:pt x="3463" y="1361"/>
                </a:lnTo>
                <a:lnTo>
                  <a:pt x="3463" y="1791"/>
                </a:lnTo>
                <a:lnTo>
                  <a:pt x="3145" y="1791"/>
                </a:lnTo>
                <a:lnTo>
                  <a:pt x="3117" y="1792"/>
                </a:lnTo>
                <a:lnTo>
                  <a:pt x="3104" y="1793"/>
                </a:lnTo>
                <a:lnTo>
                  <a:pt x="3090" y="1795"/>
                </a:lnTo>
                <a:lnTo>
                  <a:pt x="3077" y="1797"/>
                </a:lnTo>
                <a:lnTo>
                  <a:pt x="3064" y="1799"/>
                </a:lnTo>
                <a:lnTo>
                  <a:pt x="3050" y="1801"/>
                </a:lnTo>
                <a:lnTo>
                  <a:pt x="3037" y="1804"/>
                </a:lnTo>
                <a:lnTo>
                  <a:pt x="3025" y="1808"/>
                </a:lnTo>
                <a:lnTo>
                  <a:pt x="3012" y="1811"/>
                </a:lnTo>
                <a:lnTo>
                  <a:pt x="2999" y="1815"/>
                </a:lnTo>
                <a:lnTo>
                  <a:pt x="2987" y="1820"/>
                </a:lnTo>
                <a:lnTo>
                  <a:pt x="2962" y="1829"/>
                </a:lnTo>
                <a:lnTo>
                  <a:pt x="2938" y="1840"/>
                </a:lnTo>
                <a:lnTo>
                  <a:pt x="2914" y="1853"/>
                </a:lnTo>
                <a:lnTo>
                  <a:pt x="2903" y="1859"/>
                </a:lnTo>
                <a:lnTo>
                  <a:pt x="2891" y="1866"/>
                </a:lnTo>
                <a:lnTo>
                  <a:pt x="2880" y="1873"/>
                </a:lnTo>
                <a:lnTo>
                  <a:pt x="2869" y="1881"/>
                </a:lnTo>
                <a:lnTo>
                  <a:pt x="2858" y="1889"/>
                </a:lnTo>
                <a:lnTo>
                  <a:pt x="2847" y="1897"/>
                </a:lnTo>
                <a:lnTo>
                  <a:pt x="2827" y="1914"/>
                </a:lnTo>
                <a:lnTo>
                  <a:pt x="2816" y="1922"/>
                </a:lnTo>
                <a:lnTo>
                  <a:pt x="2806" y="1932"/>
                </a:lnTo>
                <a:lnTo>
                  <a:pt x="2787" y="1950"/>
                </a:lnTo>
                <a:lnTo>
                  <a:pt x="2769" y="1970"/>
                </a:lnTo>
                <a:lnTo>
                  <a:pt x="2760" y="1980"/>
                </a:lnTo>
                <a:lnTo>
                  <a:pt x="2751" y="1991"/>
                </a:lnTo>
                <a:lnTo>
                  <a:pt x="2734" y="2012"/>
                </a:lnTo>
                <a:lnTo>
                  <a:pt x="2726" y="2023"/>
                </a:lnTo>
                <a:lnTo>
                  <a:pt x="2719" y="2034"/>
                </a:lnTo>
                <a:lnTo>
                  <a:pt x="2704" y="2057"/>
                </a:lnTo>
                <a:lnTo>
                  <a:pt x="2697" y="2069"/>
                </a:lnTo>
                <a:lnTo>
                  <a:pt x="2690" y="2081"/>
                </a:lnTo>
                <a:lnTo>
                  <a:pt x="2683" y="2093"/>
                </a:lnTo>
                <a:lnTo>
                  <a:pt x="2677" y="2105"/>
                </a:lnTo>
                <a:lnTo>
                  <a:pt x="2665" y="2130"/>
                </a:lnTo>
                <a:lnTo>
                  <a:pt x="2655" y="2155"/>
                </a:lnTo>
                <a:lnTo>
                  <a:pt x="2645" y="2181"/>
                </a:lnTo>
                <a:lnTo>
                  <a:pt x="2637" y="2207"/>
                </a:lnTo>
                <a:lnTo>
                  <a:pt x="2630" y="2233"/>
                </a:lnTo>
                <a:lnTo>
                  <a:pt x="2627" y="2246"/>
                </a:lnTo>
                <a:lnTo>
                  <a:pt x="2624" y="2260"/>
                </a:lnTo>
                <a:lnTo>
                  <a:pt x="2619" y="2287"/>
                </a:lnTo>
                <a:lnTo>
                  <a:pt x="2616" y="2314"/>
                </a:lnTo>
                <a:lnTo>
                  <a:pt x="2615" y="2328"/>
                </a:lnTo>
                <a:lnTo>
                  <a:pt x="2614" y="2341"/>
                </a:lnTo>
                <a:lnTo>
                  <a:pt x="2613" y="2369"/>
                </a:lnTo>
                <a:lnTo>
                  <a:pt x="2613" y="2868"/>
                </a:lnTo>
                <a:lnTo>
                  <a:pt x="2612" y="3190"/>
                </a:lnTo>
                <a:lnTo>
                  <a:pt x="2612" y="3249"/>
                </a:lnTo>
                <a:lnTo>
                  <a:pt x="2609" y="3308"/>
                </a:lnTo>
                <a:lnTo>
                  <a:pt x="2606" y="3366"/>
                </a:lnTo>
                <a:lnTo>
                  <a:pt x="2600" y="3424"/>
                </a:lnTo>
                <a:lnTo>
                  <a:pt x="2594" y="3482"/>
                </a:lnTo>
                <a:lnTo>
                  <a:pt x="2586" y="3539"/>
                </a:lnTo>
                <a:lnTo>
                  <a:pt x="2576" y="3595"/>
                </a:lnTo>
                <a:lnTo>
                  <a:pt x="2566" y="3651"/>
                </a:lnTo>
                <a:lnTo>
                  <a:pt x="2553" y="3706"/>
                </a:lnTo>
                <a:lnTo>
                  <a:pt x="2540" y="3761"/>
                </a:lnTo>
                <a:lnTo>
                  <a:pt x="2525" y="3817"/>
                </a:lnTo>
                <a:lnTo>
                  <a:pt x="2509" y="3870"/>
                </a:lnTo>
                <a:lnTo>
                  <a:pt x="2491" y="3923"/>
                </a:lnTo>
                <a:lnTo>
                  <a:pt x="2473" y="3976"/>
                </a:lnTo>
                <a:lnTo>
                  <a:pt x="2453" y="4027"/>
                </a:lnTo>
                <a:lnTo>
                  <a:pt x="2432" y="4078"/>
                </a:lnTo>
                <a:lnTo>
                  <a:pt x="2409" y="4129"/>
                </a:lnTo>
                <a:lnTo>
                  <a:pt x="2386" y="4179"/>
                </a:lnTo>
                <a:lnTo>
                  <a:pt x="2361" y="4228"/>
                </a:lnTo>
                <a:lnTo>
                  <a:pt x="2335" y="4276"/>
                </a:lnTo>
                <a:lnTo>
                  <a:pt x="2308" y="4324"/>
                </a:lnTo>
                <a:lnTo>
                  <a:pt x="2279" y="4370"/>
                </a:lnTo>
                <a:lnTo>
                  <a:pt x="2250" y="4416"/>
                </a:lnTo>
                <a:lnTo>
                  <a:pt x="2220" y="4462"/>
                </a:lnTo>
                <a:lnTo>
                  <a:pt x="2188" y="4506"/>
                </a:lnTo>
                <a:lnTo>
                  <a:pt x="2156" y="4550"/>
                </a:lnTo>
                <a:lnTo>
                  <a:pt x="2122" y="4593"/>
                </a:lnTo>
                <a:lnTo>
                  <a:pt x="2087" y="4635"/>
                </a:lnTo>
                <a:lnTo>
                  <a:pt x="2052" y="4676"/>
                </a:lnTo>
                <a:lnTo>
                  <a:pt x="2015" y="4716"/>
                </a:lnTo>
                <a:lnTo>
                  <a:pt x="1977" y="4755"/>
                </a:lnTo>
                <a:lnTo>
                  <a:pt x="1939" y="4794"/>
                </a:lnTo>
                <a:lnTo>
                  <a:pt x="1899" y="4831"/>
                </a:lnTo>
                <a:lnTo>
                  <a:pt x="1859" y="4868"/>
                </a:lnTo>
                <a:lnTo>
                  <a:pt x="1818" y="4904"/>
                </a:lnTo>
                <a:lnTo>
                  <a:pt x="1776" y="4939"/>
                </a:lnTo>
                <a:lnTo>
                  <a:pt x="1733" y="4972"/>
                </a:lnTo>
                <a:lnTo>
                  <a:pt x="1688" y="5005"/>
                </a:lnTo>
                <a:lnTo>
                  <a:pt x="1643" y="5036"/>
                </a:lnTo>
                <a:lnTo>
                  <a:pt x="1598" y="5067"/>
                </a:lnTo>
                <a:lnTo>
                  <a:pt x="1551" y="5096"/>
                </a:lnTo>
                <a:lnTo>
                  <a:pt x="1504" y="5125"/>
                </a:lnTo>
                <a:lnTo>
                  <a:pt x="1457" y="5152"/>
                </a:lnTo>
                <a:lnTo>
                  <a:pt x="1408" y="5178"/>
                </a:lnTo>
                <a:lnTo>
                  <a:pt x="1359" y="5203"/>
                </a:lnTo>
                <a:lnTo>
                  <a:pt x="1309" y="5227"/>
                </a:lnTo>
                <a:lnTo>
                  <a:pt x="1258" y="5250"/>
                </a:lnTo>
                <a:lnTo>
                  <a:pt x="1207" y="5272"/>
                </a:lnTo>
                <a:lnTo>
                  <a:pt x="1155" y="5292"/>
                </a:lnTo>
                <a:lnTo>
                  <a:pt x="1103" y="5311"/>
                </a:lnTo>
                <a:lnTo>
                  <a:pt x="1050" y="5329"/>
                </a:lnTo>
                <a:lnTo>
                  <a:pt x="996" y="5346"/>
                </a:lnTo>
                <a:lnTo>
                  <a:pt x="942" y="5362"/>
                </a:lnTo>
                <a:lnTo>
                  <a:pt x="887" y="5376"/>
                </a:lnTo>
                <a:lnTo>
                  <a:pt x="831" y="5389"/>
                </a:lnTo>
                <a:lnTo>
                  <a:pt x="775" y="5400"/>
                </a:lnTo>
                <a:lnTo>
                  <a:pt x="719" y="5411"/>
                </a:lnTo>
                <a:lnTo>
                  <a:pt x="662" y="5420"/>
                </a:lnTo>
                <a:lnTo>
                  <a:pt x="605" y="5428"/>
                </a:lnTo>
                <a:lnTo>
                  <a:pt x="547" y="5434"/>
                </a:lnTo>
                <a:lnTo>
                  <a:pt x="489" y="5439"/>
                </a:lnTo>
                <a:lnTo>
                  <a:pt x="430" y="5442"/>
                </a:lnTo>
                <a:lnTo>
                  <a:pt x="371" y="5444"/>
                </a:lnTo>
                <a:lnTo>
                  <a:pt x="312" y="5445"/>
                </a:lnTo>
                <a:lnTo>
                  <a:pt x="73" y="5446"/>
                </a:lnTo>
                <a:lnTo>
                  <a:pt x="0" y="5446"/>
                </a:lnTo>
                <a:lnTo>
                  <a:pt x="3" y="5034"/>
                </a:lnTo>
                <a:lnTo>
                  <a:pt x="6" y="4621"/>
                </a:lnTo>
                <a:lnTo>
                  <a:pt x="21" y="4620"/>
                </a:lnTo>
                <a:lnTo>
                  <a:pt x="69" y="4619"/>
                </a:lnTo>
                <a:lnTo>
                  <a:pt x="157" y="4617"/>
                </a:lnTo>
                <a:lnTo>
                  <a:pt x="219" y="4616"/>
                </a:lnTo>
                <a:lnTo>
                  <a:pt x="293" y="4616"/>
                </a:lnTo>
                <a:close/>
                <a:moveTo>
                  <a:pt x="3170" y="828"/>
                </a:moveTo>
                <a:lnTo>
                  <a:pt x="3132" y="829"/>
                </a:lnTo>
                <a:lnTo>
                  <a:pt x="3095" y="830"/>
                </a:lnTo>
                <a:lnTo>
                  <a:pt x="3057" y="833"/>
                </a:lnTo>
                <a:lnTo>
                  <a:pt x="3020" y="836"/>
                </a:lnTo>
                <a:lnTo>
                  <a:pt x="2983" y="840"/>
                </a:lnTo>
                <a:lnTo>
                  <a:pt x="2946" y="845"/>
                </a:lnTo>
                <a:lnTo>
                  <a:pt x="2910" y="851"/>
                </a:lnTo>
                <a:lnTo>
                  <a:pt x="2874" y="858"/>
                </a:lnTo>
                <a:lnTo>
                  <a:pt x="2838" y="866"/>
                </a:lnTo>
                <a:lnTo>
                  <a:pt x="2803" y="875"/>
                </a:lnTo>
                <a:lnTo>
                  <a:pt x="2768" y="884"/>
                </a:lnTo>
                <a:lnTo>
                  <a:pt x="2734" y="894"/>
                </a:lnTo>
                <a:lnTo>
                  <a:pt x="2699" y="905"/>
                </a:lnTo>
                <a:lnTo>
                  <a:pt x="2665" y="917"/>
                </a:lnTo>
                <a:lnTo>
                  <a:pt x="2632" y="930"/>
                </a:lnTo>
                <a:lnTo>
                  <a:pt x="2599" y="943"/>
                </a:lnTo>
                <a:lnTo>
                  <a:pt x="2566" y="958"/>
                </a:lnTo>
                <a:lnTo>
                  <a:pt x="2534" y="973"/>
                </a:lnTo>
                <a:lnTo>
                  <a:pt x="2502" y="988"/>
                </a:lnTo>
                <a:lnTo>
                  <a:pt x="2471" y="1005"/>
                </a:lnTo>
                <a:lnTo>
                  <a:pt x="2440" y="1022"/>
                </a:lnTo>
                <a:lnTo>
                  <a:pt x="2410" y="1040"/>
                </a:lnTo>
                <a:lnTo>
                  <a:pt x="2380" y="1059"/>
                </a:lnTo>
                <a:lnTo>
                  <a:pt x="2351" y="1078"/>
                </a:lnTo>
                <a:lnTo>
                  <a:pt x="2322" y="1098"/>
                </a:lnTo>
                <a:lnTo>
                  <a:pt x="2293" y="1119"/>
                </a:lnTo>
                <a:lnTo>
                  <a:pt x="2265" y="1140"/>
                </a:lnTo>
                <a:lnTo>
                  <a:pt x="2238" y="1162"/>
                </a:lnTo>
                <a:lnTo>
                  <a:pt x="2211" y="1185"/>
                </a:lnTo>
                <a:lnTo>
                  <a:pt x="2185" y="1208"/>
                </a:lnTo>
                <a:lnTo>
                  <a:pt x="2160" y="1232"/>
                </a:lnTo>
                <a:lnTo>
                  <a:pt x="2135" y="1257"/>
                </a:lnTo>
                <a:lnTo>
                  <a:pt x="2110" y="1282"/>
                </a:lnTo>
                <a:lnTo>
                  <a:pt x="2086" y="1307"/>
                </a:lnTo>
                <a:lnTo>
                  <a:pt x="2063" y="1334"/>
                </a:lnTo>
                <a:lnTo>
                  <a:pt x="2040" y="1360"/>
                </a:lnTo>
                <a:lnTo>
                  <a:pt x="2019" y="1388"/>
                </a:lnTo>
                <a:lnTo>
                  <a:pt x="1997" y="1416"/>
                </a:lnTo>
                <a:lnTo>
                  <a:pt x="1977" y="1444"/>
                </a:lnTo>
                <a:lnTo>
                  <a:pt x="1957" y="1473"/>
                </a:lnTo>
                <a:lnTo>
                  <a:pt x="1937" y="1502"/>
                </a:lnTo>
                <a:lnTo>
                  <a:pt x="1919" y="1532"/>
                </a:lnTo>
                <a:lnTo>
                  <a:pt x="1901" y="1563"/>
                </a:lnTo>
                <a:lnTo>
                  <a:pt x="1884" y="1594"/>
                </a:lnTo>
                <a:lnTo>
                  <a:pt x="1867" y="1625"/>
                </a:lnTo>
                <a:lnTo>
                  <a:pt x="1852" y="1658"/>
                </a:lnTo>
                <a:lnTo>
                  <a:pt x="1837" y="1690"/>
                </a:lnTo>
                <a:lnTo>
                  <a:pt x="1822" y="1722"/>
                </a:lnTo>
                <a:lnTo>
                  <a:pt x="1809" y="1755"/>
                </a:lnTo>
                <a:lnTo>
                  <a:pt x="1796" y="1789"/>
                </a:lnTo>
                <a:lnTo>
                  <a:pt x="1785" y="1823"/>
                </a:lnTo>
                <a:lnTo>
                  <a:pt x="1774" y="1857"/>
                </a:lnTo>
                <a:lnTo>
                  <a:pt x="1763" y="1891"/>
                </a:lnTo>
                <a:lnTo>
                  <a:pt x="1754" y="1926"/>
                </a:lnTo>
                <a:lnTo>
                  <a:pt x="1745" y="1961"/>
                </a:lnTo>
                <a:lnTo>
                  <a:pt x="1738" y="1997"/>
                </a:lnTo>
                <a:lnTo>
                  <a:pt x="1730" y="2033"/>
                </a:lnTo>
                <a:lnTo>
                  <a:pt x="1724" y="2069"/>
                </a:lnTo>
                <a:lnTo>
                  <a:pt x="1719" y="2105"/>
                </a:lnTo>
                <a:lnTo>
                  <a:pt x="1715" y="2142"/>
                </a:lnTo>
                <a:lnTo>
                  <a:pt x="1712" y="2179"/>
                </a:lnTo>
                <a:lnTo>
                  <a:pt x="1709" y="2216"/>
                </a:lnTo>
                <a:lnTo>
                  <a:pt x="1708" y="2254"/>
                </a:lnTo>
                <a:lnTo>
                  <a:pt x="1707" y="2291"/>
                </a:lnTo>
                <a:lnTo>
                  <a:pt x="1707" y="2622"/>
                </a:lnTo>
                <a:lnTo>
                  <a:pt x="1707" y="3122"/>
                </a:lnTo>
                <a:lnTo>
                  <a:pt x="1707" y="3157"/>
                </a:lnTo>
                <a:lnTo>
                  <a:pt x="1706" y="3193"/>
                </a:lnTo>
                <a:lnTo>
                  <a:pt x="1703" y="3228"/>
                </a:lnTo>
                <a:lnTo>
                  <a:pt x="1700" y="3264"/>
                </a:lnTo>
                <a:lnTo>
                  <a:pt x="1696" y="3298"/>
                </a:lnTo>
                <a:lnTo>
                  <a:pt x="1691" y="3333"/>
                </a:lnTo>
                <a:lnTo>
                  <a:pt x="1686" y="3367"/>
                </a:lnTo>
                <a:lnTo>
                  <a:pt x="1679" y="3402"/>
                </a:lnTo>
                <a:lnTo>
                  <a:pt x="1672" y="3435"/>
                </a:lnTo>
                <a:lnTo>
                  <a:pt x="1664" y="3469"/>
                </a:lnTo>
                <a:lnTo>
                  <a:pt x="1655" y="3502"/>
                </a:lnTo>
                <a:lnTo>
                  <a:pt x="1645" y="3535"/>
                </a:lnTo>
                <a:lnTo>
                  <a:pt x="1634" y="3567"/>
                </a:lnTo>
                <a:lnTo>
                  <a:pt x="1623" y="3599"/>
                </a:lnTo>
                <a:lnTo>
                  <a:pt x="1611" y="3631"/>
                </a:lnTo>
                <a:lnTo>
                  <a:pt x="1598" y="3662"/>
                </a:lnTo>
                <a:lnTo>
                  <a:pt x="1585" y="3693"/>
                </a:lnTo>
                <a:lnTo>
                  <a:pt x="1570" y="3724"/>
                </a:lnTo>
                <a:lnTo>
                  <a:pt x="1555" y="3754"/>
                </a:lnTo>
                <a:lnTo>
                  <a:pt x="1540" y="3784"/>
                </a:lnTo>
                <a:lnTo>
                  <a:pt x="1523" y="3814"/>
                </a:lnTo>
                <a:lnTo>
                  <a:pt x="1506" y="3843"/>
                </a:lnTo>
                <a:lnTo>
                  <a:pt x="1489" y="3871"/>
                </a:lnTo>
                <a:lnTo>
                  <a:pt x="1470" y="3899"/>
                </a:lnTo>
                <a:lnTo>
                  <a:pt x="1451" y="3927"/>
                </a:lnTo>
                <a:lnTo>
                  <a:pt x="1431" y="3954"/>
                </a:lnTo>
                <a:lnTo>
                  <a:pt x="1411" y="3980"/>
                </a:lnTo>
                <a:lnTo>
                  <a:pt x="1390" y="4006"/>
                </a:lnTo>
                <a:lnTo>
                  <a:pt x="1369" y="4031"/>
                </a:lnTo>
                <a:lnTo>
                  <a:pt x="1347" y="4056"/>
                </a:lnTo>
                <a:lnTo>
                  <a:pt x="1324" y="4081"/>
                </a:lnTo>
                <a:lnTo>
                  <a:pt x="1301" y="4105"/>
                </a:lnTo>
                <a:lnTo>
                  <a:pt x="1277" y="4128"/>
                </a:lnTo>
                <a:lnTo>
                  <a:pt x="1252" y="4151"/>
                </a:lnTo>
                <a:lnTo>
                  <a:pt x="1227" y="4173"/>
                </a:lnTo>
                <a:lnTo>
                  <a:pt x="1202" y="4194"/>
                </a:lnTo>
                <a:lnTo>
                  <a:pt x="1176" y="4215"/>
                </a:lnTo>
                <a:lnTo>
                  <a:pt x="1149" y="4236"/>
                </a:lnTo>
                <a:lnTo>
                  <a:pt x="1123" y="4255"/>
                </a:lnTo>
                <a:lnTo>
                  <a:pt x="1095" y="4274"/>
                </a:lnTo>
                <a:lnTo>
                  <a:pt x="1067" y="4293"/>
                </a:lnTo>
                <a:lnTo>
                  <a:pt x="1039" y="4310"/>
                </a:lnTo>
                <a:lnTo>
                  <a:pt x="1010" y="4327"/>
                </a:lnTo>
                <a:lnTo>
                  <a:pt x="981" y="4344"/>
                </a:lnTo>
                <a:lnTo>
                  <a:pt x="951" y="4360"/>
                </a:lnTo>
                <a:lnTo>
                  <a:pt x="921" y="4374"/>
                </a:lnTo>
                <a:lnTo>
                  <a:pt x="890" y="4389"/>
                </a:lnTo>
                <a:lnTo>
                  <a:pt x="859" y="4402"/>
                </a:lnTo>
                <a:lnTo>
                  <a:pt x="828" y="4415"/>
                </a:lnTo>
                <a:lnTo>
                  <a:pt x="796" y="4427"/>
                </a:lnTo>
                <a:lnTo>
                  <a:pt x="764" y="4438"/>
                </a:lnTo>
                <a:lnTo>
                  <a:pt x="732" y="4449"/>
                </a:lnTo>
                <a:lnTo>
                  <a:pt x="699" y="4459"/>
                </a:lnTo>
                <a:lnTo>
                  <a:pt x="666" y="4468"/>
                </a:lnTo>
                <a:lnTo>
                  <a:pt x="632" y="4476"/>
                </a:lnTo>
                <a:lnTo>
                  <a:pt x="598" y="4483"/>
                </a:lnTo>
                <a:lnTo>
                  <a:pt x="564" y="4490"/>
                </a:lnTo>
                <a:lnTo>
                  <a:pt x="530" y="4495"/>
                </a:lnTo>
                <a:lnTo>
                  <a:pt x="496" y="4500"/>
                </a:lnTo>
                <a:lnTo>
                  <a:pt x="461" y="4504"/>
                </a:lnTo>
                <a:lnTo>
                  <a:pt x="425" y="4507"/>
                </a:lnTo>
                <a:lnTo>
                  <a:pt x="390" y="4510"/>
                </a:lnTo>
                <a:lnTo>
                  <a:pt x="354" y="4511"/>
                </a:lnTo>
                <a:lnTo>
                  <a:pt x="319" y="4511"/>
                </a:lnTo>
                <a:lnTo>
                  <a:pt x="0" y="4511"/>
                </a:lnTo>
                <a:lnTo>
                  <a:pt x="0" y="4082"/>
                </a:lnTo>
                <a:lnTo>
                  <a:pt x="0" y="3653"/>
                </a:lnTo>
                <a:lnTo>
                  <a:pt x="319" y="3653"/>
                </a:lnTo>
                <a:lnTo>
                  <a:pt x="346" y="3653"/>
                </a:lnTo>
                <a:lnTo>
                  <a:pt x="373" y="3651"/>
                </a:lnTo>
                <a:lnTo>
                  <a:pt x="386" y="3649"/>
                </a:lnTo>
                <a:lnTo>
                  <a:pt x="400" y="3647"/>
                </a:lnTo>
                <a:lnTo>
                  <a:pt x="413" y="3645"/>
                </a:lnTo>
                <a:lnTo>
                  <a:pt x="426" y="3642"/>
                </a:lnTo>
                <a:lnTo>
                  <a:pt x="439" y="3640"/>
                </a:lnTo>
                <a:lnTo>
                  <a:pt x="451" y="3637"/>
                </a:lnTo>
                <a:lnTo>
                  <a:pt x="464" y="3633"/>
                </a:lnTo>
                <a:lnTo>
                  <a:pt x="477" y="3629"/>
                </a:lnTo>
                <a:lnTo>
                  <a:pt x="501" y="3621"/>
                </a:lnTo>
                <a:lnTo>
                  <a:pt x="526" y="3611"/>
                </a:lnTo>
                <a:lnTo>
                  <a:pt x="537" y="3606"/>
                </a:lnTo>
                <a:lnTo>
                  <a:pt x="549" y="3601"/>
                </a:lnTo>
                <a:lnTo>
                  <a:pt x="572" y="3589"/>
                </a:lnTo>
                <a:lnTo>
                  <a:pt x="583" y="3583"/>
                </a:lnTo>
                <a:lnTo>
                  <a:pt x="594" y="3576"/>
                </a:lnTo>
                <a:lnTo>
                  <a:pt x="616" y="3562"/>
                </a:lnTo>
                <a:lnTo>
                  <a:pt x="637" y="3548"/>
                </a:lnTo>
                <a:lnTo>
                  <a:pt x="647" y="3540"/>
                </a:lnTo>
                <a:lnTo>
                  <a:pt x="657" y="3532"/>
                </a:lnTo>
                <a:lnTo>
                  <a:pt x="676" y="3515"/>
                </a:lnTo>
                <a:lnTo>
                  <a:pt x="694" y="3498"/>
                </a:lnTo>
                <a:lnTo>
                  <a:pt x="703" y="3488"/>
                </a:lnTo>
                <a:lnTo>
                  <a:pt x="712" y="3479"/>
                </a:lnTo>
                <a:lnTo>
                  <a:pt x="729" y="3460"/>
                </a:lnTo>
                <a:lnTo>
                  <a:pt x="737" y="3450"/>
                </a:lnTo>
                <a:lnTo>
                  <a:pt x="745" y="3440"/>
                </a:lnTo>
                <a:lnTo>
                  <a:pt x="759" y="3419"/>
                </a:lnTo>
                <a:lnTo>
                  <a:pt x="766" y="3408"/>
                </a:lnTo>
                <a:lnTo>
                  <a:pt x="773" y="3397"/>
                </a:lnTo>
                <a:lnTo>
                  <a:pt x="780" y="3386"/>
                </a:lnTo>
                <a:lnTo>
                  <a:pt x="786" y="3375"/>
                </a:lnTo>
                <a:lnTo>
                  <a:pt x="798" y="3352"/>
                </a:lnTo>
                <a:lnTo>
                  <a:pt x="808" y="3329"/>
                </a:lnTo>
                <a:lnTo>
                  <a:pt x="818" y="3304"/>
                </a:lnTo>
                <a:lnTo>
                  <a:pt x="826" y="3280"/>
                </a:lnTo>
                <a:lnTo>
                  <a:pt x="833" y="3254"/>
                </a:lnTo>
                <a:lnTo>
                  <a:pt x="837" y="3242"/>
                </a:lnTo>
                <a:lnTo>
                  <a:pt x="839" y="3229"/>
                </a:lnTo>
                <a:lnTo>
                  <a:pt x="844" y="3203"/>
                </a:lnTo>
                <a:lnTo>
                  <a:pt x="847" y="3176"/>
                </a:lnTo>
                <a:lnTo>
                  <a:pt x="849" y="3162"/>
                </a:lnTo>
                <a:lnTo>
                  <a:pt x="849" y="3149"/>
                </a:lnTo>
                <a:lnTo>
                  <a:pt x="850" y="3122"/>
                </a:lnTo>
                <a:lnTo>
                  <a:pt x="850" y="2622"/>
                </a:lnTo>
                <a:lnTo>
                  <a:pt x="851" y="2301"/>
                </a:lnTo>
                <a:lnTo>
                  <a:pt x="852" y="2241"/>
                </a:lnTo>
                <a:lnTo>
                  <a:pt x="854" y="2182"/>
                </a:lnTo>
                <a:lnTo>
                  <a:pt x="858" y="2124"/>
                </a:lnTo>
                <a:lnTo>
                  <a:pt x="863" y="2066"/>
                </a:lnTo>
                <a:lnTo>
                  <a:pt x="869" y="2008"/>
                </a:lnTo>
                <a:lnTo>
                  <a:pt x="877" y="1951"/>
                </a:lnTo>
                <a:lnTo>
                  <a:pt x="887" y="1894"/>
                </a:lnTo>
                <a:lnTo>
                  <a:pt x="898" y="1837"/>
                </a:lnTo>
                <a:lnTo>
                  <a:pt x="910" y="1782"/>
                </a:lnTo>
                <a:lnTo>
                  <a:pt x="923" y="1726"/>
                </a:lnTo>
                <a:lnTo>
                  <a:pt x="938" y="1671"/>
                </a:lnTo>
                <a:lnTo>
                  <a:pt x="954" y="1616"/>
                </a:lnTo>
                <a:lnTo>
                  <a:pt x="972" y="1562"/>
                </a:lnTo>
                <a:lnTo>
                  <a:pt x="990" y="1509"/>
                </a:lnTo>
                <a:lnTo>
                  <a:pt x="1010" y="1457"/>
                </a:lnTo>
                <a:lnTo>
                  <a:pt x="1032" y="1405"/>
                </a:lnTo>
                <a:lnTo>
                  <a:pt x="1054" y="1354"/>
                </a:lnTo>
                <a:lnTo>
                  <a:pt x="1078" y="1303"/>
                </a:lnTo>
                <a:lnTo>
                  <a:pt x="1102" y="1253"/>
                </a:lnTo>
                <a:lnTo>
                  <a:pt x="1128" y="1204"/>
                </a:lnTo>
                <a:lnTo>
                  <a:pt x="1156" y="1155"/>
                </a:lnTo>
                <a:lnTo>
                  <a:pt x="1184" y="1108"/>
                </a:lnTo>
                <a:lnTo>
                  <a:pt x="1213" y="1061"/>
                </a:lnTo>
                <a:lnTo>
                  <a:pt x="1244" y="1014"/>
                </a:lnTo>
                <a:lnTo>
                  <a:pt x="1275" y="969"/>
                </a:lnTo>
                <a:lnTo>
                  <a:pt x="1308" y="924"/>
                </a:lnTo>
                <a:lnTo>
                  <a:pt x="1341" y="880"/>
                </a:lnTo>
                <a:lnTo>
                  <a:pt x="1376" y="837"/>
                </a:lnTo>
                <a:lnTo>
                  <a:pt x="1412" y="795"/>
                </a:lnTo>
                <a:lnTo>
                  <a:pt x="1448" y="754"/>
                </a:lnTo>
                <a:lnTo>
                  <a:pt x="1486" y="714"/>
                </a:lnTo>
                <a:lnTo>
                  <a:pt x="1524" y="674"/>
                </a:lnTo>
                <a:lnTo>
                  <a:pt x="1564" y="636"/>
                </a:lnTo>
                <a:lnTo>
                  <a:pt x="1604" y="598"/>
                </a:lnTo>
                <a:lnTo>
                  <a:pt x="1645" y="561"/>
                </a:lnTo>
                <a:lnTo>
                  <a:pt x="1688" y="525"/>
                </a:lnTo>
                <a:lnTo>
                  <a:pt x="1731" y="490"/>
                </a:lnTo>
                <a:lnTo>
                  <a:pt x="1775" y="457"/>
                </a:lnTo>
                <a:lnTo>
                  <a:pt x="1820" y="424"/>
                </a:lnTo>
                <a:lnTo>
                  <a:pt x="1866" y="392"/>
                </a:lnTo>
                <a:lnTo>
                  <a:pt x="1912" y="362"/>
                </a:lnTo>
                <a:lnTo>
                  <a:pt x="1959" y="333"/>
                </a:lnTo>
                <a:lnTo>
                  <a:pt x="2007" y="304"/>
                </a:lnTo>
                <a:lnTo>
                  <a:pt x="2055" y="277"/>
                </a:lnTo>
                <a:lnTo>
                  <a:pt x="2104" y="251"/>
                </a:lnTo>
                <a:lnTo>
                  <a:pt x="2154" y="227"/>
                </a:lnTo>
                <a:lnTo>
                  <a:pt x="2205" y="203"/>
                </a:lnTo>
                <a:lnTo>
                  <a:pt x="2256" y="180"/>
                </a:lnTo>
                <a:lnTo>
                  <a:pt x="2308" y="159"/>
                </a:lnTo>
                <a:lnTo>
                  <a:pt x="2361" y="139"/>
                </a:lnTo>
                <a:lnTo>
                  <a:pt x="2414" y="121"/>
                </a:lnTo>
                <a:lnTo>
                  <a:pt x="2467" y="103"/>
                </a:lnTo>
                <a:lnTo>
                  <a:pt x="2522" y="87"/>
                </a:lnTo>
                <a:lnTo>
                  <a:pt x="2577" y="72"/>
                </a:lnTo>
                <a:lnTo>
                  <a:pt x="2632" y="59"/>
                </a:lnTo>
                <a:lnTo>
                  <a:pt x="2688" y="47"/>
                </a:lnTo>
                <a:lnTo>
                  <a:pt x="2744" y="36"/>
                </a:lnTo>
                <a:lnTo>
                  <a:pt x="2801" y="26"/>
                </a:lnTo>
                <a:lnTo>
                  <a:pt x="2858" y="18"/>
                </a:lnTo>
                <a:lnTo>
                  <a:pt x="2916" y="12"/>
                </a:lnTo>
                <a:lnTo>
                  <a:pt x="2974" y="7"/>
                </a:lnTo>
                <a:lnTo>
                  <a:pt x="3033" y="3"/>
                </a:lnTo>
                <a:lnTo>
                  <a:pt x="3092" y="1"/>
                </a:lnTo>
                <a:lnTo>
                  <a:pt x="3151" y="0"/>
                </a:lnTo>
                <a:lnTo>
                  <a:pt x="3463" y="0"/>
                </a:lnTo>
                <a:lnTo>
                  <a:pt x="3463" y="416"/>
                </a:lnTo>
                <a:lnTo>
                  <a:pt x="3463" y="834"/>
                </a:lnTo>
                <a:lnTo>
                  <a:pt x="3445" y="833"/>
                </a:lnTo>
                <a:lnTo>
                  <a:pt x="3422" y="832"/>
                </a:lnTo>
                <a:lnTo>
                  <a:pt x="3390" y="831"/>
                </a:lnTo>
                <a:lnTo>
                  <a:pt x="3349" y="830"/>
                </a:lnTo>
                <a:lnTo>
                  <a:pt x="3298" y="829"/>
                </a:lnTo>
                <a:lnTo>
                  <a:pt x="3239" y="829"/>
                </a:lnTo>
                <a:lnTo>
                  <a:pt x="3170" y="8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11225" y="5373216"/>
            <a:ext cx="10369550" cy="648172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9683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7A5D-B07B-4226-ADD2-AF3F7867D28B}" type="datetime1">
              <a:rPr lang="fi-FI" smtClean="0"/>
              <a:t>7.6.2017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1226" y="1773238"/>
            <a:ext cx="10369550" cy="316793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1224" y="4941168"/>
            <a:ext cx="10369551" cy="287611"/>
          </a:xfrm>
          <a:solidFill>
            <a:schemeClr val="accent4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911224" y="5301207"/>
            <a:ext cx="10369551" cy="720181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0879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4" y="1773239"/>
            <a:ext cx="7705056" cy="42481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BF7-05E8-4F7D-8621-A675A9529CA9}" type="datetime1">
              <a:rPr lang="fi-FI" smtClean="0"/>
              <a:t>7.6.2017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759825" y="1773238"/>
            <a:ext cx="2520950" cy="42481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12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9063" y="115888"/>
            <a:ext cx="11953875" cy="66262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98E750-C372-49AE-8E4D-EF1600DEC4BA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2800" y="259200"/>
            <a:ext cx="367200" cy="57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00" baseline="0">
                <a:noFill/>
              </a:defRPr>
            </a:lvl1pPr>
          </a:lstStyle>
          <a:p>
            <a:pPr lvl="0"/>
            <a:r>
              <a:rPr lang="fi-FI" dirty="0" smtClean="0"/>
              <a:t>Do not add texts</a:t>
            </a:r>
            <a:endParaRPr lang="fi-FI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320080" y="4943688"/>
            <a:ext cx="3551844" cy="282573"/>
          </a:xfrm>
          <a:solidFill>
            <a:schemeClr val="accent1"/>
          </a:solidFill>
        </p:spPr>
        <p:txBody>
          <a:bodyPr wrap="none" lIns="360000" tIns="18000" rIns="360000" bIns="180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0515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9063" y="115888"/>
            <a:ext cx="11953875" cy="66262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87ACC93-77F6-4B01-ABB0-E01E84A4EED2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2800" y="259200"/>
            <a:ext cx="367200" cy="57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00" baseline="0">
                <a:noFill/>
              </a:defRPr>
            </a:lvl1pPr>
          </a:lstStyle>
          <a:p>
            <a:pPr lvl="0"/>
            <a:r>
              <a:rPr lang="fi-FI" dirty="0" smtClean="0"/>
              <a:t>Do not add texts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73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kuv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96000" y="115888"/>
            <a:ext cx="5976938" cy="66262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9336" y="116632"/>
            <a:ext cx="5976664" cy="6624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1772816"/>
            <a:ext cx="4536703" cy="3312368"/>
          </a:xfr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fi-FI" sz="70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DB5457-FA7B-4C25-A64E-064A44FF3EB3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2800" y="259200"/>
            <a:ext cx="367200" cy="57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00" baseline="0">
                <a:noFill/>
              </a:defRPr>
            </a:lvl1pPr>
          </a:lstStyle>
          <a:p>
            <a:pPr lvl="0"/>
            <a:r>
              <a:rPr lang="fi-FI" dirty="0" smtClean="0"/>
              <a:t>Do not add texts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04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kuvalla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96000" y="115888"/>
            <a:ext cx="5976938" cy="66262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9336" y="116632"/>
            <a:ext cx="5976664" cy="6624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1772816"/>
            <a:ext cx="4536703" cy="3312368"/>
          </a:xfr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fi-FI" sz="70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AC4A98-D3C0-46C4-BE4B-2D1B2D1B64B6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2800" y="259200"/>
            <a:ext cx="367200" cy="57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00" baseline="0">
                <a:noFill/>
              </a:defRPr>
            </a:lvl1pPr>
          </a:lstStyle>
          <a:p>
            <a:pPr lvl="0"/>
            <a:r>
              <a:rPr lang="fi-FI" dirty="0" smtClean="0"/>
              <a:t>Do not add texts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48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9170" y="116540"/>
            <a:ext cx="11953660" cy="662492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D8A8B-D777-4E18-81CE-0889BBE6CE08}" type="datetime1">
              <a:rPr lang="fi-FI" smtClean="0"/>
              <a:t>7.6.2017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7"/>
          <p:cNvSpPr>
            <a:spLocks noEditPoints="1"/>
          </p:cNvSpPr>
          <p:nvPr userDrawn="1"/>
        </p:nvSpPr>
        <p:spPr bwMode="auto">
          <a:xfrm>
            <a:off x="263525" y="260350"/>
            <a:ext cx="366713" cy="576263"/>
          </a:xfrm>
          <a:custGeom>
            <a:avLst/>
            <a:gdLst>
              <a:gd name="T0" fmla="*/ 589 w 3463"/>
              <a:gd name="T1" fmla="*/ 4588 h 5446"/>
              <a:gd name="T2" fmla="*/ 901 w 3463"/>
              <a:gd name="T3" fmla="*/ 4495 h 5446"/>
              <a:gd name="T4" fmla="*/ 1183 w 3463"/>
              <a:gd name="T5" fmla="*/ 4342 h 5446"/>
              <a:gd name="T6" fmla="*/ 1424 w 3463"/>
              <a:gd name="T7" fmla="*/ 4137 h 5446"/>
              <a:gd name="T8" fmla="*/ 1613 w 3463"/>
              <a:gd name="T9" fmla="*/ 3886 h 5446"/>
              <a:gd name="T10" fmla="*/ 1742 w 3463"/>
              <a:gd name="T11" fmla="*/ 3596 h 5446"/>
              <a:gd name="T12" fmla="*/ 1800 w 3463"/>
              <a:gd name="T13" fmla="*/ 3274 h 5446"/>
              <a:gd name="T14" fmla="*/ 1812 w 3463"/>
              <a:gd name="T15" fmla="*/ 2191 h 5446"/>
              <a:gd name="T16" fmla="*/ 1880 w 3463"/>
              <a:gd name="T17" fmla="*/ 1886 h 5446"/>
              <a:gd name="T18" fmla="*/ 2007 w 3463"/>
              <a:gd name="T19" fmla="*/ 1606 h 5446"/>
              <a:gd name="T20" fmla="*/ 2186 w 3463"/>
              <a:gd name="T21" fmla="*/ 1363 h 5446"/>
              <a:gd name="T22" fmla="*/ 2410 w 3463"/>
              <a:gd name="T23" fmla="*/ 1166 h 5446"/>
              <a:gd name="T24" fmla="*/ 2673 w 3463"/>
              <a:gd name="T25" fmla="*/ 1023 h 5446"/>
              <a:gd name="T26" fmla="*/ 2968 w 3463"/>
              <a:gd name="T27" fmla="*/ 945 h 5446"/>
              <a:gd name="T28" fmla="*/ 3145 w 3463"/>
              <a:gd name="T29" fmla="*/ 1791 h 5446"/>
              <a:gd name="T30" fmla="*/ 3012 w 3463"/>
              <a:gd name="T31" fmla="*/ 1811 h 5446"/>
              <a:gd name="T32" fmla="*/ 2869 w 3463"/>
              <a:gd name="T33" fmla="*/ 1881 h 5446"/>
              <a:gd name="T34" fmla="*/ 2751 w 3463"/>
              <a:gd name="T35" fmla="*/ 1991 h 5446"/>
              <a:gd name="T36" fmla="*/ 2665 w 3463"/>
              <a:gd name="T37" fmla="*/ 2130 h 5446"/>
              <a:gd name="T38" fmla="*/ 2615 w 3463"/>
              <a:gd name="T39" fmla="*/ 2328 h 5446"/>
              <a:gd name="T40" fmla="*/ 2594 w 3463"/>
              <a:gd name="T41" fmla="*/ 3482 h 5446"/>
              <a:gd name="T42" fmla="*/ 2473 w 3463"/>
              <a:gd name="T43" fmla="*/ 3976 h 5446"/>
              <a:gd name="T44" fmla="*/ 2250 w 3463"/>
              <a:gd name="T45" fmla="*/ 4416 h 5446"/>
              <a:gd name="T46" fmla="*/ 1939 w 3463"/>
              <a:gd name="T47" fmla="*/ 4794 h 5446"/>
              <a:gd name="T48" fmla="*/ 1551 w 3463"/>
              <a:gd name="T49" fmla="*/ 5096 h 5446"/>
              <a:gd name="T50" fmla="*/ 1103 w 3463"/>
              <a:gd name="T51" fmla="*/ 5311 h 5446"/>
              <a:gd name="T52" fmla="*/ 605 w 3463"/>
              <a:gd name="T53" fmla="*/ 5428 h 5446"/>
              <a:gd name="T54" fmla="*/ 6 w 3463"/>
              <a:gd name="T55" fmla="*/ 4621 h 5446"/>
              <a:gd name="T56" fmla="*/ 3057 w 3463"/>
              <a:gd name="T57" fmla="*/ 833 h 5446"/>
              <a:gd name="T58" fmla="*/ 2734 w 3463"/>
              <a:gd name="T59" fmla="*/ 894 h 5446"/>
              <a:gd name="T60" fmla="*/ 2440 w 3463"/>
              <a:gd name="T61" fmla="*/ 1022 h 5446"/>
              <a:gd name="T62" fmla="*/ 2185 w 3463"/>
              <a:gd name="T63" fmla="*/ 1208 h 5446"/>
              <a:gd name="T64" fmla="*/ 1977 w 3463"/>
              <a:gd name="T65" fmla="*/ 1444 h 5446"/>
              <a:gd name="T66" fmla="*/ 1822 w 3463"/>
              <a:gd name="T67" fmla="*/ 1722 h 5446"/>
              <a:gd name="T68" fmla="*/ 1730 w 3463"/>
              <a:gd name="T69" fmla="*/ 2033 h 5446"/>
              <a:gd name="T70" fmla="*/ 1707 w 3463"/>
              <a:gd name="T71" fmla="*/ 3122 h 5446"/>
              <a:gd name="T72" fmla="*/ 1672 w 3463"/>
              <a:gd name="T73" fmla="*/ 3435 h 5446"/>
              <a:gd name="T74" fmla="*/ 1570 w 3463"/>
              <a:gd name="T75" fmla="*/ 3724 h 5446"/>
              <a:gd name="T76" fmla="*/ 1411 w 3463"/>
              <a:gd name="T77" fmla="*/ 3980 h 5446"/>
              <a:gd name="T78" fmla="*/ 1202 w 3463"/>
              <a:gd name="T79" fmla="*/ 4194 h 5446"/>
              <a:gd name="T80" fmla="*/ 951 w 3463"/>
              <a:gd name="T81" fmla="*/ 4360 h 5446"/>
              <a:gd name="T82" fmla="*/ 666 w 3463"/>
              <a:gd name="T83" fmla="*/ 4468 h 5446"/>
              <a:gd name="T84" fmla="*/ 354 w 3463"/>
              <a:gd name="T85" fmla="*/ 4511 h 5446"/>
              <a:gd name="T86" fmla="*/ 400 w 3463"/>
              <a:gd name="T87" fmla="*/ 3647 h 5446"/>
              <a:gd name="T88" fmla="*/ 537 w 3463"/>
              <a:gd name="T89" fmla="*/ 3606 h 5446"/>
              <a:gd name="T90" fmla="*/ 676 w 3463"/>
              <a:gd name="T91" fmla="*/ 3515 h 5446"/>
              <a:gd name="T92" fmla="*/ 773 w 3463"/>
              <a:gd name="T93" fmla="*/ 3397 h 5446"/>
              <a:gd name="T94" fmla="*/ 839 w 3463"/>
              <a:gd name="T95" fmla="*/ 3229 h 5446"/>
              <a:gd name="T96" fmla="*/ 854 w 3463"/>
              <a:gd name="T97" fmla="*/ 2182 h 5446"/>
              <a:gd name="T98" fmla="*/ 938 w 3463"/>
              <a:gd name="T99" fmla="*/ 1671 h 5446"/>
              <a:gd name="T100" fmla="*/ 1128 w 3463"/>
              <a:gd name="T101" fmla="*/ 1204 h 5446"/>
              <a:gd name="T102" fmla="*/ 1412 w 3463"/>
              <a:gd name="T103" fmla="*/ 795 h 5446"/>
              <a:gd name="T104" fmla="*/ 1775 w 3463"/>
              <a:gd name="T105" fmla="*/ 457 h 5446"/>
              <a:gd name="T106" fmla="*/ 2205 w 3463"/>
              <a:gd name="T107" fmla="*/ 203 h 5446"/>
              <a:gd name="T108" fmla="*/ 2688 w 3463"/>
              <a:gd name="T109" fmla="*/ 47 h 5446"/>
              <a:gd name="T110" fmla="*/ 3463 w 3463"/>
              <a:gd name="T111" fmla="*/ 0 h 5446"/>
              <a:gd name="T112" fmla="*/ 3170 w 3463"/>
              <a:gd name="T113" fmla="*/ 828 h 5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5446">
                <a:moveTo>
                  <a:pt x="293" y="4616"/>
                </a:moveTo>
                <a:lnTo>
                  <a:pt x="331" y="4616"/>
                </a:lnTo>
                <a:lnTo>
                  <a:pt x="368" y="4614"/>
                </a:lnTo>
                <a:lnTo>
                  <a:pt x="405" y="4612"/>
                </a:lnTo>
                <a:lnTo>
                  <a:pt x="443" y="4609"/>
                </a:lnTo>
                <a:lnTo>
                  <a:pt x="479" y="4605"/>
                </a:lnTo>
                <a:lnTo>
                  <a:pt x="516" y="4601"/>
                </a:lnTo>
                <a:lnTo>
                  <a:pt x="553" y="4595"/>
                </a:lnTo>
                <a:lnTo>
                  <a:pt x="589" y="4588"/>
                </a:lnTo>
                <a:lnTo>
                  <a:pt x="625" y="4581"/>
                </a:lnTo>
                <a:lnTo>
                  <a:pt x="660" y="4573"/>
                </a:lnTo>
                <a:lnTo>
                  <a:pt x="696" y="4564"/>
                </a:lnTo>
                <a:lnTo>
                  <a:pt x="731" y="4555"/>
                </a:lnTo>
                <a:lnTo>
                  <a:pt x="766" y="4544"/>
                </a:lnTo>
                <a:lnTo>
                  <a:pt x="800" y="4533"/>
                </a:lnTo>
                <a:lnTo>
                  <a:pt x="834" y="4521"/>
                </a:lnTo>
                <a:lnTo>
                  <a:pt x="868" y="4508"/>
                </a:lnTo>
                <a:lnTo>
                  <a:pt x="901" y="4495"/>
                </a:lnTo>
                <a:lnTo>
                  <a:pt x="934" y="4481"/>
                </a:lnTo>
                <a:lnTo>
                  <a:pt x="967" y="4466"/>
                </a:lnTo>
                <a:lnTo>
                  <a:pt x="999" y="4450"/>
                </a:lnTo>
                <a:lnTo>
                  <a:pt x="1031" y="4434"/>
                </a:lnTo>
                <a:lnTo>
                  <a:pt x="1062" y="4417"/>
                </a:lnTo>
                <a:lnTo>
                  <a:pt x="1093" y="4399"/>
                </a:lnTo>
                <a:lnTo>
                  <a:pt x="1124" y="4381"/>
                </a:lnTo>
                <a:lnTo>
                  <a:pt x="1154" y="4362"/>
                </a:lnTo>
                <a:lnTo>
                  <a:pt x="1183" y="4342"/>
                </a:lnTo>
                <a:lnTo>
                  <a:pt x="1212" y="4322"/>
                </a:lnTo>
                <a:lnTo>
                  <a:pt x="1240" y="4301"/>
                </a:lnTo>
                <a:lnTo>
                  <a:pt x="1268" y="4279"/>
                </a:lnTo>
                <a:lnTo>
                  <a:pt x="1296" y="4257"/>
                </a:lnTo>
                <a:lnTo>
                  <a:pt x="1322" y="4234"/>
                </a:lnTo>
                <a:lnTo>
                  <a:pt x="1349" y="4211"/>
                </a:lnTo>
                <a:lnTo>
                  <a:pt x="1374" y="4187"/>
                </a:lnTo>
                <a:lnTo>
                  <a:pt x="1399" y="4162"/>
                </a:lnTo>
                <a:lnTo>
                  <a:pt x="1424" y="4137"/>
                </a:lnTo>
                <a:lnTo>
                  <a:pt x="1447" y="4111"/>
                </a:lnTo>
                <a:lnTo>
                  <a:pt x="1470" y="4085"/>
                </a:lnTo>
                <a:lnTo>
                  <a:pt x="1493" y="4058"/>
                </a:lnTo>
                <a:lnTo>
                  <a:pt x="1515" y="4031"/>
                </a:lnTo>
                <a:lnTo>
                  <a:pt x="1536" y="4003"/>
                </a:lnTo>
                <a:lnTo>
                  <a:pt x="1556" y="3975"/>
                </a:lnTo>
                <a:lnTo>
                  <a:pt x="1576" y="3946"/>
                </a:lnTo>
                <a:lnTo>
                  <a:pt x="1595" y="3916"/>
                </a:lnTo>
                <a:lnTo>
                  <a:pt x="1613" y="3886"/>
                </a:lnTo>
                <a:lnTo>
                  <a:pt x="1631" y="3856"/>
                </a:lnTo>
                <a:lnTo>
                  <a:pt x="1647" y="3825"/>
                </a:lnTo>
                <a:lnTo>
                  <a:pt x="1663" y="3793"/>
                </a:lnTo>
                <a:lnTo>
                  <a:pt x="1678" y="3761"/>
                </a:lnTo>
                <a:lnTo>
                  <a:pt x="1693" y="3729"/>
                </a:lnTo>
                <a:lnTo>
                  <a:pt x="1706" y="3696"/>
                </a:lnTo>
                <a:lnTo>
                  <a:pt x="1719" y="3663"/>
                </a:lnTo>
                <a:lnTo>
                  <a:pt x="1731" y="3630"/>
                </a:lnTo>
                <a:lnTo>
                  <a:pt x="1742" y="3596"/>
                </a:lnTo>
                <a:lnTo>
                  <a:pt x="1753" y="3561"/>
                </a:lnTo>
                <a:lnTo>
                  <a:pt x="1762" y="3527"/>
                </a:lnTo>
                <a:lnTo>
                  <a:pt x="1770" y="3492"/>
                </a:lnTo>
                <a:lnTo>
                  <a:pt x="1777" y="3456"/>
                </a:lnTo>
                <a:lnTo>
                  <a:pt x="1784" y="3421"/>
                </a:lnTo>
                <a:lnTo>
                  <a:pt x="1789" y="3384"/>
                </a:lnTo>
                <a:lnTo>
                  <a:pt x="1794" y="3348"/>
                </a:lnTo>
                <a:lnTo>
                  <a:pt x="1797" y="3311"/>
                </a:lnTo>
                <a:lnTo>
                  <a:pt x="1800" y="3274"/>
                </a:lnTo>
                <a:lnTo>
                  <a:pt x="1801" y="3237"/>
                </a:lnTo>
                <a:lnTo>
                  <a:pt x="1802" y="3199"/>
                </a:lnTo>
                <a:lnTo>
                  <a:pt x="1802" y="2868"/>
                </a:lnTo>
                <a:lnTo>
                  <a:pt x="1802" y="2369"/>
                </a:lnTo>
                <a:lnTo>
                  <a:pt x="1802" y="2333"/>
                </a:lnTo>
                <a:lnTo>
                  <a:pt x="1803" y="2297"/>
                </a:lnTo>
                <a:lnTo>
                  <a:pt x="1806" y="2262"/>
                </a:lnTo>
                <a:lnTo>
                  <a:pt x="1808" y="2226"/>
                </a:lnTo>
                <a:lnTo>
                  <a:pt x="1812" y="2191"/>
                </a:lnTo>
                <a:lnTo>
                  <a:pt x="1817" y="2156"/>
                </a:lnTo>
                <a:lnTo>
                  <a:pt x="1822" y="2122"/>
                </a:lnTo>
                <a:lnTo>
                  <a:pt x="1828" y="2087"/>
                </a:lnTo>
                <a:lnTo>
                  <a:pt x="1835" y="2053"/>
                </a:lnTo>
                <a:lnTo>
                  <a:pt x="1842" y="2019"/>
                </a:lnTo>
                <a:lnTo>
                  <a:pt x="1851" y="1985"/>
                </a:lnTo>
                <a:lnTo>
                  <a:pt x="1860" y="1952"/>
                </a:lnTo>
                <a:lnTo>
                  <a:pt x="1870" y="1919"/>
                </a:lnTo>
                <a:lnTo>
                  <a:pt x="1880" y="1886"/>
                </a:lnTo>
                <a:lnTo>
                  <a:pt x="1892" y="1853"/>
                </a:lnTo>
                <a:lnTo>
                  <a:pt x="1904" y="1821"/>
                </a:lnTo>
                <a:lnTo>
                  <a:pt x="1916" y="1789"/>
                </a:lnTo>
                <a:lnTo>
                  <a:pt x="1930" y="1758"/>
                </a:lnTo>
                <a:lnTo>
                  <a:pt x="1944" y="1727"/>
                </a:lnTo>
                <a:lnTo>
                  <a:pt x="1959" y="1696"/>
                </a:lnTo>
                <a:lnTo>
                  <a:pt x="1974" y="1666"/>
                </a:lnTo>
                <a:lnTo>
                  <a:pt x="1990" y="1636"/>
                </a:lnTo>
                <a:lnTo>
                  <a:pt x="2007" y="1606"/>
                </a:lnTo>
                <a:lnTo>
                  <a:pt x="2024" y="1577"/>
                </a:lnTo>
                <a:lnTo>
                  <a:pt x="2042" y="1548"/>
                </a:lnTo>
                <a:lnTo>
                  <a:pt x="2061" y="1520"/>
                </a:lnTo>
                <a:lnTo>
                  <a:pt x="2080" y="1493"/>
                </a:lnTo>
                <a:lnTo>
                  <a:pt x="2100" y="1466"/>
                </a:lnTo>
                <a:lnTo>
                  <a:pt x="2121" y="1439"/>
                </a:lnTo>
                <a:lnTo>
                  <a:pt x="2142" y="1413"/>
                </a:lnTo>
                <a:lnTo>
                  <a:pt x="2163" y="1388"/>
                </a:lnTo>
                <a:lnTo>
                  <a:pt x="2186" y="1363"/>
                </a:lnTo>
                <a:lnTo>
                  <a:pt x="2208" y="1339"/>
                </a:lnTo>
                <a:lnTo>
                  <a:pt x="2232" y="1315"/>
                </a:lnTo>
                <a:lnTo>
                  <a:pt x="2255" y="1292"/>
                </a:lnTo>
                <a:lnTo>
                  <a:pt x="2280" y="1269"/>
                </a:lnTo>
                <a:lnTo>
                  <a:pt x="2305" y="1247"/>
                </a:lnTo>
                <a:lnTo>
                  <a:pt x="2330" y="1226"/>
                </a:lnTo>
                <a:lnTo>
                  <a:pt x="2356" y="1205"/>
                </a:lnTo>
                <a:lnTo>
                  <a:pt x="2383" y="1185"/>
                </a:lnTo>
                <a:lnTo>
                  <a:pt x="2410" y="1166"/>
                </a:lnTo>
                <a:lnTo>
                  <a:pt x="2437" y="1147"/>
                </a:lnTo>
                <a:lnTo>
                  <a:pt x="2465" y="1129"/>
                </a:lnTo>
                <a:lnTo>
                  <a:pt x="2493" y="1112"/>
                </a:lnTo>
                <a:lnTo>
                  <a:pt x="2522" y="1095"/>
                </a:lnTo>
                <a:lnTo>
                  <a:pt x="2551" y="1079"/>
                </a:lnTo>
                <a:lnTo>
                  <a:pt x="2581" y="1064"/>
                </a:lnTo>
                <a:lnTo>
                  <a:pt x="2611" y="1050"/>
                </a:lnTo>
                <a:lnTo>
                  <a:pt x="2642" y="1036"/>
                </a:lnTo>
                <a:lnTo>
                  <a:pt x="2673" y="1023"/>
                </a:lnTo>
                <a:lnTo>
                  <a:pt x="2704" y="1011"/>
                </a:lnTo>
                <a:lnTo>
                  <a:pt x="2736" y="1000"/>
                </a:lnTo>
                <a:lnTo>
                  <a:pt x="2768" y="990"/>
                </a:lnTo>
                <a:lnTo>
                  <a:pt x="2800" y="980"/>
                </a:lnTo>
                <a:lnTo>
                  <a:pt x="2833" y="971"/>
                </a:lnTo>
                <a:lnTo>
                  <a:pt x="2867" y="963"/>
                </a:lnTo>
                <a:lnTo>
                  <a:pt x="2900" y="956"/>
                </a:lnTo>
                <a:lnTo>
                  <a:pt x="2934" y="950"/>
                </a:lnTo>
                <a:lnTo>
                  <a:pt x="2968" y="945"/>
                </a:lnTo>
                <a:lnTo>
                  <a:pt x="3003" y="941"/>
                </a:lnTo>
                <a:lnTo>
                  <a:pt x="3038" y="938"/>
                </a:lnTo>
                <a:lnTo>
                  <a:pt x="3073" y="935"/>
                </a:lnTo>
                <a:lnTo>
                  <a:pt x="3109" y="934"/>
                </a:lnTo>
                <a:lnTo>
                  <a:pt x="3145" y="933"/>
                </a:lnTo>
                <a:lnTo>
                  <a:pt x="3463" y="933"/>
                </a:lnTo>
                <a:lnTo>
                  <a:pt x="3463" y="1361"/>
                </a:lnTo>
                <a:lnTo>
                  <a:pt x="3463" y="1791"/>
                </a:lnTo>
                <a:lnTo>
                  <a:pt x="3145" y="1791"/>
                </a:lnTo>
                <a:lnTo>
                  <a:pt x="3117" y="1792"/>
                </a:lnTo>
                <a:lnTo>
                  <a:pt x="3104" y="1793"/>
                </a:lnTo>
                <a:lnTo>
                  <a:pt x="3090" y="1795"/>
                </a:lnTo>
                <a:lnTo>
                  <a:pt x="3077" y="1797"/>
                </a:lnTo>
                <a:lnTo>
                  <a:pt x="3064" y="1799"/>
                </a:lnTo>
                <a:lnTo>
                  <a:pt x="3050" y="1801"/>
                </a:lnTo>
                <a:lnTo>
                  <a:pt x="3037" y="1804"/>
                </a:lnTo>
                <a:lnTo>
                  <a:pt x="3025" y="1808"/>
                </a:lnTo>
                <a:lnTo>
                  <a:pt x="3012" y="1811"/>
                </a:lnTo>
                <a:lnTo>
                  <a:pt x="2999" y="1815"/>
                </a:lnTo>
                <a:lnTo>
                  <a:pt x="2987" y="1820"/>
                </a:lnTo>
                <a:lnTo>
                  <a:pt x="2962" y="1829"/>
                </a:lnTo>
                <a:lnTo>
                  <a:pt x="2938" y="1840"/>
                </a:lnTo>
                <a:lnTo>
                  <a:pt x="2914" y="1853"/>
                </a:lnTo>
                <a:lnTo>
                  <a:pt x="2903" y="1859"/>
                </a:lnTo>
                <a:lnTo>
                  <a:pt x="2891" y="1866"/>
                </a:lnTo>
                <a:lnTo>
                  <a:pt x="2880" y="1873"/>
                </a:lnTo>
                <a:lnTo>
                  <a:pt x="2869" y="1881"/>
                </a:lnTo>
                <a:lnTo>
                  <a:pt x="2858" y="1889"/>
                </a:lnTo>
                <a:lnTo>
                  <a:pt x="2847" y="1897"/>
                </a:lnTo>
                <a:lnTo>
                  <a:pt x="2827" y="1914"/>
                </a:lnTo>
                <a:lnTo>
                  <a:pt x="2816" y="1922"/>
                </a:lnTo>
                <a:lnTo>
                  <a:pt x="2806" y="1932"/>
                </a:lnTo>
                <a:lnTo>
                  <a:pt x="2787" y="1950"/>
                </a:lnTo>
                <a:lnTo>
                  <a:pt x="2769" y="1970"/>
                </a:lnTo>
                <a:lnTo>
                  <a:pt x="2760" y="1980"/>
                </a:lnTo>
                <a:lnTo>
                  <a:pt x="2751" y="1991"/>
                </a:lnTo>
                <a:lnTo>
                  <a:pt x="2734" y="2012"/>
                </a:lnTo>
                <a:lnTo>
                  <a:pt x="2726" y="2023"/>
                </a:lnTo>
                <a:lnTo>
                  <a:pt x="2719" y="2034"/>
                </a:lnTo>
                <a:lnTo>
                  <a:pt x="2704" y="2057"/>
                </a:lnTo>
                <a:lnTo>
                  <a:pt x="2697" y="2069"/>
                </a:lnTo>
                <a:lnTo>
                  <a:pt x="2690" y="2081"/>
                </a:lnTo>
                <a:lnTo>
                  <a:pt x="2683" y="2093"/>
                </a:lnTo>
                <a:lnTo>
                  <a:pt x="2677" y="2105"/>
                </a:lnTo>
                <a:lnTo>
                  <a:pt x="2665" y="2130"/>
                </a:lnTo>
                <a:lnTo>
                  <a:pt x="2655" y="2155"/>
                </a:lnTo>
                <a:lnTo>
                  <a:pt x="2645" y="2181"/>
                </a:lnTo>
                <a:lnTo>
                  <a:pt x="2637" y="2207"/>
                </a:lnTo>
                <a:lnTo>
                  <a:pt x="2630" y="2233"/>
                </a:lnTo>
                <a:lnTo>
                  <a:pt x="2627" y="2246"/>
                </a:lnTo>
                <a:lnTo>
                  <a:pt x="2624" y="2260"/>
                </a:lnTo>
                <a:lnTo>
                  <a:pt x="2619" y="2287"/>
                </a:lnTo>
                <a:lnTo>
                  <a:pt x="2616" y="2314"/>
                </a:lnTo>
                <a:lnTo>
                  <a:pt x="2615" y="2328"/>
                </a:lnTo>
                <a:lnTo>
                  <a:pt x="2614" y="2341"/>
                </a:lnTo>
                <a:lnTo>
                  <a:pt x="2613" y="2369"/>
                </a:lnTo>
                <a:lnTo>
                  <a:pt x="2613" y="2868"/>
                </a:lnTo>
                <a:lnTo>
                  <a:pt x="2612" y="3190"/>
                </a:lnTo>
                <a:lnTo>
                  <a:pt x="2612" y="3249"/>
                </a:lnTo>
                <a:lnTo>
                  <a:pt x="2609" y="3308"/>
                </a:lnTo>
                <a:lnTo>
                  <a:pt x="2606" y="3366"/>
                </a:lnTo>
                <a:lnTo>
                  <a:pt x="2600" y="3424"/>
                </a:lnTo>
                <a:lnTo>
                  <a:pt x="2594" y="3482"/>
                </a:lnTo>
                <a:lnTo>
                  <a:pt x="2586" y="3539"/>
                </a:lnTo>
                <a:lnTo>
                  <a:pt x="2576" y="3595"/>
                </a:lnTo>
                <a:lnTo>
                  <a:pt x="2566" y="3651"/>
                </a:lnTo>
                <a:lnTo>
                  <a:pt x="2553" y="3706"/>
                </a:lnTo>
                <a:lnTo>
                  <a:pt x="2540" y="3761"/>
                </a:lnTo>
                <a:lnTo>
                  <a:pt x="2525" y="3817"/>
                </a:lnTo>
                <a:lnTo>
                  <a:pt x="2509" y="3870"/>
                </a:lnTo>
                <a:lnTo>
                  <a:pt x="2491" y="3923"/>
                </a:lnTo>
                <a:lnTo>
                  <a:pt x="2473" y="3976"/>
                </a:lnTo>
                <a:lnTo>
                  <a:pt x="2453" y="4027"/>
                </a:lnTo>
                <a:lnTo>
                  <a:pt x="2432" y="4078"/>
                </a:lnTo>
                <a:lnTo>
                  <a:pt x="2409" y="4129"/>
                </a:lnTo>
                <a:lnTo>
                  <a:pt x="2386" y="4179"/>
                </a:lnTo>
                <a:lnTo>
                  <a:pt x="2361" y="4228"/>
                </a:lnTo>
                <a:lnTo>
                  <a:pt x="2335" y="4276"/>
                </a:lnTo>
                <a:lnTo>
                  <a:pt x="2308" y="4324"/>
                </a:lnTo>
                <a:lnTo>
                  <a:pt x="2279" y="4370"/>
                </a:lnTo>
                <a:lnTo>
                  <a:pt x="2250" y="4416"/>
                </a:lnTo>
                <a:lnTo>
                  <a:pt x="2220" y="4462"/>
                </a:lnTo>
                <a:lnTo>
                  <a:pt x="2188" y="4506"/>
                </a:lnTo>
                <a:lnTo>
                  <a:pt x="2156" y="4550"/>
                </a:lnTo>
                <a:lnTo>
                  <a:pt x="2122" y="4593"/>
                </a:lnTo>
                <a:lnTo>
                  <a:pt x="2087" y="4635"/>
                </a:lnTo>
                <a:lnTo>
                  <a:pt x="2052" y="4676"/>
                </a:lnTo>
                <a:lnTo>
                  <a:pt x="2015" y="4716"/>
                </a:lnTo>
                <a:lnTo>
                  <a:pt x="1977" y="4755"/>
                </a:lnTo>
                <a:lnTo>
                  <a:pt x="1939" y="4794"/>
                </a:lnTo>
                <a:lnTo>
                  <a:pt x="1899" y="4831"/>
                </a:lnTo>
                <a:lnTo>
                  <a:pt x="1859" y="4868"/>
                </a:lnTo>
                <a:lnTo>
                  <a:pt x="1818" y="4904"/>
                </a:lnTo>
                <a:lnTo>
                  <a:pt x="1776" y="4939"/>
                </a:lnTo>
                <a:lnTo>
                  <a:pt x="1733" y="4972"/>
                </a:lnTo>
                <a:lnTo>
                  <a:pt x="1688" y="5005"/>
                </a:lnTo>
                <a:lnTo>
                  <a:pt x="1643" y="5036"/>
                </a:lnTo>
                <a:lnTo>
                  <a:pt x="1598" y="5067"/>
                </a:lnTo>
                <a:lnTo>
                  <a:pt x="1551" y="5096"/>
                </a:lnTo>
                <a:lnTo>
                  <a:pt x="1504" y="5125"/>
                </a:lnTo>
                <a:lnTo>
                  <a:pt x="1457" y="5152"/>
                </a:lnTo>
                <a:lnTo>
                  <a:pt x="1408" y="5178"/>
                </a:lnTo>
                <a:lnTo>
                  <a:pt x="1359" y="5203"/>
                </a:lnTo>
                <a:lnTo>
                  <a:pt x="1309" y="5227"/>
                </a:lnTo>
                <a:lnTo>
                  <a:pt x="1258" y="5250"/>
                </a:lnTo>
                <a:lnTo>
                  <a:pt x="1207" y="5272"/>
                </a:lnTo>
                <a:lnTo>
                  <a:pt x="1155" y="5292"/>
                </a:lnTo>
                <a:lnTo>
                  <a:pt x="1103" y="5311"/>
                </a:lnTo>
                <a:lnTo>
                  <a:pt x="1050" y="5329"/>
                </a:lnTo>
                <a:lnTo>
                  <a:pt x="996" y="5346"/>
                </a:lnTo>
                <a:lnTo>
                  <a:pt x="942" y="5362"/>
                </a:lnTo>
                <a:lnTo>
                  <a:pt x="887" y="5376"/>
                </a:lnTo>
                <a:lnTo>
                  <a:pt x="831" y="5389"/>
                </a:lnTo>
                <a:lnTo>
                  <a:pt x="775" y="5400"/>
                </a:lnTo>
                <a:lnTo>
                  <a:pt x="719" y="5411"/>
                </a:lnTo>
                <a:lnTo>
                  <a:pt x="662" y="5420"/>
                </a:lnTo>
                <a:lnTo>
                  <a:pt x="605" y="5428"/>
                </a:lnTo>
                <a:lnTo>
                  <a:pt x="547" y="5434"/>
                </a:lnTo>
                <a:lnTo>
                  <a:pt x="489" y="5439"/>
                </a:lnTo>
                <a:lnTo>
                  <a:pt x="430" y="5442"/>
                </a:lnTo>
                <a:lnTo>
                  <a:pt x="371" y="5444"/>
                </a:lnTo>
                <a:lnTo>
                  <a:pt x="312" y="5445"/>
                </a:lnTo>
                <a:lnTo>
                  <a:pt x="73" y="5446"/>
                </a:lnTo>
                <a:lnTo>
                  <a:pt x="0" y="5446"/>
                </a:lnTo>
                <a:lnTo>
                  <a:pt x="3" y="5034"/>
                </a:lnTo>
                <a:lnTo>
                  <a:pt x="6" y="4621"/>
                </a:lnTo>
                <a:lnTo>
                  <a:pt x="21" y="4620"/>
                </a:lnTo>
                <a:lnTo>
                  <a:pt x="69" y="4619"/>
                </a:lnTo>
                <a:lnTo>
                  <a:pt x="157" y="4617"/>
                </a:lnTo>
                <a:lnTo>
                  <a:pt x="219" y="4616"/>
                </a:lnTo>
                <a:lnTo>
                  <a:pt x="293" y="4616"/>
                </a:lnTo>
                <a:close/>
                <a:moveTo>
                  <a:pt x="3170" y="828"/>
                </a:moveTo>
                <a:lnTo>
                  <a:pt x="3132" y="829"/>
                </a:lnTo>
                <a:lnTo>
                  <a:pt x="3095" y="830"/>
                </a:lnTo>
                <a:lnTo>
                  <a:pt x="3057" y="833"/>
                </a:lnTo>
                <a:lnTo>
                  <a:pt x="3020" y="836"/>
                </a:lnTo>
                <a:lnTo>
                  <a:pt x="2983" y="840"/>
                </a:lnTo>
                <a:lnTo>
                  <a:pt x="2946" y="845"/>
                </a:lnTo>
                <a:lnTo>
                  <a:pt x="2910" y="851"/>
                </a:lnTo>
                <a:lnTo>
                  <a:pt x="2874" y="858"/>
                </a:lnTo>
                <a:lnTo>
                  <a:pt x="2838" y="866"/>
                </a:lnTo>
                <a:lnTo>
                  <a:pt x="2803" y="875"/>
                </a:lnTo>
                <a:lnTo>
                  <a:pt x="2768" y="884"/>
                </a:lnTo>
                <a:lnTo>
                  <a:pt x="2734" y="894"/>
                </a:lnTo>
                <a:lnTo>
                  <a:pt x="2699" y="905"/>
                </a:lnTo>
                <a:lnTo>
                  <a:pt x="2665" y="917"/>
                </a:lnTo>
                <a:lnTo>
                  <a:pt x="2632" y="930"/>
                </a:lnTo>
                <a:lnTo>
                  <a:pt x="2599" y="943"/>
                </a:lnTo>
                <a:lnTo>
                  <a:pt x="2566" y="958"/>
                </a:lnTo>
                <a:lnTo>
                  <a:pt x="2534" y="973"/>
                </a:lnTo>
                <a:lnTo>
                  <a:pt x="2502" y="988"/>
                </a:lnTo>
                <a:lnTo>
                  <a:pt x="2471" y="1005"/>
                </a:lnTo>
                <a:lnTo>
                  <a:pt x="2440" y="1022"/>
                </a:lnTo>
                <a:lnTo>
                  <a:pt x="2410" y="1040"/>
                </a:lnTo>
                <a:lnTo>
                  <a:pt x="2380" y="1059"/>
                </a:lnTo>
                <a:lnTo>
                  <a:pt x="2351" y="1078"/>
                </a:lnTo>
                <a:lnTo>
                  <a:pt x="2322" y="1098"/>
                </a:lnTo>
                <a:lnTo>
                  <a:pt x="2293" y="1119"/>
                </a:lnTo>
                <a:lnTo>
                  <a:pt x="2265" y="1140"/>
                </a:lnTo>
                <a:lnTo>
                  <a:pt x="2238" y="1162"/>
                </a:lnTo>
                <a:lnTo>
                  <a:pt x="2211" y="1185"/>
                </a:lnTo>
                <a:lnTo>
                  <a:pt x="2185" y="1208"/>
                </a:lnTo>
                <a:lnTo>
                  <a:pt x="2160" y="1232"/>
                </a:lnTo>
                <a:lnTo>
                  <a:pt x="2135" y="1257"/>
                </a:lnTo>
                <a:lnTo>
                  <a:pt x="2110" y="1282"/>
                </a:lnTo>
                <a:lnTo>
                  <a:pt x="2086" y="1307"/>
                </a:lnTo>
                <a:lnTo>
                  <a:pt x="2063" y="1334"/>
                </a:lnTo>
                <a:lnTo>
                  <a:pt x="2040" y="1360"/>
                </a:lnTo>
                <a:lnTo>
                  <a:pt x="2019" y="1388"/>
                </a:lnTo>
                <a:lnTo>
                  <a:pt x="1997" y="1416"/>
                </a:lnTo>
                <a:lnTo>
                  <a:pt x="1977" y="1444"/>
                </a:lnTo>
                <a:lnTo>
                  <a:pt x="1957" y="1473"/>
                </a:lnTo>
                <a:lnTo>
                  <a:pt x="1937" y="1502"/>
                </a:lnTo>
                <a:lnTo>
                  <a:pt x="1919" y="1532"/>
                </a:lnTo>
                <a:lnTo>
                  <a:pt x="1901" y="1563"/>
                </a:lnTo>
                <a:lnTo>
                  <a:pt x="1884" y="1594"/>
                </a:lnTo>
                <a:lnTo>
                  <a:pt x="1867" y="1625"/>
                </a:lnTo>
                <a:lnTo>
                  <a:pt x="1852" y="1658"/>
                </a:lnTo>
                <a:lnTo>
                  <a:pt x="1837" y="1690"/>
                </a:lnTo>
                <a:lnTo>
                  <a:pt x="1822" y="1722"/>
                </a:lnTo>
                <a:lnTo>
                  <a:pt x="1809" y="1755"/>
                </a:lnTo>
                <a:lnTo>
                  <a:pt x="1796" y="1789"/>
                </a:lnTo>
                <a:lnTo>
                  <a:pt x="1785" y="1823"/>
                </a:lnTo>
                <a:lnTo>
                  <a:pt x="1774" y="1857"/>
                </a:lnTo>
                <a:lnTo>
                  <a:pt x="1763" y="1891"/>
                </a:lnTo>
                <a:lnTo>
                  <a:pt x="1754" y="1926"/>
                </a:lnTo>
                <a:lnTo>
                  <a:pt x="1745" y="1961"/>
                </a:lnTo>
                <a:lnTo>
                  <a:pt x="1738" y="1997"/>
                </a:lnTo>
                <a:lnTo>
                  <a:pt x="1730" y="2033"/>
                </a:lnTo>
                <a:lnTo>
                  <a:pt x="1724" y="2069"/>
                </a:lnTo>
                <a:lnTo>
                  <a:pt x="1719" y="2105"/>
                </a:lnTo>
                <a:lnTo>
                  <a:pt x="1715" y="2142"/>
                </a:lnTo>
                <a:lnTo>
                  <a:pt x="1712" y="2179"/>
                </a:lnTo>
                <a:lnTo>
                  <a:pt x="1709" y="2216"/>
                </a:lnTo>
                <a:lnTo>
                  <a:pt x="1708" y="2254"/>
                </a:lnTo>
                <a:lnTo>
                  <a:pt x="1707" y="2291"/>
                </a:lnTo>
                <a:lnTo>
                  <a:pt x="1707" y="2622"/>
                </a:lnTo>
                <a:lnTo>
                  <a:pt x="1707" y="3122"/>
                </a:lnTo>
                <a:lnTo>
                  <a:pt x="1707" y="3157"/>
                </a:lnTo>
                <a:lnTo>
                  <a:pt x="1706" y="3193"/>
                </a:lnTo>
                <a:lnTo>
                  <a:pt x="1703" y="3228"/>
                </a:lnTo>
                <a:lnTo>
                  <a:pt x="1700" y="3264"/>
                </a:lnTo>
                <a:lnTo>
                  <a:pt x="1696" y="3298"/>
                </a:lnTo>
                <a:lnTo>
                  <a:pt x="1691" y="3333"/>
                </a:lnTo>
                <a:lnTo>
                  <a:pt x="1686" y="3367"/>
                </a:lnTo>
                <a:lnTo>
                  <a:pt x="1679" y="3402"/>
                </a:lnTo>
                <a:lnTo>
                  <a:pt x="1672" y="3435"/>
                </a:lnTo>
                <a:lnTo>
                  <a:pt x="1664" y="3469"/>
                </a:lnTo>
                <a:lnTo>
                  <a:pt x="1655" y="3502"/>
                </a:lnTo>
                <a:lnTo>
                  <a:pt x="1645" y="3535"/>
                </a:lnTo>
                <a:lnTo>
                  <a:pt x="1634" y="3567"/>
                </a:lnTo>
                <a:lnTo>
                  <a:pt x="1623" y="3599"/>
                </a:lnTo>
                <a:lnTo>
                  <a:pt x="1611" y="3631"/>
                </a:lnTo>
                <a:lnTo>
                  <a:pt x="1598" y="3662"/>
                </a:lnTo>
                <a:lnTo>
                  <a:pt x="1585" y="3693"/>
                </a:lnTo>
                <a:lnTo>
                  <a:pt x="1570" y="3724"/>
                </a:lnTo>
                <a:lnTo>
                  <a:pt x="1555" y="3754"/>
                </a:lnTo>
                <a:lnTo>
                  <a:pt x="1540" y="3784"/>
                </a:lnTo>
                <a:lnTo>
                  <a:pt x="1523" y="3814"/>
                </a:lnTo>
                <a:lnTo>
                  <a:pt x="1506" y="3843"/>
                </a:lnTo>
                <a:lnTo>
                  <a:pt x="1489" y="3871"/>
                </a:lnTo>
                <a:lnTo>
                  <a:pt x="1470" y="3899"/>
                </a:lnTo>
                <a:lnTo>
                  <a:pt x="1451" y="3927"/>
                </a:lnTo>
                <a:lnTo>
                  <a:pt x="1431" y="3954"/>
                </a:lnTo>
                <a:lnTo>
                  <a:pt x="1411" y="3980"/>
                </a:lnTo>
                <a:lnTo>
                  <a:pt x="1390" y="4006"/>
                </a:lnTo>
                <a:lnTo>
                  <a:pt x="1369" y="4031"/>
                </a:lnTo>
                <a:lnTo>
                  <a:pt x="1347" y="4056"/>
                </a:lnTo>
                <a:lnTo>
                  <a:pt x="1324" y="4081"/>
                </a:lnTo>
                <a:lnTo>
                  <a:pt x="1301" y="4105"/>
                </a:lnTo>
                <a:lnTo>
                  <a:pt x="1277" y="4128"/>
                </a:lnTo>
                <a:lnTo>
                  <a:pt x="1252" y="4151"/>
                </a:lnTo>
                <a:lnTo>
                  <a:pt x="1227" y="4173"/>
                </a:lnTo>
                <a:lnTo>
                  <a:pt x="1202" y="4194"/>
                </a:lnTo>
                <a:lnTo>
                  <a:pt x="1176" y="4215"/>
                </a:lnTo>
                <a:lnTo>
                  <a:pt x="1149" y="4236"/>
                </a:lnTo>
                <a:lnTo>
                  <a:pt x="1123" y="4255"/>
                </a:lnTo>
                <a:lnTo>
                  <a:pt x="1095" y="4274"/>
                </a:lnTo>
                <a:lnTo>
                  <a:pt x="1067" y="4293"/>
                </a:lnTo>
                <a:lnTo>
                  <a:pt x="1039" y="4310"/>
                </a:lnTo>
                <a:lnTo>
                  <a:pt x="1010" y="4327"/>
                </a:lnTo>
                <a:lnTo>
                  <a:pt x="981" y="4344"/>
                </a:lnTo>
                <a:lnTo>
                  <a:pt x="951" y="4360"/>
                </a:lnTo>
                <a:lnTo>
                  <a:pt x="921" y="4374"/>
                </a:lnTo>
                <a:lnTo>
                  <a:pt x="890" y="4389"/>
                </a:lnTo>
                <a:lnTo>
                  <a:pt x="859" y="4402"/>
                </a:lnTo>
                <a:lnTo>
                  <a:pt x="828" y="4415"/>
                </a:lnTo>
                <a:lnTo>
                  <a:pt x="796" y="4427"/>
                </a:lnTo>
                <a:lnTo>
                  <a:pt x="764" y="4438"/>
                </a:lnTo>
                <a:lnTo>
                  <a:pt x="732" y="4449"/>
                </a:lnTo>
                <a:lnTo>
                  <a:pt x="699" y="4459"/>
                </a:lnTo>
                <a:lnTo>
                  <a:pt x="666" y="4468"/>
                </a:lnTo>
                <a:lnTo>
                  <a:pt x="632" y="4476"/>
                </a:lnTo>
                <a:lnTo>
                  <a:pt x="598" y="4483"/>
                </a:lnTo>
                <a:lnTo>
                  <a:pt x="564" y="4490"/>
                </a:lnTo>
                <a:lnTo>
                  <a:pt x="530" y="4495"/>
                </a:lnTo>
                <a:lnTo>
                  <a:pt x="496" y="4500"/>
                </a:lnTo>
                <a:lnTo>
                  <a:pt x="461" y="4504"/>
                </a:lnTo>
                <a:lnTo>
                  <a:pt x="425" y="4507"/>
                </a:lnTo>
                <a:lnTo>
                  <a:pt x="390" y="4510"/>
                </a:lnTo>
                <a:lnTo>
                  <a:pt x="354" y="4511"/>
                </a:lnTo>
                <a:lnTo>
                  <a:pt x="319" y="4511"/>
                </a:lnTo>
                <a:lnTo>
                  <a:pt x="0" y="4511"/>
                </a:lnTo>
                <a:lnTo>
                  <a:pt x="0" y="4082"/>
                </a:lnTo>
                <a:lnTo>
                  <a:pt x="0" y="3653"/>
                </a:lnTo>
                <a:lnTo>
                  <a:pt x="319" y="3653"/>
                </a:lnTo>
                <a:lnTo>
                  <a:pt x="346" y="3653"/>
                </a:lnTo>
                <a:lnTo>
                  <a:pt x="373" y="3651"/>
                </a:lnTo>
                <a:lnTo>
                  <a:pt x="386" y="3649"/>
                </a:lnTo>
                <a:lnTo>
                  <a:pt x="400" y="3647"/>
                </a:lnTo>
                <a:lnTo>
                  <a:pt x="413" y="3645"/>
                </a:lnTo>
                <a:lnTo>
                  <a:pt x="426" y="3642"/>
                </a:lnTo>
                <a:lnTo>
                  <a:pt x="439" y="3640"/>
                </a:lnTo>
                <a:lnTo>
                  <a:pt x="451" y="3637"/>
                </a:lnTo>
                <a:lnTo>
                  <a:pt x="464" y="3633"/>
                </a:lnTo>
                <a:lnTo>
                  <a:pt x="477" y="3629"/>
                </a:lnTo>
                <a:lnTo>
                  <a:pt x="501" y="3621"/>
                </a:lnTo>
                <a:lnTo>
                  <a:pt x="526" y="3611"/>
                </a:lnTo>
                <a:lnTo>
                  <a:pt x="537" y="3606"/>
                </a:lnTo>
                <a:lnTo>
                  <a:pt x="549" y="3601"/>
                </a:lnTo>
                <a:lnTo>
                  <a:pt x="572" y="3589"/>
                </a:lnTo>
                <a:lnTo>
                  <a:pt x="583" y="3583"/>
                </a:lnTo>
                <a:lnTo>
                  <a:pt x="594" y="3576"/>
                </a:lnTo>
                <a:lnTo>
                  <a:pt x="616" y="3562"/>
                </a:lnTo>
                <a:lnTo>
                  <a:pt x="637" y="3548"/>
                </a:lnTo>
                <a:lnTo>
                  <a:pt x="647" y="3540"/>
                </a:lnTo>
                <a:lnTo>
                  <a:pt x="657" y="3532"/>
                </a:lnTo>
                <a:lnTo>
                  <a:pt x="676" y="3515"/>
                </a:lnTo>
                <a:lnTo>
                  <a:pt x="694" y="3498"/>
                </a:lnTo>
                <a:lnTo>
                  <a:pt x="703" y="3488"/>
                </a:lnTo>
                <a:lnTo>
                  <a:pt x="712" y="3479"/>
                </a:lnTo>
                <a:lnTo>
                  <a:pt x="729" y="3460"/>
                </a:lnTo>
                <a:lnTo>
                  <a:pt x="737" y="3450"/>
                </a:lnTo>
                <a:lnTo>
                  <a:pt x="745" y="3440"/>
                </a:lnTo>
                <a:lnTo>
                  <a:pt x="759" y="3419"/>
                </a:lnTo>
                <a:lnTo>
                  <a:pt x="766" y="3408"/>
                </a:lnTo>
                <a:lnTo>
                  <a:pt x="773" y="3397"/>
                </a:lnTo>
                <a:lnTo>
                  <a:pt x="780" y="3386"/>
                </a:lnTo>
                <a:lnTo>
                  <a:pt x="786" y="3375"/>
                </a:lnTo>
                <a:lnTo>
                  <a:pt x="798" y="3352"/>
                </a:lnTo>
                <a:lnTo>
                  <a:pt x="808" y="3329"/>
                </a:lnTo>
                <a:lnTo>
                  <a:pt x="818" y="3304"/>
                </a:lnTo>
                <a:lnTo>
                  <a:pt x="826" y="3280"/>
                </a:lnTo>
                <a:lnTo>
                  <a:pt x="833" y="3254"/>
                </a:lnTo>
                <a:lnTo>
                  <a:pt x="837" y="3242"/>
                </a:lnTo>
                <a:lnTo>
                  <a:pt x="839" y="3229"/>
                </a:lnTo>
                <a:lnTo>
                  <a:pt x="844" y="3203"/>
                </a:lnTo>
                <a:lnTo>
                  <a:pt x="847" y="3176"/>
                </a:lnTo>
                <a:lnTo>
                  <a:pt x="849" y="3162"/>
                </a:lnTo>
                <a:lnTo>
                  <a:pt x="849" y="3149"/>
                </a:lnTo>
                <a:lnTo>
                  <a:pt x="850" y="3122"/>
                </a:lnTo>
                <a:lnTo>
                  <a:pt x="850" y="2622"/>
                </a:lnTo>
                <a:lnTo>
                  <a:pt x="851" y="2301"/>
                </a:lnTo>
                <a:lnTo>
                  <a:pt x="852" y="2241"/>
                </a:lnTo>
                <a:lnTo>
                  <a:pt x="854" y="2182"/>
                </a:lnTo>
                <a:lnTo>
                  <a:pt x="858" y="2124"/>
                </a:lnTo>
                <a:lnTo>
                  <a:pt x="863" y="2066"/>
                </a:lnTo>
                <a:lnTo>
                  <a:pt x="869" y="2008"/>
                </a:lnTo>
                <a:lnTo>
                  <a:pt x="877" y="1951"/>
                </a:lnTo>
                <a:lnTo>
                  <a:pt x="887" y="1894"/>
                </a:lnTo>
                <a:lnTo>
                  <a:pt x="898" y="1837"/>
                </a:lnTo>
                <a:lnTo>
                  <a:pt x="910" y="1782"/>
                </a:lnTo>
                <a:lnTo>
                  <a:pt x="923" y="1726"/>
                </a:lnTo>
                <a:lnTo>
                  <a:pt x="938" y="1671"/>
                </a:lnTo>
                <a:lnTo>
                  <a:pt x="954" y="1616"/>
                </a:lnTo>
                <a:lnTo>
                  <a:pt x="972" y="1562"/>
                </a:lnTo>
                <a:lnTo>
                  <a:pt x="990" y="1509"/>
                </a:lnTo>
                <a:lnTo>
                  <a:pt x="1010" y="1457"/>
                </a:lnTo>
                <a:lnTo>
                  <a:pt x="1032" y="1405"/>
                </a:lnTo>
                <a:lnTo>
                  <a:pt x="1054" y="1354"/>
                </a:lnTo>
                <a:lnTo>
                  <a:pt x="1078" y="1303"/>
                </a:lnTo>
                <a:lnTo>
                  <a:pt x="1102" y="1253"/>
                </a:lnTo>
                <a:lnTo>
                  <a:pt x="1128" y="1204"/>
                </a:lnTo>
                <a:lnTo>
                  <a:pt x="1156" y="1155"/>
                </a:lnTo>
                <a:lnTo>
                  <a:pt x="1184" y="1108"/>
                </a:lnTo>
                <a:lnTo>
                  <a:pt x="1213" y="1061"/>
                </a:lnTo>
                <a:lnTo>
                  <a:pt x="1244" y="1014"/>
                </a:lnTo>
                <a:lnTo>
                  <a:pt x="1275" y="969"/>
                </a:lnTo>
                <a:lnTo>
                  <a:pt x="1308" y="924"/>
                </a:lnTo>
                <a:lnTo>
                  <a:pt x="1341" y="880"/>
                </a:lnTo>
                <a:lnTo>
                  <a:pt x="1376" y="837"/>
                </a:lnTo>
                <a:lnTo>
                  <a:pt x="1412" y="795"/>
                </a:lnTo>
                <a:lnTo>
                  <a:pt x="1448" y="754"/>
                </a:lnTo>
                <a:lnTo>
                  <a:pt x="1486" y="714"/>
                </a:lnTo>
                <a:lnTo>
                  <a:pt x="1524" y="674"/>
                </a:lnTo>
                <a:lnTo>
                  <a:pt x="1564" y="636"/>
                </a:lnTo>
                <a:lnTo>
                  <a:pt x="1604" y="598"/>
                </a:lnTo>
                <a:lnTo>
                  <a:pt x="1645" y="561"/>
                </a:lnTo>
                <a:lnTo>
                  <a:pt x="1688" y="525"/>
                </a:lnTo>
                <a:lnTo>
                  <a:pt x="1731" y="490"/>
                </a:lnTo>
                <a:lnTo>
                  <a:pt x="1775" y="457"/>
                </a:lnTo>
                <a:lnTo>
                  <a:pt x="1820" y="424"/>
                </a:lnTo>
                <a:lnTo>
                  <a:pt x="1866" y="392"/>
                </a:lnTo>
                <a:lnTo>
                  <a:pt x="1912" y="362"/>
                </a:lnTo>
                <a:lnTo>
                  <a:pt x="1959" y="333"/>
                </a:lnTo>
                <a:lnTo>
                  <a:pt x="2007" y="304"/>
                </a:lnTo>
                <a:lnTo>
                  <a:pt x="2055" y="277"/>
                </a:lnTo>
                <a:lnTo>
                  <a:pt x="2104" y="251"/>
                </a:lnTo>
                <a:lnTo>
                  <a:pt x="2154" y="227"/>
                </a:lnTo>
                <a:lnTo>
                  <a:pt x="2205" y="203"/>
                </a:lnTo>
                <a:lnTo>
                  <a:pt x="2256" y="180"/>
                </a:lnTo>
                <a:lnTo>
                  <a:pt x="2308" y="159"/>
                </a:lnTo>
                <a:lnTo>
                  <a:pt x="2361" y="139"/>
                </a:lnTo>
                <a:lnTo>
                  <a:pt x="2414" y="121"/>
                </a:lnTo>
                <a:lnTo>
                  <a:pt x="2467" y="103"/>
                </a:lnTo>
                <a:lnTo>
                  <a:pt x="2522" y="87"/>
                </a:lnTo>
                <a:lnTo>
                  <a:pt x="2577" y="72"/>
                </a:lnTo>
                <a:lnTo>
                  <a:pt x="2632" y="59"/>
                </a:lnTo>
                <a:lnTo>
                  <a:pt x="2688" y="47"/>
                </a:lnTo>
                <a:lnTo>
                  <a:pt x="2744" y="36"/>
                </a:lnTo>
                <a:lnTo>
                  <a:pt x="2801" y="26"/>
                </a:lnTo>
                <a:lnTo>
                  <a:pt x="2858" y="18"/>
                </a:lnTo>
                <a:lnTo>
                  <a:pt x="2916" y="12"/>
                </a:lnTo>
                <a:lnTo>
                  <a:pt x="2974" y="7"/>
                </a:lnTo>
                <a:lnTo>
                  <a:pt x="3033" y="3"/>
                </a:lnTo>
                <a:lnTo>
                  <a:pt x="3092" y="1"/>
                </a:lnTo>
                <a:lnTo>
                  <a:pt x="3151" y="0"/>
                </a:lnTo>
                <a:lnTo>
                  <a:pt x="3463" y="0"/>
                </a:lnTo>
                <a:lnTo>
                  <a:pt x="3463" y="416"/>
                </a:lnTo>
                <a:lnTo>
                  <a:pt x="3463" y="834"/>
                </a:lnTo>
                <a:lnTo>
                  <a:pt x="3445" y="833"/>
                </a:lnTo>
                <a:lnTo>
                  <a:pt x="3422" y="832"/>
                </a:lnTo>
                <a:lnTo>
                  <a:pt x="3390" y="831"/>
                </a:lnTo>
                <a:lnTo>
                  <a:pt x="3349" y="830"/>
                </a:lnTo>
                <a:lnTo>
                  <a:pt x="3298" y="829"/>
                </a:lnTo>
                <a:lnTo>
                  <a:pt x="3239" y="829"/>
                </a:lnTo>
                <a:lnTo>
                  <a:pt x="3170" y="8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56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4" y="2133600"/>
            <a:ext cx="10369551" cy="38877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9A3C-AE95-4046-9F30-37A2A5D34AD6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911224" y="1773237"/>
            <a:ext cx="10369551" cy="287611"/>
          </a:xfrm>
          <a:solidFill>
            <a:schemeClr val="accent4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4" y="1773237"/>
            <a:ext cx="5112767" cy="287611"/>
          </a:xfrm>
          <a:solidFill>
            <a:schemeClr val="accent4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4" y="2133601"/>
            <a:ext cx="5112767" cy="38877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8" y="1773237"/>
            <a:ext cx="5112767" cy="287611"/>
          </a:xfrm>
          <a:solidFill>
            <a:schemeClr val="accent1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08" y="2133601"/>
            <a:ext cx="5112767" cy="38877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B34-3122-46FE-AC6D-BC6B964F6BE7}" type="datetime1">
              <a:rPr lang="fi-FI" smtClean="0"/>
              <a:t>7.6.2017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2157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5" y="2133601"/>
            <a:ext cx="3312567" cy="38877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8208" y="2133601"/>
            <a:ext cx="3312567" cy="38877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15B6-86BF-4525-A06D-6D5E4E6D8495}" type="datetime1">
              <a:rPr lang="fi-FI" smtClean="0"/>
              <a:t>7.6.2017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/>
          </p:nvPr>
        </p:nvSpPr>
        <p:spPr>
          <a:xfrm>
            <a:off x="4439816" y="2133601"/>
            <a:ext cx="3312368" cy="38877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11225" y="1773237"/>
            <a:ext cx="3312568" cy="287611"/>
          </a:xfrm>
          <a:solidFill>
            <a:schemeClr val="accent4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9817" y="1773237"/>
            <a:ext cx="3312368" cy="287611"/>
          </a:xfrm>
          <a:solidFill>
            <a:schemeClr val="accent1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968407" y="1773237"/>
            <a:ext cx="3312368" cy="287611"/>
          </a:xfrm>
          <a:solidFill>
            <a:schemeClr val="accent2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4837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15DF-A50F-4272-91A3-AA8D1DB7BD74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gra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4" y="4941168"/>
            <a:ext cx="5112767" cy="287611"/>
          </a:xfrm>
          <a:solidFill>
            <a:schemeClr val="accent4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4" y="5301207"/>
            <a:ext cx="5112767" cy="720181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8" y="4941168"/>
            <a:ext cx="5112767" cy="287611"/>
          </a:xfrm>
          <a:solidFill>
            <a:schemeClr val="accent1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08" y="5301207"/>
            <a:ext cx="5112767" cy="720181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7229-E7F4-441E-9ABD-DA9E27AC9FE9}" type="datetime1">
              <a:rPr lang="fi-FI" smtClean="0"/>
              <a:t>7.6.2017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911225" y="1773238"/>
            <a:ext cx="5113338" cy="3095625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168007" y="1773238"/>
            <a:ext cx="5112767" cy="3095625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037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4" y="4941168"/>
            <a:ext cx="10369551" cy="287611"/>
          </a:xfrm>
          <a:solidFill>
            <a:schemeClr val="accent4"/>
          </a:solidFill>
        </p:spPr>
        <p:txBody>
          <a:bodyPr lIns="72000" tIns="36000" rIns="72000" bIns="36000" anchor="ctr" anchorCtr="0"/>
          <a:lstStyle>
            <a:lvl1pPr marL="0" indent="0" algn="ctr"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4" y="5301207"/>
            <a:ext cx="10369551" cy="720181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F138-D2F8-4B71-9E67-A6E2DC7BFAE6}" type="datetime1">
              <a:rPr lang="fi-FI" smtClean="0"/>
              <a:t>7.6.2017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911225" y="1773238"/>
            <a:ext cx="10369550" cy="3095625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66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A70-1D27-400F-B99A-038A43C1D3B1}" type="datetime1">
              <a:rPr lang="fi-FI" smtClean="0"/>
              <a:t>7.6.2017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48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059F-1CB9-4EBE-9B86-B6080D26CAD8}" type="datetime1">
              <a:rPr lang="fi-FI" smtClean="0"/>
              <a:t>7.6.2017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5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19170" y="116540"/>
            <a:ext cx="11953660" cy="662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225" y="1124680"/>
            <a:ext cx="10369550" cy="2016280"/>
          </a:xfr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lang="fi-FI" sz="7000" b="1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Add thank you text.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B7409F-BBB9-4823-9502-3B3D7577EADF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10"/>
          <p:cNvSpPr>
            <a:spLocks noEditPoints="1"/>
          </p:cNvSpPr>
          <p:nvPr userDrawn="1"/>
        </p:nvSpPr>
        <p:spPr bwMode="auto">
          <a:xfrm>
            <a:off x="263525" y="260350"/>
            <a:ext cx="366713" cy="576263"/>
          </a:xfrm>
          <a:custGeom>
            <a:avLst/>
            <a:gdLst>
              <a:gd name="T0" fmla="*/ 589 w 3463"/>
              <a:gd name="T1" fmla="*/ 4588 h 5446"/>
              <a:gd name="T2" fmla="*/ 901 w 3463"/>
              <a:gd name="T3" fmla="*/ 4495 h 5446"/>
              <a:gd name="T4" fmla="*/ 1183 w 3463"/>
              <a:gd name="T5" fmla="*/ 4342 h 5446"/>
              <a:gd name="T6" fmla="*/ 1424 w 3463"/>
              <a:gd name="T7" fmla="*/ 4137 h 5446"/>
              <a:gd name="T8" fmla="*/ 1613 w 3463"/>
              <a:gd name="T9" fmla="*/ 3886 h 5446"/>
              <a:gd name="T10" fmla="*/ 1742 w 3463"/>
              <a:gd name="T11" fmla="*/ 3596 h 5446"/>
              <a:gd name="T12" fmla="*/ 1800 w 3463"/>
              <a:gd name="T13" fmla="*/ 3274 h 5446"/>
              <a:gd name="T14" fmla="*/ 1812 w 3463"/>
              <a:gd name="T15" fmla="*/ 2191 h 5446"/>
              <a:gd name="T16" fmla="*/ 1880 w 3463"/>
              <a:gd name="T17" fmla="*/ 1886 h 5446"/>
              <a:gd name="T18" fmla="*/ 2007 w 3463"/>
              <a:gd name="T19" fmla="*/ 1606 h 5446"/>
              <a:gd name="T20" fmla="*/ 2186 w 3463"/>
              <a:gd name="T21" fmla="*/ 1363 h 5446"/>
              <a:gd name="T22" fmla="*/ 2410 w 3463"/>
              <a:gd name="T23" fmla="*/ 1166 h 5446"/>
              <a:gd name="T24" fmla="*/ 2673 w 3463"/>
              <a:gd name="T25" fmla="*/ 1023 h 5446"/>
              <a:gd name="T26" fmla="*/ 2968 w 3463"/>
              <a:gd name="T27" fmla="*/ 945 h 5446"/>
              <a:gd name="T28" fmla="*/ 3145 w 3463"/>
              <a:gd name="T29" fmla="*/ 1791 h 5446"/>
              <a:gd name="T30" fmla="*/ 3012 w 3463"/>
              <a:gd name="T31" fmla="*/ 1811 h 5446"/>
              <a:gd name="T32" fmla="*/ 2869 w 3463"/>
              <a:gd name="T33" fmla="*/ 1881 h 5446"/>
              <a:gd name="T34" fmla="*/ 2751 w 3463"/>
              <a:gd name="T35" fmla="*/ 1991 h 5446"/>
              <a:gd name="T36" fmla="*/ 2665 w 3463"/>
              <a:gd name="T37" fmla="*/ 2130 h 5446"/>
              <a:gd name="T38" fmla="*/ 2615 w 3463"/>
              <a:gd name="T39" fmla="*/ 2328 h 5446"/>
              <a:gd name="T40" fmla="*/ 2594 w 3463"/>
              <a:gd name="T41" fmla="*/ 3482 h 5446"/>
              <a:gd name="T42" fmla="*/ 2473 w 3463"/>
              <a:gd name="T43" fmla="*/ 3976 h 5446"/>
              <a:gd name="T44" fmla="*/ 2250 w 3463"/>
              <a:gd name="T45" fmla="*/ 4416 h 5446"/>
              <a:gd name="T46" fmla="*/ 1939 w 3463"/>
              <a:gd name="T47" fmla="*/ 4794 h 5446"/>
              <a:gd name="T48" fmla="*/ 1551 w 3463"/>
              <a:gd name="T49" fmla="*/ 5096 h 5446"/>
              <a:gd name="T50" fmla="*/ 1103 w 3463"/>
              <a:gd name="T51" fmla="*/ 5311 h 5446"/>
              <a:gd name="T52" fmla="*/ 605 w 3463"/>
              <a:gd name="T53" fmla="*/ 5428 h 5446"/>
              <a:gd name="T54" fmla="*/ 6 w 3463"/>
              <a:gd name="T55" fmla="*/ 4621 h 5446"/>
              <a:gd name="T56" fmla="*/ 3057 w 3463"/>
              <a:gd name="T57" fmla="*/ 833 h 5446"/>
              <a:gd name="T58" fmla="*/ 2734 w 3463"/>
              <a:gd name="T59" fmla="*/ 894 h 5446"/>
              <a:gd name="T60" fmla="*/ 2440 w 3463"/>
              <a:gd name="T61" fmla="*/ 1022 h 5446"/>
              <a:gd name="T62" fmla="*/ 2185 w 3463"/>
              <a:gd name="T63" fmla="*/ 1208 h 5446"/>
              <a:gd name="T64" fmla="*/ 1977 w 3463"/>
              <a:gd name="T65" fmla="*/ 1444 h 5446"/>
              <a:gd name="T66" fmla="*/ 1822 w 3463"/>
              <a:gd name="T67" fmla="*/ 1722 h 5446"/>
              <a:gd name="T68" fmla="*/ 1730 w 3463"/>
              <a:gd name="T69" fmla="*/ 2033 h 5446"/>
              <a:gd name="T70" fmla="*/ 1707 w 3463"/>
              <a:gd name="T71" fmla="*/ 3122 h 5446"/>
              <a:gd name="T72" fmla="*/ 1672 w 3463"/>
              <a:gd name="T73" fmla="*/ 3435 h 5446"/>
              <a:gd name="T74" fmla="*/ 1570 w 3463"/>
              <a:gd name="T75" fmla="*/ 3724 h 5446"/>
              <a:gd name="T76" fmla="*/ 1411 w 3463"/>
              <a:gd name="T77" fmla="*/ 3980 h 5446"/>
              <a:gd name="T78" fmla="*/ 1202 w 3463"/>
              <a:gd name="T79" fmla="*/ 4194 h 5446"/>
              <a:gd name="T80" fmla="*/ 951 w 3463"/>
              <a:gd name="T81" fmla="*/ 4360 h 5446"/>
              <a:gd name="T82" fmla="*/ 666 w 3463"/>
              <a:gd name="T83" fmla="*/ 4468 h 5446"/>
              <a:gd name="T84" fmla="*/ 354 w 3463"/>
              <a:gd name="T85" fmla="*/ 4511 h 5446"/>
              <a:gd name="T86" fmla="*/ 400 w 3463"/>
              <a:gd name="T87" fmla="*/ 3647 h 5446"/>
              <a:gd name="T88" fmla="*/ 537 w 3463"/>
              <a:gd name="T89" fmla="*/ 3606 h 5446"/>
              <a:gd name="T90" fmla="*/ 676 w 3463"/>
              <a:gd name="T91" fmla="*/ 3515 h 5446"/>
              <a:gd name="T92" fmla="*/ 773 w 3463"/>
              <a:gd name="T93" fmla="*/ 3397 h 5446"/>
              <a:gd name="T94" fmla="*/ 839 w 3463"/>
              <a:gd name="T95" fmla="*/ 3229 h 5446"/>
              <a:gd name="T96" fmla="*/ 854 w 3463"/>
              <a:gd name="T97" fmla="*/ 2182 h 5446"/>
              <a:gd name="T98" fmla="*/ 938 w 3463"/>
              <a:gd name="T99" fmla="*/ 1671 h 5446"/>
              <a:gd name="T100" fmla="*/ 1128 w 3463"/>
              <a:gd name="T101" fmla="*/ 1204 h 5446"/>
              <a:gd name="T102" fmla="*/ 1412 w 3463"/>
              <a:gd name="T103" fmla="*/ 795 h 5446"/>
              <a:gd name="T104" fmla="*/ 1775 w 3463"/>
              <a:gd name="T105" fmla="*/ 457 h 5446"/>
              <a:gd name="T106" fmla="*/ 2205 w 3463"/>
              <a:gd name="T107" fmla="*/ 203 h 5446"/>
              <a:gd name="T108" fmla="*/ 2688 w 3463"/>
              <a:gd name="T109" fmla="*/ 47 h 5446"/>
              <a:gd name="T110" fmla="*/ 3463 w 3463"/>
              <a:gd name="T111" fmla="*/ 0 h 5446"/>
              <a:gd name="T112" fmla="*/ 3170 w 3463"/>
              <a:gd name="T113" fmla="*/ 828 h 5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5446">
                <a:moveTo>
                  <a:pt x="293" y="4616"/>
                </a:moveTo>
                <a:lnTo>
                  <a:pt x="331" y="4616"/>
                </a:lnTo>
                <a:lnTo>
                  <a:pt x="368" y="4614"/>
                </a:lnTo>
                <a:lnTo>
                  <a:pt x="405" y="4612"/>
                </a:lnTo>
                <a:lnTo>
                  <a:pt x="443" y="4609"/>
                </a:lnTo>
                <a:lnTo>
                  <a:pt x="479" y="4605"/>
                </a:lnTo>
                <a:lnTo>
                  <a:pt x="516" y="4601"/>
                </a:lnTo>
                <a:lnTo>
                  <a:pt x="553" y="4595"/>
                </a:lnTo>
                <a:lnTo>
                  <a:pt x="589" y="4588"/>
                </a:lnTo>
                <a:lnTo>
                  <a:pt x="625" y="4581"/>
                </a:lnTo>
                <a:lnTo>
                  <a:pt x="660" y="4573"/>
                </a:lnTo>
                <a:lnTo>
                  <a:pt x="696" y="4564"/>
                </a:lnTo>
                <a:lnTo>
                  <a:pt x="731" y="4555"/>
                </a:lnTo>
                <a:lnTo>
                  <a:pt x="766" y="4544"/>
                </a:lnTo>
                <a:lnTo>
                  <a:pt x="800" y="4533"/>
                </a:lnTo>
                <a:lnTo>
                  <a:pt x="834" y="4521"/>
                </a:lnTo>
                <a:lnTo>
                  <a:pt x="868" y="4508"/>
                </a:lnTo>
                <a:lnTo>
                  <a:pt x="901" y="4495"/>
                </a:lnTo>
                <a:lnTo>
                  <a:pt x="934" y="4481"/>
                </a:lnTo>
                <a:lnTo>
                  <a:pt x="967" y="4466"/>
                </a:lnTo>
                <a:lnTo>
                  <a:pt x="999" y="4450"/>
                </a:lnTo>
                <a:lnTo>
                  <a:pt x="1031" y="4434"/>
                </a:lnTo>
                <a:lnTo>
                  <a:pt x="1062" y="4417"/>
                </a:lnTo>
                <a:lnTo>
                  <a:pt x="1093" y="4399"/>
                </a:lnTo>
                <a:lnTo>
                  <a:pt x="1124" y="4381"/>
                </a:lnTo>
                <a:lnTo>
                  <a:pt x="1154" y="4362"/>
                </a:lnTo>
                <a:lnTo>
                  <a:pt x="1183" y="4342"/>
                </a:lnTo>
                <a:lnTo>
                  <a:pt x="1212" y="4322"/>
                </a:lnTo>
                <a:lnTo>
                  <a:pt x="1240" y="4301"/>
                </a:lnTo>
                <a:lnTo>
                  <a:pt x="1268" y="4279"/>
                </a:lnTo>
                <a:lnTo>
                  <a:pt x="1296" y="4257"/>
                </a:lnTo>
                <a:lnTo>
                  <a:pt x="1322" y="4234"/>
                </a:lnTo>
                <a:lnTo>
                  <a:pt x="1349" y="4211"/>
                </a:lnTo>
                <a:lnTo>
                  <a:pt x="1374" y="4187"/>
                </a:lnTo>
                <a:lnTo>
                  <a:pt x="1399" y="4162"/>
                </a:lnTo>
                <a:lnTo>
                  <a:pt x="1424" y="4137"/>
                </a:lnTo>
                <a:lnTo>
                  <a:pt x="1447" y="4111"/>
                </a:lnTo>
                <a:lnTo>
                  <a:pt x="1470" y="4085"/>
                </a:lnTo>
                <a:lnTo>
                  <a:pt x="1493" y="4058"/>
                </a:lnTo>
                <a:lnTo>
                  <a:pt x="1515" y="4031"/>
                </a:lnTo>
                <a:lnTo>
                  <a:pt x="1536" y="4003"/>
                </a:lnTo>
                <a:lnTo>
                  <a:pt x="1556" y="3975"/>
                </a:lnTo>
                <a:lnTo>
                  <a:pt x="1576" y="3946"/>
                </a:lnTo>
                <a:lnTo>
                  <a:pt x="1595" y="3916"/>
                </a:lnTo>
                <a:lnTo>
                  <a:pt x="1613" y="3886"/>
                </a:lnTo>
                <a:lnTo>
                  <a:pt x="1631" y="3856"/>
                </a:lnTo>
                <a:lnTo>
                  <a:pt x="1647" y="3825"/>
                </a:lnTo>
                <a:lnTo>
                  <a:pt x="1663" y="3793"/>
                </a:lnTo>
                <a:lnTo>
                  <a:pt x="1678" y="3761"/>
                </a:lnTo>
                <a:lnTo>
                  <a:pt x="1693" y="3729"/>
                </a:lnTo>
                <a:lnTo>
                  <a:pt x="1706" y="3696"/>
                </a:lnTo>
                <a:lnTo>
                  <a:pt x="1719" y="3663"/>
                </a:lnTo>
                <a:lnTo>
                  <a:pt x="1731" y="3630"/>
                </a:lnTo>
                <a:lnTo>
                  <a:pt x="1742" y="3596"/>
                </a:lnTo>
                <a:lnTo>
                  <a:pt x="1753" y="3561"/>
                </a:lnTo>
                <a:lnTo>
                  <a:pt x="1762" y="3527"/>
                </a:lnTo>
                <a:lnTo>
                  <a:pt x="1770" y="3492"/>
                </a:lnTo>
                <a:lnTo>
                  <a:pt x="1777" y="3456"/>
                </a:lnTo>
                <a:lnTo>
                  <a:pt x="1784" y="3421"/>
                </a:lnTo>
                <a:lnTo>
                  <a:pt x="1789" y="3384"/>
                </a:lnTo>
                <a:lnTo>
                  <a:pt x="1794" y="3348"/>
                </a:lnTo>
                <a:lnTo>
                  <a:pt x="1797" y="3311"/>
                </a:lnTo>
                <a:lnTo>
                  <a:pt x="1800" y="3274"/>
                </a:lnTo>
                <a:lnTo>
                  <a:pt x="1801" y="3237"/>
                </a:lnTo>
                <a:lnTo>
                  <a:pt x="1802" y="3199"/>
                </a:lnTo>
                <a:lnTo>
                  <a:pt x="1802" y="2868"/>
                </a:lnTo>
                <a:lnTo>
                  <a:pt x="1802" y="2369"/>
                </a:lnTo>
                <a:lnTo>
                  <a:pt x="1802" y="2333"/>
                </a:lnTo>
                <a:lnTo>
                  <a:pt x="1803" y="2297"/>
                </a:lnTo>
                <a:lnTo>
                  <a:pt x="1806" y="2262"/>
                </a:lnTo>
                <a:lnTo>
                  <a:pt x="1808" y="2226"/>
                </a:lnTo>
                <a:lnTo>
                  <a:pt x="1812" y="2191"/>
                </a:lnTo>
                <a:lnTo>
                  <a:pt x="1817" y="2156"/>
                </a:lnTo>
                <a:lnTo>
                  <a:pt x="1822" y="2122"/>
                </a:lnTo>
                <a:lnTo>
                  <a:pt x="1828" y="2087"/>
                </a:lnTo>
                <a:lnTo>
                  <a:pt x="1835" y="2053"/>
                </a:lnTo>
                <a:lnTo>
                  <a:pt x="1842" y="2019"/>
                </a:lnTo>
                <a:lnTo>
                  <a:pt x="1851" y="1985"/>
                </a:lnTo>
                <a:lnTo>
                  <a:pt x="1860" y="1952"/>
                </a:lnTo>
                <a:lnTo>
                  <a:pt x="1870" y="1919"/>
                </a:lnTo>
                <a:lnTo>
                  <a:pt x="1880" y="1886"/>
                </a:lnTo>
                <a:lnTo>
                  <a:pt x="1892" y="1853"/>
                </a:lnTo>
                <a:lnTo>
                  <a:pt x="1904" y="1821"/>
                </a:lnTo>
                <a:lnTo>
                  <a:pt x="1916" y="1789"/>
                </a:lnTo>
                <a:lnTo>
                  <a:pt x="1930" y="1758"/>
                </a:lnTo>
                <a:lnTo>
                  <a:pt x="1944" y="1727"/>
                </a:lnTo>
                <a:lnTo>
                  <a:pt x="1959" y="1696"/>
                </a:lnTo>
                <a:lnTo>
                  <a:pt x="1974" y="1666"/>
                </a:lnTo>
                <a:lnTo>
                  <a:pt x="1990" y="1636"/>
                </a:lnTo>
                <a:lnTo>
                  <a:pt x="2007" y="1606"/>
                </a:lnTo>
                <a:lnTo>
                  <a:pt x="2024" y="1577"/>
                </a:lnTo>
                <a:lnTo>
                  <a:pt x="2042" y="1548"/>
                </a:lnTo>
                <a:lnTo>
                  <a:pt x="2061" y="1520"/>
                </a:lnTo>
                <a:lnTo>
                  <a:pt x="2080" y="1493"/>
                </a:lnTo>
                <a:lnTo>
                  <a:pt x="2100" y="1466"/>
                </a:lnTo>
                <a:lnTo>
                  <a:pt x="2121" y="1439"/>
                </a:lnTo>
                <a:lnTo>
                  <a:pt x="2142" y="1413"/>
                </a:lnTo>
                <a:lnTo>
                  <a:pt x="2163" y="1388"/>
                </a:lnTo>
                <a:lnTo>
                  <a:pt x="2186" y="1363"/>
                </a:lnTo>
                <a:lnTo>
                  <a:pt x="2208" y="1339"/>
                </a:lnTo>
                <a:lnTo>
                  <a:pt x="2232" y="1315"/>
                </a:lnTo>
                <a:lnTo>
                  <a:pt x="2255" y="1292"/>
                </a:lnTo>
                <a:lnTo>
                  <a:pt x="2280" y="1269"/>
                </a:lnTo>
                <a:lnTo>
                  <a:pt x="2305" y="1247"/>
                </a:lnTo>
                <a:lnTo>
                  <a:pt x="2330" y="1226"/>
                </a:lnTo>
                <a:lnTo>
                  <a:pt x="2356" y="1205"/>
                </a:lnTo>
                <a:lnTo>
                  <a:pt x="2383" y="1185"/>
                </a:lnTo>
                <a:lnTo>
                  <a:pt x="2410" y="1166"/>
                </a:lnTo>
                <a:lnTo>
                  <a:pt x="2437" y="1147"/>
                </a:lnTo>
                <a:lnTo>
                  <a:pt x="2465" y="1129"/>
                </a:lnTo>
                <a:lnTo>
                  <a:pt x="2493" y="1112"/>
                </a:lnTo>
                <a:lnTo>
                  <a:pt x="2522" y="1095"/>
                </a:lnTo>
                <a:lnTo>
                  <a:pt x="2551" y="1079"/>
                </a:lnTo>
                <a:lnTo>
                  <a:pt x="2581" y="1064"/>
                </a:lnTo>
                <a:lnTo>
                  <a:pt x="2611" y="1050"/>
                </a:lnTo>
                <a:lnTo>
                  <a:pt x="2642" y="1036"/>
                </a:lnTo>
                <a:lnTo>
                  <a:pt x="2673" y="1023"/>
                </a:lnTo>
                <a:lnTo>
                  <a:pt x="2704" y="1011"/>
                </a:lnTo>
                <a:lnTo>
                  <a:pt x="2736" y="1000"/>
                </a:lnTo>
                <a:lnTo>
                  <a:pt x="2768" y="990"/>
                </a:lnTo>
                <a:lnTo>
                  <a:pt x="2800" y="980"/>
                </a:lnTo>
                <a:lnTo>
                  <a:pt x="2833" y="971"/>
                </a:lnTo>
                <a:lnTo>
                  <a:pt x="2867" y="963"/>
                </a:lnTo>
                <a:lnTo>
                  <a:pt x="2900" y="956"/>
                </a:lnTo>
                <a:lnTo>
                  <a:pt x="2934" y="950"/>
                </a:lnTo>
                <a:lnTo>
                  <a:pt x="2968" y="945"/>
                </a:lnTo>
                <a:lnTo>
                  <a:pt x="3003" y="941"/>
                </a:lnTo>
                <a:lnTo>
                  <a:pt x="3038" y="938"/>
                </a:lnTo>
                <a:lnTo>
                  <a:pt x="3073" y="935"/>
                </a:lnTo>
                <a:lnTo>
                  <a:pt x="3109" y="934"/>
                </a:lnTo>
                <a:lnTo>
                  <a:pt x="3145" y="933"/>
                </a:lnTo>
                <a:lnTo>
                  <a:pt x="3463" y="933"/>
                </a:lnTo>
                <a:lnTo>
                  <a:pt x="3463" y="1361"/>
                </a:lnTo>
                <a:lnTo>
                  <a:pt x="3463" y="1791"/>
                </a:lnTo>
                <a:lnTo>
                  <a:pt x="3145" y="1791"/>
                </a:lnTo>
                <a:lnTo>
                  <a:pt x="3117" y="1792"/>
                </a:lnTo>
                <a:lnTo>
                  <a:pt x="3104" y="1793"/>
                </a:lnTo>
                <a:lnTo>
                  <a:pt x="3090" y="1795"/>
                </a:lnTo>
                <a:lnTo>
                  <a:pt x="3077" y="1797"/>
                </a:lnTo>
                <a:lnTo>
                  <a:pt x="3064" y="1799"/>
                </a:lnTo>
                <a:lnTo>
                  <a:pt x="3050" y="1801"/>
                </a:lnTo>
                <a:lnTo>
                  <a:pt x="3037" y="1804"/>
                </a:lnTo>
                <a:lnTo>
                  <a:pt x="3025" y="1808"/>
                </a:lnTo>
                <a:lnTo>
                  <a:pt x="3012" y="1811"/>
                </a:lnTo>
                <a:lnTo>
                  <a:pt x="2999" y="1815"/>
                </a:lnTo>
                <a:lnTo>
                  <a:pt x="2987" y="1820"/>
                </a:lnTo>
                <a:lnTo>
                  <a:pt x="2962" y="1829"/>
                </a:lnTo>
                <a:lnTo>
                  <a:pt x="2938" y="1840"/>
                </a:lnTo>
                <a:lnTo>
                  <a:pt x="2914" y="1853"/>
                </a:lnTo>
                <a:lnTo>
                  <a:pt x="2903" y="1859"/>
                </a:lnTo>
                <a:lnTo>
                  <a:pt x="2891" y="1866"/>
                </a:lnTo>
                <a:lnTo>
                  <a:pt x="2880" y="1873"/>
                </a:lnTo>
                <a:lnTo>
                  <a:pt x="2869" y="1881"/>
                </a:lnTo>
                <a:lnTo>
                  <a:pt x="2858" y="1889"/>
                </a:lnTo>
                <a:lnTo>
                  <a:pt x="2847" y="1897"/>
                </a:lnTo>
                <a:lnTo>
                  <a:pt x="2827" y="1914"/>
                </a:lnTo>
                <a:lnTo>
                  <a:pt x="2816" y="1922"/>
                </a:lnTo>
                <a:lnTo>
                  <a:pt x="2806" y="1932"/>
                </a:lnTo>
                <a:lnTo>
                  <a:pt x="2787" y="1950"/>
                </a:lnTo>
                <a:lnTo>
                  <a:pt x="2769" y="1970"/>
                </a:lnTo>
                <a:lnTo>
                  <a:pt x="2760" y="1980"/>
                </a:lnTo>
                <a:lnTo>
                  <a:pt x="2751" y="1991"/>
                </a:lnTo>
                <a:lnTo>
                  <a:pt x="2734" y="2012"/>
                </a:lnTo>
                <a:lnTo>
                  <a:pt x="2726" y="2023"/>
                </a:lnTo>
                <a:lnTo>
                  <a:pt x="2719" y="2034"/>
                </a:lnTo>
                <a:lnTo>
                  <a:pt x="2704" y="2057"/>
                </a:lnTo>
                <a:lnTo>
                  <a:pt x="2697" y="2069"/>
                </a:lnTo>
                <a:lnTo>
                  <a:pt x="2690" y="2081"/>
                </a:lnTo>
                <a:lnTo>
                  <a:pt x="2683" y="2093"/>
                </a:lnTo>
                <a:lnTo>
                  <a:pt x="2677" y="2105"/>
                </a:lnTo>
                <a:lnTo>
                  <a:pt x="2665" y="2130"/>
                </a:lnTo>
                <a:lnTo>
                  <a:pt x="2655" y="2155"/>
                </a:lnTo>
                <a:lnTo>
                  <a:pt x="2645" y="2181"/>
                </a:lnTo>
                <a:lnTo>
                  <a:pt x="2637" y="2207"/>
                </a:lnTo>
                <a:lnTo>
                  <a:pt x="2630" y="2233"/>
                </a:lnTo>
                <a:lnTo>
                  <a:pt x="2627" y="2246"/>
                </a:lnTo>
                <a:lnTo>
                  <a:pt x="2624" y="2260"/>
                </a:lnTo>
                <a:lnTo>
                  <a:pt x="2619" y="2287"/>
                </a:lnTo>
                <a:lnTo>
                  <a:pt x="2616" y="2314"/>
                </a:lnTo>
                <a:lnTo>
                  <a:pt x="2615" y="2328"/>
                </a:lnTo>
                <a:lnTo>
                  <a:pt x="2614" y="2341"/>
                </a:lnTo>
                <a:lnTo>
                  <a:pt x="2613" y="2369"/>
                </a:lnTo>
                <a:lnTo>
                  <a:pt x="2613" y="2868"/>
                </a:lnTo>
                <a:lnTo>
                  <a:pt x="2612" y="3190"/>
                </a:lnTo>
                <a:lnTo>
                  <a:pt x="2612" y="3249"/>
                </a:lnTo>
                <a:lnTo>
                  <a:pt x="2609" y="3308"/>
                </a:lnTo>
                <a:lnTo>
                  <a:pt x="2606" y="3366"/>
                </a:lnTo>
                <a:lnTo>
                  <a:pt x="2600" y="3424"/>
                </a:lnTo>
                <a:lnTo>
                  <a:pt x="2594" y="3482"/>
                </a:lnTo>
                <a:lnTo>
                  <a:pt x="2586" y="3539"/>
                </a:lnTo>
                <a:lnTo>
                  <a:pt x="2576" y="3595"/>
                </a:lnTo>
                <a:lnTo>
                  <a:pt x="2566" y="3651"/>
                </a:lnTo>
                <a:lnTo>
                  <a:pt x="2553" y="3706"/>
                </a:lnTo>
                <a:lnTo>
                  <a:pt x="2540" y="3761"/>
                </a:lnTo>
                <a:lnTo>
                  <a:pt x="2525" y="3817"/>
                </a:lnTo>
                <a:lnTo>
                  <a:pt x="2509" y="3870"/>
                </a:lnTo>
                <a:lnTo>
                  <a:pt x="2491" y="3923"/>
                </a:lnTo>
                <a:lnTo>
                  <a:pt x="2473" y="3976"/>
                </a:lnTo>
                <a:lnTo>
                  <a:pt x="2453" y="4027"/>
                </a:lnTo>
                <a:lnTo>
                  <a:pt x="2432" y="4078"/>
                </a:lnTo>
                <a:lnTo>
                  <a:pt x="2409" y="4129"/>
                </a:lnTo>
                <a:lnTo>
                  <a:pt x="2386" y="4179"/>
                </a:lnTo>
                <a:lnTo>
                  <a:pt x="2361" y="4228"/>
                </a:lnTo>
                <a:lnTo>
                  <a:pt x="2335" y="4276"/>
                </a:lnTo>
                <a:lnTo>
                  <a:pt x="2308" y="4324"/>
                </a:lnTo>
                <a:lnTo>
                  <a:pt x="2279" y="4370"/>
                </a:lnTo>
                <a:lnTo>
                  <a:pt x="2250" y="4416"/>
                </a:lnTo>
                <a:lnTo>
                  <a:pt x="2220" y="4462"/>
                </a:lnTo>
                <a:lnTo>
                  <a:pt x="2188" y="4506"/>
                </a:lnTo>
                <a:lnTo>
                  <a:pt x="2156" y="4550"/>
                </a:lnTo>
                <a:lnTo>
                  <a:pt x="2122" y="4593"/>
                </a:lnTo>
                <a:lnTo>
                  <a:pt x="2087" y="4635"/>
                </a:lnTo>
                <a:lnTo>
                  <a:pt x="2052" y="4676"/>
                </a:lnTo>
                <a:lnTo>
                  <a:pt x="2015" y="4716"/>
                </a:lnTo>
                <a:lnTo>
                  <a:pt x="1977" y="4755"/>
                </a:lnTo>
                <a:lnTo>
                  <a:pt x="1939" y="4794"/>
                </a:lnTo>
                <a:lnTo>
                  <a:pt x="1899" y="4831"/>
                </a:lnTo>
                <a:lnTo>
                  <a:pt x="1859" y="4868"/>
                </a:lnTo>
                <a:lnTo>
                  <a:pt x="1818" y="4904"/>
                </a:lnTo>
                <a:lnTo>
                  <a:pt x="1776" y="4939"/>
                </a:lnTo>
                <a:lnTo>
                  <a:pt x="1733" y="4972"/>
                </a:lnTo>
                <a:lnTo>
                  <a:pt x="1688" y="5005"/>
                </a:lnTo>
                <a:lnTo>
                  <a:pt x="1643" y="5036"/>
                </a:lnTo>
                <a:lnTo>
                  <a:pt x="1598" y="5067"/>
                </a:lnTo>
                <a:lnTo>
                  <a:pt x="1551" y="5096"/>
                </a:lnTo>
                <a:lnTo>
                  <a:pt x="1504" y="5125"/>
                </a:lnTo>
                <a:lnTo>
                  <a:pt x="1457" y="5152"/>
                </a:lnTo>
                <a:lnTo>
                  <a:pt x="1408" y="5178"/>
                </a:lnTo>
                <a:lnTo>
                  <a:pt x="1359" y="5203"/>
                </a:lnTo>
                <a:lnTo>
                  <a:pt x="1309" y="5227"/>
                </a:lnTo>
                <a:lnTo>
                  <a:pt x="1258" y="5250"/>
                </a:lnTo>
                <a:lnTo>
                  <a:pt x="1207" y="5272"/>
                </a:lnTo>
                <a:lnTo>
                  <a:pt x="1155" y="5292"/>
                </a:lnTo>
                <a:lnTo>
                  <a:pt x="1103" y="5311"/>
                </a:lnTo>
                <a:lnTo>
                  <a:pt x="1050" y="5329"/>
                </a:lnTo>
                <a:lnTo>
                  <a:pt x="996" y="5346"/>
                </a:lnTo>
                <a:lnTo>
                  <a:pt x="942" y="5362"/>
                </a:lnTo>
                <a:lnTo>
                  <a:pt x="887" y="5376"/>
                </a:lnTo>
                <a:lnTo>
                  <a:pt x="831" y="5389"/>
                </a:lnTo>
                <a:lnTo>
                  <a:pt x="775" y="5400"/>
                </a:lnTo>
                <a:lnTo>
                  <a:pt x="719" y="5411"/>
                </a:lnTo>
                <a:lnTo>
                  <a:pt x="662" y="5420"/>
                </a:lnTo>
                <a:lnTo>
                  <a:pt x="605" y="5428"/>
                </a:lnTo>
                <a:lnTo>
                  <a:pt x="547" y="5434"/>
                </a:lnTo>
                <a:lnTo>
                  <a:pt x="489" y="5439"/>
                </a:lnTo>
                <a:lnTo>
                  <a:pt x="430" y="5442"/>
                </a:lnTo>
                <a:lnTo>
                  <a:pt x="371" y="5444"/>
                </a:lnTo>
                <a:lnTo>
                  <a:pt x="312" y="5445"/>
                </a:lnTo>
                <a:lnTo>
                  <a:pt x="73" y="5446"/>
                </a:lnTo>
                <a:lnTo>
                  <a:pt x="0" y="5446"/>
                </a:lnTo>
                <a:lnTo>
                  <a:pt x="3" y="5034"/>
                </a:lnTo>
                <a:lnTo>
                  <a:pt x="6" y="4621"/>
                </a:lnTo>
                <a:lnTo>
                  <a:pt x="21" y="4620"/>
                </a:lnTo>
                <a:lnTo>
                  <a:pt x="69" y="4619"/>
                </a:lnTo>
                <a:lnTo>
                  <a:pt x="157" y="4617"/>
                </a:lnTo>
                <a:lnTo>
                  <a:pt x="219" y="4616"/>
                </a:lnTo>
                <a:lnTo>
                  <a:pt x="293" y="4616"/>
                </a:lnTo>
                <a:close/>
                <a:moveTo>
                  <a:pt x="3170" y="828"/>
                </a:moveTo>
                <a:lnTo>
                  <a:pt x="3132" y="829"/>
                </a:lnTo>
                <a:lnTo>
                  <a:pt x="3095" y="830"/>
                </a:lnTo>
                <a:lnTo>
                  <a:pt x="3057" y="833"/>
                </a:lnTo>
                <a:lnTo>
                  <a:pt x="3020" y="836"/>
                </a:lnTo>
                <a:lnTo>
                  <a:pt x="2983" y="840"/>
                </a:lnTo>
                <a:lnTo>
                  <a:pt x="2946" y="845"/>
                </a:lnTo>
                <a:lnTo>
                  <a:pt x="2910" y="851"/>
                </a:lnTo>
                <a:lnTo>
                  <a:pt x="2874" y="858"/>
                </a:lnTo>
                <a:lnTo>
                  <a:pt x="2838" y="866"/>
                </a:lnTo>
                <a:lnTo>
                  <a:pt x="2803" y="875"/>
                </a:lnTo>
                <a:lnTo>
                  <a:pt x="2768" y="884"/>
                </a:lnTo>
                <a:lnTo>
                  <a:pt x="2734" y="894"/>
                </a:lnTo>
                <a:lnTo>
                  <a:pt x="2699" y="905"/>
                </a:lnTo>
                <a:lnTo>
                  <a:pt x="2665" y="917"/>
                </a:lnTo>
                <a:lnTo>
                  <a:pt x="2632" y="930"/>
                </a:lnTo>
                <a:lnTo>
                  <a:pt x="2599" y="943"/>
                </a:lnTo>
                <a:lnTo>
                  <a:pt x="2566" y="958"/>
                </a:lnTo>
                <a:lnTo>
                  <a:pt x="2534" y="973"/>
                </a:lnTo>
                <a:lnTo>
                  <a:pt x="2502" y="988"/>
                </a:lnTo>
                <a:lnTo>
                  <a:pt x="2471" y="1005"/>
                </a:lnTo>
                <a:lnTo>
                  <a:pt x="2440" y="1022"/>
                </a:lnTo>
                <a:lnTo>
                  <a:pt x="2410" y="1040"/>
                </a:lnTo>
                <a:lnTo>
                  <a:pt x="2380" y="1059"/>
                </a:lnTo>
                <a:lnTo>
                  <a:pt x="2351" y="1078"/>
                </a:lnTo>
                <a:lnTo>
                  <a:pt x="2322" y="1098"/>
                </a:lnTo>
                <a:lnTo>
                  <a:pt x="2293" y="1119"/>
                </a:lnTo>
                <a:lnTo>
                  <a:pt x="2265" y="1140"/>
                </a:lnTo>
                <a:lnTo>
                  <a:pt x="2238" y="1162"/>
                </a:lnTo>
                <a:lnTo>
                  <a:pt x="2211" y="1185"/>
                </a:lnTo>
                <a:lnTo>
                  <a:pt x="2185" y="1208"/>
                </a:lnTo>
                <a:lnTo>
                  <a:pt x="2160" y="1232"/>
                </a:lnTo>
                <a:lnTo>
                  <a:pt x="2135" y="1257"/>
                </a:lnTo>
                <a:lnTo>
                  <a:pt x="2110" y="1282"/>
                </a:lnTo>
                <a:lnTo>
                  <a:pt x="2086" y="1307"/>
                </a:lnTo>
                <a:lnTo>
                  <a:pt x="2063" y="1334"/>
                </a:lnTo>
                <a:lnTo>
                  <a:pt x="2040" y="1360"/>
                </a:lnTo>
                <a:lnTo>
                  <a:pt x="2019" y="1388"/>
                </a:lnTo>
                <a:lnTo>
                  <a:pt x="1997" y="1416"/>
                </a:lnTo>
                <a:lnTo>
                  <a:pt x="1977" y="1444"/>
                </a:lnTo>
                <a:lnTo>
                  <a:pt x="1957" y="1473"/>
                </a:lnTo>
                <a:lnTo>
                  <a:pt x="1937" y="1502"/>
                </a:lnTo>
                <a:lnTo>
                  <a:pt x="1919" y="1532"/>
                </a:lnTo>
                <a:lnTo>
                  <a:pt x="1901" y="1563"/>
                </a:lnTo>
                <a:lnTo>
                  <a:pt x="1884" y="1594"/>
                </a:lnTo>
                <a:lnTo>
                  <a:pt x="1867" y="1625"/>
                </a:lnTo>
                <a:lnTo>
                  <a:pt x="1852" y="1658"/>
                </a:lnTo>
                <a:lnTo>
                  <a:pt x="1837" y="1690"/>
                </a:lnTo>
                <a:lnTo>
                  <a:pt x="1822" y="1722"/>
                </a:lnTo>
                <a:lnTo>
                  <a:pt x="1809" y="1755"/>
                </a:lnTo>
                <a:lnTo>
                  <a:pt x="1796" y="1789"/>
                </a:lnTo>
                <a:lnTo>
                  <a:pt x="1785" y="1823"/>
                </a:lnTo>
                <a:lnTo>
                  <a:pt x="1774" y="1857"/>
                </a:lnTo>
                <a:lnTo>
                  <a:pt x="1763" y="1891"/>
                </a:lnTo>
                <a:lnTo>
                  <a:pt x="1754" y="1926"/>
                </a:lnTo>
                <a:lnTo>
                  <a:pt x="1745" y="1961"/>
                </a:lnTo>
                <a:lnTo>
                  <a:pt x="1738" y="1997"/>
                </a:lnTo>
                <a:lnTo>
                  <a:pt x="1730" y="2033"/>
                </a:lnTo>
                <a:lnTo>
                  <a:pt x="1724" y="2069"/>
                </a:lnTo>
                <a:lnTo>
                  <a:pt x="1719" y="2105"/>
                </a:lnTo>
                <a:lnTo>
                  <a:pt x="1715" y="2142"/>
                </a:lnTo>
                <a:lnTo>
                  <a:pt x="1712" y="2179"/>
                </a:lnTo>
                <a:lnTo>
                  <a:pt x="1709" y="2216"/>
                </a:lnTo>
                <a:lnTo>
                  <a:pt x="1708" y="2254"/>
                </a:lnTo>
                <a:lnTo>
                  <a:pt x="1707" y="2291"/>
                </a:lnTo>
                <a:lnTo>
                  <a:pt x="1707" y="2622"/>
                </a:lnTo>
                <a:lnTo>
                  <a:pt x="1707" y="3122"/>
                </a:lnTo>
                <a:lnTo>
                  <a:pt x="1707" y="3157"/>
                </a:lnTo>
                <a:lnTo>
                  <a:pt x="1706" y="3193"/>
                </a:lnTo>
                <a:lnTo>
                  <a:pt x="1703" y="3228"/>
                </a:lnTo>
                <a:lnTo>
                  <a:pt x="1700" y="3264"/>
                </a:lnTo>
                <a:lnTo>
                  <a:pt x="1696" y="3298"/>
                </a:lnTo>
                <a:lnTo>
                  <a:pt x="1691" y="3333"/>
                </a:lnTo>
                <a:lnTo>
                  <a:pt x="1686" y="3367"/>
                </a:lnTo>
                <a:lnTo>
                  <a:pt x="1679" y="3402"/>
                </a:lnTo>
                <a:lnTo>
                  <a:pt x="1672" y="3435"/>
                </a:lnTo>
                <a:lnTo>
                  <a:pt x="1664" y="3469"/>
                </a:lnTo>
                <a:lnTo>
                  <a:pt x="1655" y="3502"/>
                </a:lnTo>
                <a:lnTo>
                  <a:pt x="1645" y="3535"/>
                </a:lnTo>
                <a:lnTo>
                  <a:pt x="1634" y="3567"/>
                </a:lnTo>
                <a:lnTo>
                  <a:pt x="1623" y="3599"/>
                </a:lnTo>
                <a:lnTo>
                  <a:pt x="1611" y="3631"/>
                </a:lnTo>
                <a:lnTo>
                  <a:pt x="1598" y="3662"/>
                </a:lnTo>
                <a:lnTo>
                  <a:pt x="1585" y="3693"/>
                </a:lnTo>
                <a:lnTo>
                  <a:pt x="1570" y="3724"/>
                </a:lnTo>
                <a:lnTo>
                  <a:pt x="1555" y="3754"/>
                </a:lnTo>
                <a:lnTo>
                  <a:pt x="1540" y="3784"/>
                </a:lnTo>
                <a:lnTo>
                  <a:pt x="1523" y="3814"/>
                </a:lnTo>
                <a:lnTo>
                  <a:pt x="1506" y="3843"/>
                </a:lnTo>
                <a:lnTo>
                  <a:pt x="1489" y="3871"/>
                </a:lnTo>
                <a:lnTo>
                  <a:pt x="1470" y="3899"/>
                </a:lnTo>
                <a:lnTo>
                  <a:pt x="1451" y="3927"/>
                </a:lnTo>
                <a:lnTo>
                  <a:pt x="1431" y="3954"/>
                </a:lnTo>
                <a:lnTo>
                  <a:pt x="1411" y="3980"/>
                </a:lnTo>
                <a:lnTo>
                  <a:pt x="1390" y="4006"/>
                </a:lnTo>
                <a:lnTo>
                  <a:pt x="1369" y="4031"/>
                </a:lnTo>
                <a:lnTo>
                  <a:pt x="1347" y="4056"/>
                </a:lnTo>
                <a:lnTo>
                  <a:pt x="1324" y="4081"/>
                </a:lnTo>
                <a:lnTo>
                  <a:pt x="1301" y="4105"/>
                </a:lnTo>
                <a:lnTo>
                  <a:pt x="1277" y="4128"/>
                </a:lnTo>
                <a:lnTo>
                  <a:pt x="1252" y="4151"/>
                </a:lnTo>
                <a:lnTo>
                  <a:pt x="1227" y="4173"/>
                </a:lnTo>
                <a:lnTo>
                  <a:pt x="1202" y="4194"/>
                </a:lnTo>
                <a:lnTo>
                  <a:pt x="1176" y="4215"/>
                </a:lnTo>
                <a:lnTo>
                  <a:pt x="1149" y="4236"/>
                </a:lnTo>
                <a:lnTo>
                  <a:pt x="1123" y="4255"/>
                </a:lnTo>
                <a:lnTo>
                  <a:pt x="1095" y="4274"/>
                </a:lnTo>
                <a:lnTo>
                  <a:pt x="1067" y="4293"/>
                </a:lnTo>
                <a:lnTo>
                  <a:pt x="1039" y="4310"/>
                </a:lnTo>
                <a:lnTo>
                  <a:pt x="1010" y="4327"/>
                </a:lnTo>
                <a:lnTo>
                  <a:pt x="981" y="4344"/>
                </a:lnTo>
                <a:lnTo>
                  <a:pt x="951" y="4360"/>
                </a:lnTo>
                <a:lnTo>
                  <a:pt x="921" y="4374"/>
                </a:lnTo>
                <a:lnTo>
                  <a:pt x="890" y="4389"/>
                </a:lnTo>
                <a:lnTo>
                  <a:pt x="859" y="4402"/>
                </a:lnTo>
                <a:lnTo>
                  <a:pt x="828" y="4415"/>
                </a:lnTo>
                <a:lnTo>
                  <a:pt x="796" y="4427"/>
                </a:lnTo>
                <a:lnTo>
                  <a:pt x="764" y="4438"/>
                </a:lnTo>
                <a:lnTo>
                  <a:pt x="732" y="4449"/>
                </a:lnTo>
                <a:lnTo>
                  <a:pt x="699" y="4459"/>
                </a:lnTo>
                <a:lnTo>
                  <a:pt x="666" y="4468"/>
                </a:lnTo>
                <a:lnTo>
                  <a:pt x="632" y="4476"/>
                </a:lnTo>
                <a:lnTo>
                  <a:pt x="598" y="4483"/>
                </a:lnTo>
                <a:lnTo>
                  <a:pt x="564" y="4490"/>
                </a:lnTo>
                <a:lnTo>
                  <a:pt x="530" y="4495"/>
                </a:lnTo>
                <a:lnTo>
                  <a:pt x="496" y="4500"/>
                </a:lnTo>
                <a:lnTo>
                  <a:pt x="461" y="4504"/>
                </a:lnTo>
                <a:lnTo>
                  <a:pt x="425" y="4507"/>
                </a:lnTo>
                <a:lnTo>
                  <a:pt x="390" y="4510"/>
                </a:lnTo>
                <a:lnTo>
                  <a:pt x="354" y="4511"/>
                </a:lnTo>
                <a:lnTo>
                  <a:pt x="319" y="4511"/>
                </a:lnTo>
                <a:lnTo>
                  <a:pt x="0" y="4511"/>
                </a:lnTo>
                <a:lnTo>
                  <a:pt x="0" y="4082"/>
                </a:lnTo>
                <a:lnTo>
                  <a:pt x="0" y="3653"/>
                </a:lnTo>
                <a:lnTo>
                  <a:pt x="319" y="3653"/>
                </a:lnTo>
                <a:lnTo>
                  <a:pt x="346" y="3653"/>
                </a:lnTo>
                <a:lnTo>
                  <a:pt x="373" y="3651"/>
                </a:lnTo>
                <a:lnTo>
                  <a:pt x="386" y="3649"/>
                </a:lnTo>
                <a:lnTo>
                  <a:pt x="400" y="3647"/>
                </a:lnTo>
                <a:lnTo>
                  <a:pt x="413" y="3645"/>
                </a:lnTo>
                <a:lnTo>
                  <a:pt x="426" y="3642"/>
                </a:lnTo>
                <a:lnTo>
                  <a:pt x="439" y="3640"/>
                </a:lnTo>
                <a:lnTo>
                  <a:pt x="451" y="3637"/>
                </a:lnTo>
                <a:lnTo>
                  <a:pt x="464" y="3633"/>
                </a:lnTo>
                <a:lnTo>
                  <a:pt x="477" y="3629"/>
                </a:lnTo>
                <a:lnTo>
                  <a:pt x="501" y="3621"/>
                </a:lnTo>
                <a:lnTo>
                  <a:pt x="526" y="3611"/>
                </a:lnTo>
                <a:lnTo>
                  <a:pt x="537" y="3606"/>
                </a:lnTo>
                <a:lnTo>
                  <a:pt x="549" y="3601"/>
                </a:lnTo>
                <a:lnTo>
                  <a:pt x="572" y="3589"/>
                </a:lnTo>
                <a:lnTo>
                  <a:pt x="583" y="3583"/>
                </a:lnTo>
                <a:lnTo>
                  <a:pt x="594" y="3576"/>
                </a:lnTo>
                <a:lnTo>
                  <a:pt x="616" y="3562"/>
                </a:lnTo>
                <a:lnTo>
                  <a:pt x="637" y="3548"/>
                </a:lnTo>
                <a:lnTo>
                  <a:pt x="647" y="3540"/>
                </a:lnTo>
                <a:lnTo>
                  <a:pt x="657" y="3532"/>
                </a:lnTo>
                <a:lnTo>
                  <a:pt x="676" y="3515"/>
                </a:lnTo>
                <a:lnTo>
                  <a:pt x="694" y="3498"/>
                </a:lnTo>
                <a:lnTo>
                  <a:pt x="703" y="3488"/>
                </a:lnTo>
                <a:lnTo>
                  <a:pt x="712" y="3479"/>
                </a:lnTo>
                <a:lnTo>
                  <a:pt x="729" y="3460"/>
                </a:lnTo>
                <a:lnTo>
                  <a:pt x="737" y="3450"/>
                </a:lnTo>
                <a:lnTo>
                  <a:pt x="745" y="3440"/>
                </a:lnTo>
                <a:lnTo>
                  <a:pt x="759" y="3419"/>
                </a:lnTo>
                <a:lnTo>
                  <a:pt x="766" y="3408"/>
                </a:lnTo>
                <a:lnTo>
                  <a:pt x="773" y="3397"/>
                </a:lnTo>
                <a:lnTo>
                  <a:pt x="780" y="3386"/>
                </a:lnTo>
                <a:lnTo>
                  <a:pt x="786" y="3375"/>
                </a:lnTo>
                <a:lnTo>
                  <a:pt x="798" y="3352"/>
                </a:lnTo>
                <a:lnTo>
                  <a:pt x="808" y="3329"/>
                </a:lnTo>
                <a:lnTo>
                  <a:pt x="818" y="3304"/>
                </a:lnTo>
                <a:lnTo>
                  <a:pt x="826" y="3280"/>
                </a:lnTo>
                <a:lnTo>
                  <a:pt x="833" y="3254"/>
                </a:lnTo>
                <a:lnTo>
                  <a:pt x="837" y="3242"/>
                </a:lnTo>
                <a:lnTo>
                  <a:pt x="839" y="3229"/>
                </a:lnTo>
                <a:lnTo>
                  <a:pt x="844" y="3203"/>
                </a:lnTo>
                <a:lnTo>
                  <a:pt x="847" y="3176"/>
                </a:lnTo>
                <a:lnTo>
                  <a:pt x="849" y="3162"/>
                </a:lnTo>
                <a:lnTo>
                  <a:pt x="849" y="3149"/>
                </a:lnTo>
                <a:lnTo>
                  <a:pt x="850" y="3122"/>
                </a:lnTo>
                <a:lnTo>
                  <a:pt x="850" y="2622"/>
                </a:lnTo>
                <a:lnTo>
                  <a:pt x="851" y="2301"/>
                </a:lnTo>
                <a:lnTo>
                  <a:pt x="852" y="2241"/>
                </a:lnTo>
                <a:lnTo>
                  <a:pt x="854" y="2182"/>
                </a:lnTo>
                <a:lnTo>
                  <a:pt x="858" y="2124"/>
                </a:lnTo>
                <a:lnTo>
                  <a:pt x="863" y="2066"/>
                </a:lnTo>
                <a:lnTo>
                  <a:pt x="869" y="2008"/>
                </a:lnTo>
                <a:lnTo>
                  <a:pt x="877" y="1951"/>
                </a:lnTo>
                <a:lnTo>
                  <a:pt x="887" y="1894"/>
                </a:lnTo>
                <a:lnTo>
                  <a:pt x="898" y="1837"/>
                </a:lnTo>
                <a:lnTo>
                  <a:pt x="910" y="1782"/>
                </a:lnTo>
                <a:lnTo>
                  <a:pt x="923" y="1726"/>
                </a:lnTo>
                <a:lnTo>
                  <a:pt x="938" y="1671"/>
                </a:lnTo>
                <a:lnTo>
                  <a:pt x="954" y="1616"/>
                </a:lnTo>
                <a:lnTo>
                  <a:pt x="972" y="1562"/>
                </a:lnTo>
                <a:lnTo>
                  <a:pt x="990" y="1509"/>
                </a:lnTo>
                <a:lnTo>
                  <a:pt x="1010" y="1457"/>
                </a:lnTo>
                <a:lnTo>
                  <a:pt x="1032" y="1405"/>
                </a:lnTo>
                <a:lnTo>
                  <a:pt x="1054" y="1354"/>
                </a:lnTo>
                <a:lnTo>
                  <a:pt x="1078" y="1303"/>
                </a:lnTo>
                <a:lnTo>
                  <a:pt x="1102" y="1253"/>
                </a:lnTo>
                <a:lnTo>
                  <a:pt x="1128" y="1204"/>
                </a:lnTo>
                <a:lnTo>
                  <a:pt x="1156" y="1155"/>
                </a:lnTo>
                <a:lnTo>
                  <a:pt x="1184" y="1108"/>
                </a:lnTo>
                <a:lnTo>
                  <a:pt x="1213" y="1061"/>
                </a:lnTo>
                <a:lnTo>
                  <a:pt x="1244" y="1014"/>
                </a:lnTo>
                <a:lnTo>
                  <a:pt x="1275" y="969"/>
                </a:lnTo>
                <a:lnTo>
                  <a:pt x="1308" y="924"/>
                </a:lnTo>
                <a:lnTo>
                  <a:pt x="1341" y="880"/>
                </a:lnTo>
                <a:lnTo>
                  <a:pt x="1376" y="837"/>
                </a:lnTo>
                <a:lnTo>
                  <a:pt x="1412" y="795"/>
                </a:lnTo>
                <a:lnTo>
                  <a:pt x="1448" y="754"/>
                </a:lnTo>
                <a:lnTo>
                  <a:pt x="1486" y="714"/>
                </a:lnTo>
                <a:lnTo>
                  <a:pt x="1524" y="674"/>
                </a:lnTo>
                <a:lnTo>
                  <a:pt x="1564" y="636"/>
                </a:lnTo>
                <a:lnTo>
                  <a:pt x="1604" y="598"/>
                </a:lnTo>
                <a:lnTo>
                  <a:pt x="1645" y="561"/>
                </a:lnTo>
                <a:lnTo>
                  <a:pt x="1688" y="525"/>
                </a:lnTo>
                <a:lnTo>
                  <a:pt x="1731" y="490"/>
                </a:lnTo>
                <a:lnTo>
                  <a:pt x="1775" y="457"/>
                </a:lnTo>
                <a:lnTo>
                  <a:pt x="1820" y="424"/>
                </a:lnTo>
                <a:lnTo>
                  <a:pt x="1866" y="392"/>
                </a:lnTo>
                <a:lnTo>
                  <a:pt x="1912" y="362"/>
                </a:lnTo>
                <a:lnTo>
                  <a:pt x="1959" y="333"/>
                </a:lnTo>
                <a:lnTo>
                  <a:pt x="2007" y="304"/>
                </a:lnTo>
                <a:lnTo>
                  <a:pt x="2055" y="277"/>
                </a:lnTo>
                <a:lnTo>
                  <a:pt x="2104" y="251"/>
                </a:lnTo>
                <a:lnTo>
                  <a:pt x="2154" y="227"/>
                </a:lnTo>
                <a:lnTo>
                  <a:pt x="2205" y="203"/>
                </a:lnTo>
                <a:lnTo>
                  <a:pt x="2256" y="180"/>
                </a:lnTo>
                <a:lnTo>
                  <a:pt x="2308" y="159"/>
                </a:lnTo>
                <a:lnTo>
                  <a:pt x="2361" y="139"/>
                </a:lnTo>
                <a:lnTo>
                  <a:pt x="2414" y="121"/>
                </a:lnTo>
                <a:lnTo>
                  <a:pt x="2467" y="103"/>
                </a:lnTo>
                <a:lnTo>
                  <a:pt x="2522" y="87"/>
                </a:lnTo>
                <a:lnTo>
                  <a:pt x="2577" y="72"/>
                </a:lnTo>
                <a:lnTo>
                  <a:pt x="2632" y="59"/>
                </a:lnTo>
                <a:lnTo>
                  <a:pt x="2688" y="47"/>
                </a:lnTo>
                <a:lnTo>
                  <a:pt x="2744" y="36"/>
                </a:lnTo>
                <a:lnTo>
                  <a:pt x="2801" y="26"/>
                </a:lnTo>
                <a:lnTo>
                  <a:pt x="2858" y="18"/>
                </a:lnTo>
                <a:lnTo>
                  <a:pt x="2916" y="12"/>
                </a:lnTo>
                <a:lnTo>
                  <a:pt x="2974" y="7"/>
                </a:lnTo>
                <a:lnTo>
                  <a:pt x="3033" y="3"/>
                </a:lnTo>
                <a:lnTo>
                  <a:pt x="3092" y="1"/>
                </a:lnTo>
                <a:lnTo>
                  <a:pt x="3151" y="0"/>
                </a:lnTo>
                <a:lnTo>
                  <a:pt x="3463" y="0"/>
                </a:lnTo>
                <a:lnTo>
                  <a:pt x="3463" y="416"/>
                </a:lnTo>
                <a:lnTo>
                  <a:pt x="3463" y="834"/>
                </a:lnTo>
                <a:lnTo>
                  <a:pt x="3445" y="833"/>
                </a:lnTo>
                <a:lnTo>
                  <a:pt x="3422" y="832"/>
                </a:lnTo>
                <a:lnTo>
                  <a:pt x="3390" y="831"/>
                </a:lnTo>
                <a:lnTo>
                  <a:pt x="3349" y="830"/>
                </a:lnTo>
                <a:lnTo>
                  <a:pt x="3298" y="829"/>
                </a:lnTo>
                <a:lnTo>
                  <a:pt x="3239" y="829"/>
                </a:lnTo>
                <a:lnTo>
                  <a:pt x="3170" y="8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603515" y="3861060"/>
            <a:ext cx="6984970" cy="1623706"/>
            <a:chOff x="1919420" y="3836734"/>
            <a:chExt cx="7849090" cy="1824576"/>
          </a:xfrm>
        </p:grpSpPr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7957428" y="5080406"/>
              <a:ext cx="1811082" cy="526021"/>
            </a:xfrm>
            <a:custGeom>
              <a:avLst/>
              <a:gdLst>
                <a:gd name="T0" fmla="*/ 2988 w 4711"/>
                <a:gd name="T1" fmla="*/ 939 h 1368"/>
                <a:gd name="T2" fmla="*/ 2915 w 4711"/>
                <a:gd name="T3" fmla="*/ 599 h 1368"/>
                <a:gd name="T4" fmla="*/ 3059 w 4711"/>
                <a:gd name="T5" fmla="*/ 392 h 1368"/>
                <a:gd name="T6" fmla="*/ 3152 w 4711"/>
                <a:gd name="T7" fmla="*/ 836 h 1368"/>
                <a:gd name="T8" fmla="*/ 3344 w 4711"/>
                <a:gd name="T9" fmla="*/ 774 h 1368"/>
                <a:gd name="T10" fmla="*/ 3408 w 4711"/>
                <a:gd name="T11" fmla="*/ 388 h 1368"/>
                <a:gd name="T12" fmla="*/ 3505 w 4711"/>
                <a:gd name="T13" fmla="*/ 872 h 1368"/>
                <a:gd name="T14" fmla="*/ 3265 w 4711"/>
                <a:gd name="T15" fmla="*/ 1021 h 1368"/>
                <a:gd name="T16" fmla="*/ 4288 w 4711"/>
                <a:gd name="T17" fmla="*/ 813 h 1368"/>
                <a:gd name="T18" fmla="*/ 4508 w 4711"/>
                <a:gd name="T19" fmla="*/ 892 h 1368"/>
                <a:gd name="T20" fmla="*/ 4498 w 4711"/>
                <a:gd name="T21" fmla="*/ 732 h 1368"/>
                <a:gd name="T22" fmla="*/ 4166 w 4711"/>
                <a:gd name="T23" fmla="*/ 956 h 1368"/>
                <a:gd name="T24" fmla="*/ 4116 w 4711"/>
                <a:gd name="T25" fmla="*/ 743 h 1368"/>
                <a:gd name="T26" fmla="*/ 4407 w 4711"/>
                <a:gd name="T27" fmla="*/ 614 h 1368"/>
                <a:gd name="T28" fmla="*/ 4451 w 4711"/>
                <a:gd name="T29" fmla="*/ 519 h 1368"/>
                <a:gd name="T30" fmla="*/ 4193 w 4711"/>
                <a:gd name="T31" fmla="*/ 542 h 1368"/>
                <a:gd name="T32" fmla="*/ 4179 w 4711"/>
                <a:gd name="T33" fmla="*/ 410 h 1368"/>
                <a:gd name="T34" fmla="*/ 4563 w 4711"/>
                <a:gd name="T35" fmla="*/ 396 h 1368"/>
                <a:gd name="T36" fmla="*/ 4710 w 4711"/>
                <a:gd name="T37" fmla="*/ 689 h 1368"/>
                <a:gd name="T38" fmla="*/ 2481 w 4711"/>
                <a:gd name="T39" fmla="*/ 736 h 1368"/>
                <a:gd name="T40" fmla="*/ 2436 w 4711"/>
                <a:gd name="T41" fmla="*/ 865 h 1368"/>
                <a:gd name="T42" fmla="*/ 2656 w 4711"/>
                <a:gd name="T43" fmla="*/ 860 h 1368"/>
                <a:gd name="T44" fmla="*/ 2519 w 4711"/>
                <a:gd name="T45" fmla="*/ 1018 h 1368"/>
                <a:gd name="T46" fmla="*/ 2244 w 4711"/>
                <a:gd name="T47" fmla="*/ 883 h 1368"/>
                <a:gd name="T48" fmla="*/ 2297 w 4711"/>
                <a:gd name="T49" fmla="*/ 669 h 1368"/>
                <a:gd name="T50" fmla="*/ 2652 w 4711"/>
                <a:gd name="T51" fmla="*/ 609 h 1368"/>
                <a:gd name="T52" fmla="*/ 2493 w 4711"/>
                <a:gd name="T53" fmla="*/ 504 h 1368"/>
                <a:gd name="T54" fmla="*/ 2289 w 4711"/>
                <a:gd name="T55" fmla="*/ 497 h 1368"/>
                <a:gd name="T56" fmla="*/ 2412 w 4711"/>
                <a:gd name="T57" fmla="*/ 372 h 1368"/>
                <a:gd name="T58" fmla="*/ 2803 w 4711"/>
                <a:gd name="T59" fmla="*/ 491 h 1368"/>
                <a:gd name="T60" fmla="*/ 2804 w 4711"/>
                <a:gd name="T61" fmla="*/ 1004 h 1368"/>
                <a:gd name="T62" fmla="*/ 3838 w 4711"/>
                <a:gd name="T63" fmla="*/ 848 h 1368"/>
                <a:gd name="T64" fmla="*/ 4009 w 4711"/>
                <a:gd name="T65" fmla="*/ 519 h 1368"/>
                <a:gd name="T66" fmla="*/ 3872 w 4711"/>
                <a:gd name="T67" fmla="*/ 389 h 1368"/>
                <a:gd name="T68" fmla="*/ 3623 w 4711"/>
                <a:gd name="T69" fmla="*/ 232 h 1368"/>
                <a:gd name="T70" fmla="*/ 3656 w 4711"/>
                <a:gd name="T71" fmla="*/ 945 h 1368"/>
                <a:gd name="T72" fmla="*/ 3939 w 4711"/>
                <a:gd name="T73" fmla="*/ 1014 h 1368"/>
                <a:gd name="T74" fmla="*/ 3997 w 4711"/>
                <a:gd name="T75" fmla="*/ 847 h 1368"/>
                <a:gd name="T76" fmla="*/ 1765 w 4711"/>
                <a:gd name="T77" fmla="*/ 658 h 1368"/>
                <a:gd name="T78" fmla="*/ 1957 w 4711"/>
                <a:gd name="T79" fmla="*/ 512 h 1368"/>
                <a:gd name="T80" fmla="*/ 2118 w 4711"/>
                <a:gd name="T81" fmla="*/ 734 h 1368"/>
                <a:gd name="T82" fmla="*/ 2147 w 4711"/>
                <a:gd name="T83" fmla="*/ 453 h 1368"/>
                <a:gd name="T84" fmla="*/ 1754 w 4711"/>
                <a:gd name="T85" fmla="*/ 360 h 1368"/>
                <a:gd name="T86" fmla="*/ 1593 w 4711"/>
                <a:gd name="T87" fmla="*/ 1001 h 1368"/>
                <a:gd name="T88" fmla="*/ 1838 w 4711"/>
                <a:gd name="T89" fmla="*/ 794 h 1368"/>
                <a:gd name="T90" fmla="*/ 2150 w 4711"/>
                <a:gd name="T91" fmla="*/ 1002 h 1368"/>
                <a:gd name="T92" fmla="*/ 527 w 4711"/>
                <a:gd name="T93" fmla="*/ 1365 h 1368"/>
                <a:gd name="T94" fmla="*/ 28 w 4711"/>
                <a:gd name="T95" fmla="*/ 201 h 1368"/>
                <a:gd name="T96" fmla="*/ 416 w 4711"/>
                <a:gd name="T97" fmla="*/ 18 h 1368"/>
                <a:gd name="T98" fmla="*/ 1335 w 4711"/>
                <a:gd name="T99" fmla="*/ 68 h 1368"/>
                <a:gd name="T100" fmla="*/ 1189 w 4711"/>
                <a:gd name="T101" fmla="*/ 1276 h 1368"/>
                <a:gd name="T102" fmla="*/ 363 w 4711"/>
                <a:gd name="T103" fmla="*/ 833 h 1368"/>
                <a:gd name="T104" fmla="*/ 623 w 4711"/>
                <a:gd name="T105" fmla="*/ 889 h 1368"/>
                <a:gd name="T106" fmla="*/ 685 w 4711"/>
                <a:gd name="T107" fmla="*/ 486 h 1368"/>
                <a:gd name="T108" fmla="*/ 973 w 4711"/>
                <a:gd name="T109" fmla="*/ 180 h 1368"/>
                <a:gd name="T110" fmla="*/ 573 w 4711"/>
                <a:gd name="T111" fmla="*/ 351 h 1368"/>
                <a:gd name="T112" fmla="*/ 483 w 4711"/>
                <a:gd name="T113" fmla="*/ 797 h 1368"/>
                <a:gd name="T114" fmla="*/ 885 w 4711"/>
                <a:gd name="T115" fmla="*/ 369 h 1368"/>
                <a:gd name="T116" fmla="*/ 682 w 4711"/>
                <a:gd name="T117" fmla="*/ 563 h 1368"/>
                <a:gd name="T118" fmla="*/ 584 w 4711"/>
                <a:gd name="T119" fmla="*/ 962 h 1368"/>
                <a:gd name="T120" fmla="*/ 470 w 4711"/>
                <a:gd name="T121" fmla="*/ 1183 h 1368"/>
                <a:gd name="T122" fmla="*/ 781 w 4711"/>
                <a:gd name="T123" fmla="*/ 991 h 1368"/>
                <a:gd name="T124" fmla="*/ 863 w 4711"/>
                <a:gd name="T125" fmla="*/ 55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11" h="1368">
                  <a:moveTo>
                    <a:pt x="3223" y="1022"/>
                  </a:moveTo>
                  <a:lnTo>
                    <a:pt x="3181" y="1021"/>
                  </a:lnTo>
                  <a:lnTo>
                    <a:pt x="3144" y="1015"/>
                  </a:lnTo>
                  <a:lnTo>
                    <a:pt x="3125" y="1011"/>
                  </a:lnTo>
                  <a:lnTo>
                    <a:pt x="3108" y="1007"/>
                  </a:lnTo>
                  <a:lnTo>
                    <a:pt x="3078" y="997"/>
                  </a:lnTo>
                  <a:lnTo>
                    <a:pt x="3051" y="984"/>
                  </a:lnTo>
                  <a:lnTo>
                    <a:pt x="3027" y="970"/>
                  </a:lnTo>
                  <a:lnTo>
                    <a:pt x="3006" y="955"/>
                  </a:lnTo>
                  <a:lnTo>
                    <a:pt x="2988" y="939"/>
                  </a:lnTo>
                  <a:lnTo>
                    <a:pt x="2973" y="921"/>
                  </a:lnTo>
                  <a:lnTo>
                    <a:pt x="2966" y="913"/>
                  </a:lnTo>
                  <a:lnTo>
                    <a:pt x="2960" y="904"/>
                  </a:lnTo>
                  <a:lnTo>
                    <a:pt x="2949" y="886"/>
                  </a:lnTo>
                  <a:lnTo>
                    <a:pt x="2939" y="869"/>
                  </a:lnTo>
                  <a:lnTo>
                    <a:pt x="2928" y="836"/>
                  </a:lnTo>
                  <a:lnTo>
                    <a:pt x="2921" y="808"/>
                  </a:lnTo>
                  <a:lnTo>
                    <a:pt x="2917" y="770"/>
                  </a:lnTo>
                  <a:lnTo>
                    <a:pt x="2915" y="713"/>
                  </a:lnTo>
                  <a:lnTo>
                    <a:pt x="2915" y="599"/>
                  </a:lnTo>
                  <a:lnTo>
                    <a:pt x="2915" y="460"/>
                  </a:lnTo>
                  <a:lnTo>
                    <a:pt x="2917" y="444"/>
                  </a:lnTo>
                  <a:lnTo>
                    <a:pt x="2919" y="430"/>
                  </a:lnTo>
                  <a:lnTo>
                    <a:pt x="2925" y="418"/>
                  </a:lnTo>
                  <a:lnTo>
                    <a:pt x="2931" y="411"/>
                  </a:lnTo>
                  <a:lnTo>
                    <a:pt x="2943" y="400"/>
                  </a:lnTo>
                  <a:lnTo>
                    <a:pt x="2959" y="390"/>
                  </a:lnTo>
                  <a:lnTo>
                    <a:pt x="2978" y="386"/>
                  </a:lnTo>
                  <a:lnTo>
                    <a:pt x="3005" y="383"/>
                  </a:lnTo>
                  <a:lnTo>
                    <a:pt x="3059" y="392"/>
                  </a:lnTo>
                  <a:lnTo>
                    <a:pt x="3097" y="400"/>
                  </a:lnTo>
                  <a:lnTo>
                    <a:pt x="3097" y="435"/>
                  </a:lnTo>
                  <a:lnTo>
                    <a:pt x="3097" y="715"/>
                  </a:lnTo>
                  <a:lnTo>
                    <a:pt x="3100" y="753"/>
                  </a:lnTo>
                  <a:lnTo>
                    <a:pt x="3106" y="771"/>
                  </a:lnTo>
                  <a:lnTo>
                    <a:pt x="3113" y="790"/>
                  </a:lnTo>
                  <a:lnTo>
                    <a:pt x="3122" y="808"/>
                  </a:lnTo>
                  <a:lnTo>
                    <a:pt x="3137" y="823"/>
                  </a:lnTo>
                  <a:lnTo>
                    <a:pt x="3144" y="830"/>
                  </a:lnTo>
                  <a:lnTo>
                    <a:pt x="3152" y="836"/>
                  </a:lnTo>
                  <a:lnTo>
                    <a:pt x="3173" y="847"/>
                  </a:lnTo>
                  <a:lnTo>
                    <a:pt x="3197" y="853"/>
                  </a:lnTo>
                  <a:lnTo>
                    <a:pt x="3223" y="855"/>
                  </a:lnTo>
                  <a:lnTo>
                    <a:pt x="3258" y="851"/>
                  </a:lnTo>
                  <a:lnTo>
                    <a:pt x="3289" y="840"/>
                  </a:lnTo>
                  <a:lnTo>
                    <a:pt x="3314" y="822"/>
                  </a:lnTo>
                  <a:lnTo>
                    <a:pt x="3324" y="811"/>
                  </a:lnTo>
                  <a:lnTo>
                    <a:pt x="3334" y="798"/>
                  </a:lnTo>
                  <a:lnTo>
                    <a:pt x="3340" y="787"/>
                  </a:lnTo>
                  <a:lnTo>
                    <a:pt x="3344" y="774"/>
                  </a:lnTo>
                  <a:lnTo>
                    <a:pt x="3349" y="748"/>
                  </a:lnTo>
                  <a:lnTo>
                    <a:pt x="3351" y="721"/>
                  </a:lnTo>
                  <a:lnTo>
                    <a:pt x="3351" y="694"/>
                  </a:lnTo>
                  <a:lnTo>
                    <a:pt x="3351" y="472"/>
                  </a:lnTo>
                  <a:lnTo>
                    <a:pt x="3354" y="446"/>
                  </a:lnTo>
                  <a:lnTo>
                    <a:pt x="3358" y="427"/>
                  </a:lnTo>
                  <a:lnTo>
                    <a:pt x="3368" y="411"/>
                  </a:lnTo>
                  <a:lnTo>
                    <a:pt x="3380" y="400"/>
                  </a:lnTo>
                  <a:lnTo>
                    <a:pt x="3393" y="393"/>
                  </a:lnTo>
                  <a:lnTo>
                    <a:pt x="3408" y="388"/>
                  </a:lnTo>
                  <a:lnTo>
                    <a:pt x="3425" y="385"/>
                  </a:lnTo>
                  <a:lnTo>
                    <a:pt x="3443" y="385"/>
                  </a:lnTo>
                  <a:lnTo>
                    <a:pt x="3515" y="395"/>
                  </a:lnTo>
                  <a:lnTo>
                    <a:pt x="3533" y="400"/>
                  </a:lnTo>
                  <a:lnTo>
                    <a:pt x="3533" y="411"/>
                  </a:lnTo>
                  <a:lnTo>
                    <a:pt x="3533" y="686"/>
                  </a:lnTo>
                  <a:lnTo>
                    <a:pt x="3533" y="741"/>
                  </a:lnTo>
                  <a:lnTo>
                    <a:pt x="3530" y="781"/>
                  </a:lnTo>
                  <a:lnTo>
                    <a:pt x="3522" y="826"/>
                  </a:lnTo>
                  <a:lnTo>
                    <a:pt x="3505" y="872"/>
                  </a:lnTo>
                  <a:lnTo>
                    <a:pt x="3492" y="895"/>
                  </a:lnTo>
                  <a:lnTo>
                    <a:pt x="3478" y="917"/>
                  </a:lnTo>
                  <a:lnTo>
                    <a:pt x="3460" y="938"/>
                  </a:lnTo>
                  <a:lnTo>
                    <a:pt x="3439" y="958"/>
                  </a:lnTo>
                  <a:lnTo>
                    <a:pt x="3427" y="966"/>
                  </a:lnTo>
                  <a:lnTo>
                    <a:pt x="3414" y="974"/>
                  </a:lnTo>
                  <a:lnTo>
                    <a:pt x="3384" y="990"/>
                  </a:lnTo>
                  <a:lnTo>
                    <a:pt x="3347" y="1004"/>
                  </a:lnTo>
                  <a:lnTo>
                    <a:pt x="3307" y="1014"/>
                  </a:lnTo>
                  <a:lnTo>
                    <a:pt x="3265" y="1021"/>
                  </a:lnTo>
                  <a:lnTo>
                    <a:pt x="3223" y="1022"/>
                  </a:lnTo>
                  <a:close/>
                  <a:moveTo>
                    <a:pt x="4418" y="729"/>
                  </a:moveTo>
                  <a:lnTo>
                    <a:pt x="4382" y="731"/>
                  </a:lnTo>
                  <a:lnTo>
                    <a:pt x="4353" y="736"/>
                  </a:lnTo>
                  <a:lnTo>
                    <a:pt x="4329" y="746"/>
                  </a:lnTo>
                  <a:lnTo>
                    <a:pt x="4312" y="759"/>
                  </a:lnTo>
                  <a:lnTo>
                    <a:pt x="4301" y="773"/>
                  </a:lnTo>
                  <a:lnTo>
                    <a:pt x="4294" y="788"/>
                  </a:lnTo>
                  <a:lnTo>
                    <a:pt x="4289" y="801"/>
                  </a:lnTo>
                  <a:lnTo>
                    <a:pt x="4288" y="813"/>
                  </a:lnTo>
                  <a:lnTo>
                    <a:pt x="4288" y="825"/>
                  </a:lnTo>
                  <a:lnTo>
                    <a:pt x="4291" y="837"/>
                  </a:lnTo>
                  <a:lnTo>
                    <a:pt x="4297" y="851"/>
                  </a:lnTo>
                  <a:lnTo>
                    <a:pt x="4308" y="865"/>
                  </a:lnTo>
                  <a:lnTo>
                    <a:pt x="4323" y="876"/>
                  </a:lnTo>
                  <a:lnTo>
                    <a:pt x="4346" y="886"/>
                  </a:lnTo>
                  <a:lnTo>
                    <a:pt x="4375" y="893"/>
                  </a:lnTo>
                  <a:lnTo>
                    <a:pt x="4413" y="895"/>
                  </a:lnTo>
                  <a:lnTo>
                    <a:pt x="4455" y="895"/>
                  </a:lnTo>
                  <a:lnTo>
                    <a:pt x="4508" y="892"/>
                  </a:lnTo>
                  <a:lnTo>
                    <a:pt x="4515" y="889"/>
                  </a:lnTo>
                  <a:lnTo>
                    <a:pt x="4521" y="885"/>
                  </a:lnTo>
                  <a:lnTo>
                    <a:pt x="4526" y="874"/>
                  </a:lnTo>
                  <a:lnTo>
                    <a:pt x="4528" y="860"/>
                  </a:lnTo>
                  <a:lnTo>
                    <a:pt x="4528" y="780"/>
                  </a:lnTo>
                  <a:lnTo>
                    <a:pt x="4526" y="756"/>
                  </a:lnTo>
                  <a:lnTo>
                    <a:pt x="4522" y="742"/>
                  </a:lnTo>
                  <a:lnTo>
                    <a:pt x="4518" y="738"/>
                  </a:lnTo>
                  <a:lnTo>
                    <a:pt x="4514" y="735"/>
                  </a:lnTo>
                  <a:lnTo>
                    <a:pt x="4498" y="732"/>
                  </a:lnTo>
                  <a:lnTo>
                    <a:pt x="4452" y="729"/>
                  </a:lnTo>
                  <a:lnTo>
                    <a:pt x="4418" y="729"/>
                  </a:lnTo>
                  <a:close/>
                  <a:moveTo>
                    <a:pt x="4418" y="1019"/>
                  </a:moveTo>
                  <a:lnTo>
                    <a:pt x="4390" y="1018"/>
                  </a:lnTo>
                  <a:lnTo>
                    <a:pt x="4354" y="1016"/>
                  </a:lnTo>
                  <a:lnTo>
                    <a:pt x="4312" y="1011"/>
                  </a:lnTo>
                  <a:lnTo>
                    <a:pt x="4268" y="1002"/>
                  </a:lnTo>
                  <a:lnTo>
                    <a:pt x="4225" y="988"/>
                  </a:lnTo>
                  <a:lnTo>
                    <a:pt x="4184" y="969"/>
                  </a:lnTo>
                  <a:lnTo>
                    <a:pt x="4166" y="956"/>
                  </a:lnTo>
                  <a:lnTo>
                    <a:pt x="4151" y="941"/>
                  </a:lnTo>
                  <a:lnTo>
                    <a:pt x="4137" y="924"/>
                  </a:lnTo>
                  <a:lnTo>
                    <a:pt x="4126" y="904"/>
                  </a:lnTo>
                  <a:lnTo>
                    <a:pt x="4116" y="883"/>
                  </a:lnTo>
                  <a:lnTo>
                    <a:pt x="4110" y="861"/>
                  </a:lnTo>
                  <a:lnTo>
                    <a:pt x="4106" y="837"/>
                  </a:lnTo>
                  <a:lnTo>
                    <a:pt x="4105" y="813"/>
                  </a:lnTo>
                  <a:lnTo>
                    <a:pt x="4106" y="790"/>
                  </a:lnTo>
                  <a:lnTo>
                    <a:pt x="4110" y="767"/>
                  </a:lnTo>
                  <a:lnTo>
                    <a:pt x="4116" y="743"/>
                  </a:lnTo>
                  <a:lnTo>
                    <a:pt x="4126" y="722"/>
                  </a:lnTo>
                  <a:lnTo>
                    <a:pt x="4138" y="701"/>
                  </a:lnTo>
                  <a:lnTo>
                    <a:pt x="4152" y="683"/>
                  </a:lnTo>
                  <a:lnTo>
                    <a:pt x="4169" y="669"/>
                  </a:lnTo>
                  <a:lnTo>
                    <a:pt x="4187" y="656"/>
                  </a:lnTo>
                  <a:lnTo>
                    <a:pt x="4207" y="647"/>
                  </a:lnTo>
                  <a:lnTo>
                    <a:pt x="4228" y="638"/>
                  </a:lnTo>
                  <a:lnTo>
                    <a:pt x="4270" y="626"/>
                  </a:lnTo>
                  <a:lnTo>
                    <a:pt x="4334" y="617"/>
                  </a:lnTo>
                  <a:lnTo>
                    <a:pt x="4407" y="614"/>
                  </a:lnTo>
                  <a:lnTo>
                    <a:pt x="4473" y="614"/>
                  </a:lnTo>
                  <a:lnTo>
                    <a:pt x="4514" y="619"/>
                  </a:lnTo>
                  <a:lnTo>
                    <a:pt x="4523" y="620"/>
                  </a:lnTo>
                  <a:lnTo>
                    <a:pt x="4523" y="609"/>
                  </a:lnTo>
                  <a:lnTo>
                    <a:pt x="4521" y="586"/>
                  </a:lnTo>
                  <a:lnTo>
                    <a:pt x="4514" y="568"/>
                  </a:lnTo>
                  <a:lnTo>
                    <a:pt x="4502" y="551"/>
                  </a:lnTo>
                  <a:lnTo>
                    <a:pt x="4487" y="539"/>
                  </a:lnTo>
                  <a:lnTo>
                    <a:pt x="4470" y="528"/>
                  </a:lnTo>
                  <a:lnTo>
                    <a:pt x="4451" y="519"/>
                  </a:lnTo>
                  <a:lnTo>
                    <a:pt x="4431" y="512"/>
                  </a:lnTo>
                  <a:lnTo>
                    <a:pt x="4410" y="509"/>
                  </a:lnTo>
                  <a:lnTo>
                    <a:pt x="4385" y="505"/>
                  </a:lnTo>
                  <a:lnTo>
                    <a:pt x="4364" y="504"/>
                  </a:lnTo>
                  <a:lnTo>
                    <a:pt x="4340" y="504"/>
                  </a:lnTo>
                  <a:lnTo>
                    <a:pt x="4313" y="505"/>
                  </a:lnTo>
                  <a:lnTo>
                    <a:pt x="4282" y="511"/>
                  </a:lnTo>
                  <a:lnTo>
                    <a:pt x="4249" y="519"/>
                  </a:lnTo>
                  <a:lnTo>
                    <a:pt x="4212" y="532"/>
                  </a:lnTo>
                  <a:lnTo>
                    <a:pt x="4193" y="542"/>
                  </a:lnTo>
                  <a:lnTo>
                    <a:pt x="4189" y="539"/>
                  </a:lnTo>
                  <a:lnTo>
                    <a:pt x="4175" y="523"/>
                  </a:lnTo>
                  <a:lnTo>
                    <a:pt x="4168" y="511"/>
                  </a:lnTo>
                  <a:lnTo>
                    <a:pt x="4161" y="497"/>
                  </a:lnTo>
                  <a:lnTo>
                    <a:pt x="4156" y="480"/>
                  </a:lnTo>
                  <a:lnTo>
                    <a:pt x="4156" y="460"/>
                  </a:lnTo>
                  <a:lnTo>
                    <a:pt x="4161" y="441"/>
                  </a:lnTo>
                  <a:lnTo>
                    <a:pt x="4165" y="431"/>
                  </a:lnTo>
                  <a:lnTo>
                    <a:pt x="4170" y="420"/>
                  </a:lnTo>
                  <a:lnTo>
                    <a:pt x="4179" y="410"/>
                  </a:lnTo>
                  <a:lnTo>
                    <a:pt x="4190" y="402"/>
                  </a:lnTo>
                  <a:lnTo>
                    <a:pt x="4217" y="388"/>
                  </a:lnTo>
                  <a:lnTo>
                    <a:pt x="4249" y="378"/>
                  </a:lnTo>
                  <a:lnTo>
                    <a:pt x="4284" y="372"/>
                  </a:lnTo>
                  <a:lnTo>
                    <a:pt x="4344" y="365"/>
                  </a:lnTo>
                  <a:lnTo>
                    <a:pt x="4372" y="365"/>
                  </a:lnTo>
                  <a:lnTo>
                    <a:pt x="4427" y="367"/>
                  </a:lnTo>
                  <a:lnTo>
                    <a:pt x="4477" y="372"/>
                  </a:lnTo>
                  <a:lnTo>
                    <a:pt x="4522" y="382"/>
                  </a:lnTo>
                  <a:lnTo>
                    <a:pt x="4563" y="396"/>
                  </a:lnTo>
                  <a:lnTo>
                    <a:pt x="4598" y="414"/>
                  </a:lnTo>
                  <a:lnTo>
                    <a:pt x="4629" y="435"/>
                  </a:lnTo>
                  <a:lnTo>
                    <a:pt x="4654" y="462"/>
                  </a:lnTo>
                  <a:lnTo>
                    <a:pt x="4675" y="491"/>
                  </a:lnTo>
                  <a:lnTo>
                    <a:pt x="4686" y="514"/>
                  </a:lnTo>
                  <a:lnTo>
                    <a:pt x="4694" y="537"/>
                  </a:lnTo>
                  <a:lnTo>
                    <a:pt x="4700" y="561"/>
                  </a:lnTo>
                  <a:lnTo>
                    <a:pt x="4704" y="586"/>
                  </a:lnTo>
                  <a:lnTo>
                    <a:pt x="4708" y="638"/>
                  </a:lnTo>
                  <a:lnTo>
                    <a:pt x="4710" y="689"/>
                  </a:lnTo>
                  <a:lnTo>
                    <a:pt x="4711" y="997"/>
                  </a:lnTo>
                  <a:lnTo>
                    <a:pt x="4693" y="1001"/>
                  </a:lnTo>
                  <a:lnTo>
                    <a:pt x="4676" y="1004"/>
                  </a:lnTo>
                  <a:lnTo>
                    <a:pt x="4638" y="1007"/>
                  </a:lnTo>
                  <a:lnTo>
                    <a:pt x="4577" y="1011"/>
                  </a:lnTo>
                  <a:lnTo>
                    <a:pt x="4488" y="1016"/>
                  </a:lnTo>
                  <a:lnTo>
                    <a:pt x="4418" y="1019"/>
                  </a:lnTo>
                  <a:close/>
                  <a:moveTo>
                    <a:pt x="2547" y="729"/>
                  </a:moveTo>
                  <a:lnTo>
                    <a:pt x="2510" y="731"/>
                  </a:lnTo>
                  <a:lnTo>
                    <a:pt x="2481" y="736"/>
                  </a:lnTo>
                  <a:lnTo>
                    <a:pt x="2458" y="746"/>
                  </a:lnTo>
                  <a:lnTo>
                    <a:pt x="2442" y="759"/>
                  </a:lnTo>
                  <a:lnTo>
                    <a:pt x="2429" y="773"/>
                  </a:lnTo>
                  <a:lnTo>
                    <a:pt x="2422" y="788"/>
                  </a:lnTo>
                  <a:lnTo>
                    <a:pt x="2418" y="801"/>
                  </a:lnTo>
                  <a:lnTo>
                    <a:pt x="2416" y="813"/>
                  </a:lnTo>
                  <a:lnTo>
                    <a:pt x="2416" y="825"/>
                  </a:lnTo>
                  <a:lnTo>
                    <a:pt x="2419" y="837"/>
                  </a:lnTo>
                  <a:lnTo>
                    <a:pt x="2426" y="851"/>
                  </a:lnTo>
                  <a:lnTo>
                    <a:pt x="2436" y="865"/>
                  </a:lnTo>
                  <a:lnTo>
                    <a:pt x="2451" y="876"/>
                  </a:lnTo>
                  <a:lnTo>
                    <a:pt x="2474" y="886"/>
                  </a:lnTo>
                  <a:lnTo>
                    <a:pt x="2503" y="893"/>
                  </a:lnTo>
                  <a:lnTo>
                    <a:pt x="2541" y="895"/>
                  </a:lnTo>
                  <a:lnTo>
                    <a:pt x="2583" y="895"/>
                  </a:lnTo>
                  <a:lnTo>
                    <a:pt x="2636" y="892"/>
                  </a:lnTo>
                  <a:lnTo>
                    <a:pt x="2643" y="889"/>
                  </a:lnTo>
                  <a:lnTo>
                    <a:pt x="2649" y="885"/>
                  </a:lnTo>
                  <a:lnTo>
                    <a:pt x="2655" y="874"/>
                  </a:lnTo>
                  <a:lnTo>
                    <a:pt x="2656" y="860"/>
                  </a:lnTo>
                  <a:lnTo>
                    <a:pt x="2656" y="780"/>
                  </a:lnTo>
                  <a:lnTo>
                    <a:pt x="2655" y="756"/>
                  </a:lnTo>
                  <a:lnTo>
                    <a:pt x="2650" y="742"/>
                  </a:lnTo>
                  <a:lnTo>
                    <a:pt x="2646" y="738"/>
                  </a:lnTo>
                  <a:lnTo>
                    <a:pt x="2642" y="735"/>
                  </a:lnTo>
                  <a:lnTo>
                    <a:pt x="2628" y="732"/>
                  </a:lnTo>
                  <a:lnTo>
                    <a:pt x="2580" y="729"/>
                  </a:lnTo>
                  <a:lnTo>
                    <a:pt x="2547" y="729"/>
                  </a:lnTo>
                  <a:close/>
                  <a:moveTo>
                    <a:pt x="2547" y="1019"/>
                  </a:moveTo>
                  <a:lnTo>
                    <a:pt x="2519" y="1018"/>
                  </a:lnTo>
                  <a:lnTo>
                    <a:pt x="2482" y="1016"/>
                  </a:lnTo>
                  <a:lnTo>
                    <a:pt x="2442" y="1011"/>
                  </a:lnTo>
                  <a:lnTo>
                    <a:pt x="2397" y="1002"/>
                  </a:lnTo>
                  <a:lnTo>
                    <a:pt x="2353" y="988"/>
                  </a:lnTo>
                  <a:lnTo>
                    <a:pt x="2313" y="969"/>
                  </a:lnTo>
                  <a:lnTo>
                    <a:pt x="2295" y="956"/>
                  </a:lnTo>
                  <a:lnTo>
                    <a:pt x="2279" y="941"/>
                  </a:lnTo>
                  <a:lnTo>
                    <a:pt x="2265" y="924"/>
                  </a:lnTo>
                  <a:lnTo>
                    <a:pt x="2254" y="904"/>
                  </a:lnTo>
                  <a:lnTo>
                    <a:pt x="2244" y="883"/>
                  </a:lnTo>
                  <a:lnTo>
                    <a:pt x="2238" y="861"/>
                  </a:lnTo>
                  <a:lnTo>
                    <a:pt x="2234" y="837"/>
                  </a:lnTo>
                  <a:lnTo>
                    <a:pt x="2233" y="813"/>
                  </a:lnTo>
                  <a:lnTo>
                    <a:pt x="2234" y="790"/>
                  </a:lnTo>
                  <a:lnTo>
                    <a:pt x="2238" y="767"/>
                  </a:lnTo>
                  <a:lnTo>
                    <a:pt x="2245" y="743"/>
                  </a:lnTo>
                  <a:lnTo>
                    <a:pt x="2254" y="722"/>
                  </a:lnTo>
                  <a:lnTo>
                    <a:pt x="2267" y="701"/>
                  </a:lnTo>
                  <a:lnTo>
                    <a:pt x="2281" y="683"/>
                  </a:lnTo>
                  <a:lnTo>
                    <a:pt x="2297" y="669"/>
                  </a:lnTo>
                  <a:lnTo>
                    <a:pt x="2316" y="656"/>
                  </a:lnTo>
                  <a:lnTo>
                    <a:pt x="2335" y="647"/>
                  </a:lnTo>
                  <a:lnTo>
                    <a:pt x="2356" y="638"/>
                  </a:lnTo>
                  <a:lnTo>
                    <a:pt x="2400" y="626"/>
                  </a:lnTo>
                  <a:lnTo>
                    <a:pt x="2464" y="617"/>
                  </a:lnTo>
                  <a:lnTo>
                    <a:pt x="2537" y="614"/>
                  </a:lnTo>
                  <a:lnTo>
                    <a:pt x="2601" y="614"/>
                  </a:lnTo>
                  <a:lnTo>
                    <a:pt x="2642" y="619"/>
                  </a:lnTo>
                  <a:lnTo>
                    <a:pt x="2653" y="620"/>
                  </a:lnTo>
                  <a:lnTo>
                    <a:pt x="2652" y="609"/>
                  </a:lnTo>
                  <a:lnTo>
                    <a:pt x="2649" y="586"/>
                  </a:lnTo>
                  <a:lnTo>
                    <a:pt x="2642" y="568"/>
                  </a:lnTo>
                  <a:lnTo>
                    <a:pt x="2631" y="551"/>
                  </a:lnTo>
                  <a:lnTo>
                    <a:pt x="2615" y="539"/>
                  </a:lnTo>
                  <a:lnTo>
                    <a:pt x="2599" y="528"/>
                  </a:lnTo>
                  <a:lnTo>
                    <a:pt x="2580" y="519"/>
                  </a:lnTo>
                  <a:lnTo>
                    <a:pt x="2559" y="512"/>
                  </a:lnTo>
                  <a:lnTo>
                    <a:pt x="2540" y="509"/>
                  </a:lnTo>
                  <a:lnTo>
                    <a:pt x="2513" y="505"/>
                  </a:lnTo>
                  <a:lnTo>
                    <a:pt x="2493" y="504"/>
                  </a:lnTo>
                  <a:lnTo>
                    <a:pt x="2468" y="504"/>
                  </a:lnTo>
                  <a:lnTo>
                    <a:pt x="2442" y="505"/>
                  </a:lnTo>
                  <a:lnTo>
                    <a:pt x="2411" y="511"/>
                  </a:lnTo>
                  <a:lnTo>
                    <a:pt x="2377" y="519"/>
                  </a:lnTo>
                  <a:lnTo>
                    <a:pt x="2342" y="532"/>
                  </a:lnTo>
                  <a:lnTo>
                    <a:pt x="2321" y="542"/>
                  </a:lnTo>
                  <a:lnTo>
                    <a:pt x="2317" y="539"/>
                  </a:lnTo>
                  <a:lnTo>
                    <a:pt x="2304" y="523"/>
                  </a:lnTo>
                  <a:lnTo>
                    <a:pt x="2296" y="511"/>
                  </a:lnTo>
                  <a:lnTo>
                    <a:pt x="2289" y="497"/>
                  </a:lnTo>
                  <a:lnTo>
                    <a:pt x="2285" y="480"/>
                  </a:lnTo>
                  <a:lnTo>
                    <a:pt x="2285" y="460"/>
                  </a:lnTo>
                  <a:lnTo>
                    <a:pt x="2289" y="441"/>
                  </a:lnTo>
                  <a:lnTo>
                    <a:pt x="2293" y="431"/>
                  </a:lnTo>
                  <a:lnTo>
                    <a:pt x="2299" y="420"/>
                  </a:lnTo>
                  <a:lnTo>
                    <a:pt x="2307" y="410"/>
                  </a:lnTo>
                  <a:lnTo>
                    <a:pt x="2318" y="402"/>
                  </a:lnTo>
                  <a:lnTo>
                    <a:pt x="2345" y="388"/>
                  </a:lnTo>
                  <a:lnTo>
                    <a:pt x="2377" y="378"/>
                  </a:lnTo>
                  <a:lnTo>
                    <a:pt x="2412" y="372"/>
                  </a:lnTo>
                  <a:lnTo>
                    <a:pt x="2472" y="365"/>
                  </a:lnTo>
                  <a:lnTo>
                    <a:pt x="2500" y="365"/>
                  </a:lnTo>
                  <a:lnTo>
                    <a:pt x="2557" y="367"/>
                  </a:lnTo>
                  <a:lnTo>
                    <a:pt x="2606" y="372"/>
                  </a:lnTo>
                  <a:lnTo>
                    <a:pt x="2652" y="382"/>
                  </a:lnTo>
                  <a:lnTo>
                    <a:pt x="2691" y="396"/>
                  </a:lnTo>
                  <a:lnTo>
                    <a:pt x="2727" y="414"/>
                  </a:lnTo>
                  <a:lnTo>
                    <a:pt x="2757" y="435"/>
                  </a:lnTo>
                  <a:lnTo>
                    <a:pt x="2782" y="462"/>
                  </a:lnTo>
                  <a:lnTo>
                    <a:pt x="2803" y="491"/>
                  </a:lnTo>
                  <a:lnTo>
                    <a:pt x="2814" y="514"/>
                  </a:lnTo>
                  <a:lnTo>
                    <a:pt x="2823" y="537"/>
                  </a:lnTo>
                  <a:lnTo>
                    <a:pt x="2828" y="561"/>
                  </a:lnTo>
                  <a:lnTo>
                    <a:pt x="2832" y="586"/>
                  </a:lnTo>
                  <a:lnTo>
                    <a:pt x="2837" y="638"/>
                  </a:lnTo>
                  <a:lnTo>
                    <a:pt x="2838" y="689"/>
                  </a:lnTo>
                  <a:lnTo>
                    <a:pt x="2840" y="841"/>
                  </a:lnTo>
                  <a:lnTo>
                    <a:pt x="2840" y="997"/>
                  </a:lnTo>
                  <a:lnTo>
                    <a:pt x="2823" y="1001"/>
                  </a:lnTo>
                  <a:lnTo>
                    <a:pt x="2804" y="1004"/>
                  </a:lnTo>
                  <a:lnTo>
                    <a:pt x="2767" y="1007"/>
                  </a:lnTo>
                  <a:lnTo>
                    <a:pt x="2705" y="1011"/>
                  </a:lnTo>
                  <a:lnTo>
                    <a:pt x="2617" y="1016"/>
                  </a:lnTo>
                  <a:lnTo>
                    <a:pt x="2547" y="1019"/>
                  </a:lnTo>
                  <a:close/>
                  <a:moveTo>
                    <a:pt x="3963" y="850"/>
                  </a:moveTo>
                  <a:lnTo>
                    <a:pt x="3938" y="857"/>
                  </a:lnTo>
                  <a:lnTo>
                    <a:pt x="3920" y="860"/>
                  </a:lnTo>
                  <a:lnTo>
                    <a:pt x="3896" y="861"/>
                  </a:lnTo>
                  <a:lnTo>
                    <a:pt x="3864" y="858"/>
                  </a:lnTo>
                  <a:lnTo>
                    <a:pt x="3838" y="848"/>
                  </a:lnTo>
                  <a:lnTo>
                    <a:pt x="3827" y="840"/>
                  </a:lnTo>
                  <a:lnTo>
                    <a:pt x="3817" y="832"/>
                  </a:lnTo>
                  <a:lnTo>
                    <a:pt x="3809" y="820"/>
                  </a:lnTo>
                  <a:lnTo>
                    <a:pt x="3803" y="808"/>
                  </a:lnTo>
                  <a:lnTo>
                    <a:pt x="3796" y="785"/>
                  </a:lnTo>
                  <a:lnTo>
                    <a:pt x="3794" y="760"/>
                  </a:lnTo>
                  <a:lnTo>
                    <a:pt x="3792" y="710"/>
                  </a:lnTo>
                  <a:lnTo>
                    <a:pt x="3792" y="557"/>
                  </a:lnTo>
                  <a:lnTo>
                    <a:pt x="3997" y="556"/>
                  </a:lnTo>
                  <a:lnTo>
                    <a:pt x="4009" y="519"/>
                  </a:lnTo>
                  <a:lnTo>
                    <a:pt x="4015" y="491"/>
                  </a:lnTo>
                  <a:lnTo>
                    <a:pt x="4016" y="466"/>
                  </a:lnTo>
                  <a:lnTo>
                    <a:pt x="4015" y="452"/>
                  </a:lnTo>
                  <a:lnTo>
                    <a:pt x="4012" y="439"/>
                  </a:lnTo>
                  <a:lnTo>
                    <a:pt x="4008" y="427"/>
                  </a:lnTo>
                  <a:lnTo>
                    <a:pt x="4001" y="417"/>
                  </a:lnTo>
                  <a:lnTo>
                    <a:pt x="3994" y="407"/>
                  </a:lnTo>
                  <a:lnTo>
                    <a:pt x="3984" y="400"/>
                  </a:lnTo>
                  <a:lnTo>
                    <a:pt x="3962" y="392"/>
                  </a:lnTo>
                  <a:lnTo>
                    <a:pt x="3872" y="389"/>
                  </a:lnTo>
                  <a:lnTo>
                    <a:pt x="3792" y="389"/>
                  </a:lnTo>
                  <a:lnTo>
                    <a:pt x="3792" y="218"/>
                  </a:lnTo>
                  <a:lnTo>
                    <a:pt x="3764" y="210"/>
                  </a:lnTo>
                  <a:lnTo>
                    <a:pt x="3736" y="204"/>
                  </a:lnTo>
                  <a:lnTo>
                    <a:pt x="3701" y="201"/>
                  </a:lnTo>
                  <a:lnTo>
                    <a:pt x="3683" y="203"/>
                  </a:lnTo>
                  <a:lnTo>
                    <a:pt x="3666" y="205"/>
                  </a:lnTo>
                  <a:lnTo>
                    <a:pt x="3638" y="218"/>
                  </a:lnTo>
                  <a:lnTo>
                    <a:pt x="3630" y="224"/>
                  </a:lnTo>
                  <a:lnTo>
                    <a:pt x="3623" y="232"/>
                  </a:lnTo>
                  <a:lnTo>
                    <a:pt x="3614" y="249"/>
                  </a:lnTo>
                  <a:lnTo>
                    <a:pt x="3610" y="267"/>
                  </a:lnTo>
                  <a:lnTo>
                    <a:pt x="3610" y="281"/>
                  </a:lnTo>
                  <a:lnTo>
                    <a:pt x="3610" y="767"/>
                  </a:lnTo>
                  <a:lnTo>
                    <a:pt x="3611" y="811"/>
                  </a:lnTo>
                  <a:lnTo>
                    <a:pt x="3616" y="855"/>
                  </a:lnTo>
                  <a:lnTo>
                    <a:pt x="3623" y="879"/>
                  </a:lnTo>
                  <a:lnTo>
                    <a:pt x="3631" y="903"/>
                  </a:lnTo>
                  <a:lnTo>
                    <a:pt x="3642" y="925"/>
                  </a:lnTo>
                  <a:lnTo>
                    <a:pt x="3656" y="945"/>
                  </a:lnTo>
                  <a:lnTo>
                    <a:pt x="3672" y="960"/>
                  </a:lnTo>
                  <a:lnTo>
                    <a:pt x="3688" y="976"/>
                  </a:lnTo>
                  <a:lnTo>
                    <a:pt x="3708" y="990"/>
                  </a:lnTo>
                  <a:lnTo>
                    <a:pt x="3731" y="1001"/>
                  </a:lnTo>
                  <a:lnTo>
                    <a:pt x="3756" y="1011"/>
                  </a:lnTo>
                  <a:lnTo>
                    <a:pt x="3784" y="1018"/>
                  </a:lnTo>
                  <a:lnTo>
                    <a:pt x="3815" y="1022"/>
                  </a:lnTo>
                  <a:lnTo>
                    <a:pt x="3850" y="1025"/>
                  </a:lnTo>
                  <a:lnTo>
                    <a:pt x="3894" y="1022"/>
                  </a:lnTo>
                  <a:lnTo>
                    <a:pt x="3939" y="1014"/>
                  </a:lnTo>
                  <a:lnTo>
                    <a:pt x="3983" y="1001"/>
                  </a:lnTo>
                  <a:lnTo>
                    <a:pt x="4026" y="983"/>
                  </a:lnTo>
                  <a:lnTo>
                    <a:pt x="4070" y="962"/>
                  </a:lnTo>
                  <a:lnTo>
                    <a:pt x="4065" y="935"/>
                  </a:lnTo>
                  <a:lnTo>
                    <a:pt x="4060" y="913"/>
                  </a:lnTo>
                  <a:lnTo>
                    <a:pt x="4050" y="888"/>
                  </a:lnTo>
                  <a:lnTo>
                    <a:pt x="4039" y="871"/>
                  </a:lnTo>
                  <a:lnTo>
                    <a:pt x="4025" y="858"/>
                  </a:lnTo>
                  <a:lnTo>
                    <a:pt x="4011" y="850"/>
                  </a:lnTo>
                  <a:lnTo>
                    <a:pt x="3997" y="847"/>
                  </a:lnTo>
                  <a:lnTo>
                    <a:pt x="3984" y="846"/>
                  </a:lnTo>
                  <a:lnTo>
                    <a:pt x="3973" y="847"/>
                  </a:lnTo>
                  <a:lnTo>
                    <a:pt x="3963" y="850"/>
                  </a:lnTo>
                  <a:close/>
                  <a:moveTo>
                    <a:pt x="1965" y="637"/>
                  </a:moveTo>
                  <a:lnTo>
                    <a:pt x="1947" y="647"/>
                  </a:lnTo>
                  <a:lnTo>
                    <a:pt x="1923" y="655"/>
                  </a:lnTo>
                  <a:lnTo>
                    <a:pt x="1891" y="661"/>
                  </a:lnTo>
                  <a:lnTo>
                    <a:pt x="1852" y="662"/>
                  </a:lnTo>
                  <a:lnTo>
                    <a:pt x="1814" y="662"/>
                  </a:lnTo>
                  <a:lnTo>
                    <a:pt x="1765" y="658"/>
                  </a:lnTo>
                  <a:lnTo>
                    <a:pt x="1765" y="501"/>
                  </a:lnTo>
                  <a:lnTo>
                    <a:pt x="1766" y="497"/>
                  </a:lnTo>
                  <a:lnTo>
                    <a:pt x="1769" y="494"/>
                  </a:lnTo>
                  <a:lnTo>
                    <a:pt x="1775" y="493"/>
                  </a:lnTo>
                  <a:lnTo>
                    <a:pt x="1794" y="491"/>
                  </a:lnTo>
                  <a:lnTo>
                    <a:pt x="1845" y="490"/>
                  </a:lnTo>
                  <a:lnTo>
                    <a:pt x="1888" y="491"/>
                  </a:lnTo>
                  <a:lnTo>
                    <a:pt x="1922" y="498"/>
                  </a:lnTo>
                  <a:lnTo>
                    <a:pt x="1947" y="507"/>
                  </a:lnTo>
                  <a:lnTo>
                    <a:pt x="1957" y="512"/>
                  </a:lnTo>
                  <a:lnTo>
                    <a:pt x="1967" y="519"/>
                  </a:lnTo>
                  <a:lnTo>
                    <a:pt x="1984" y="539"/>
                  </a:lnTo>
                  <a:lnTo>
                    <a:pt x="1991" y="556"/>
                  </a:lnTo>
                  <a:lnTo>
                    <a:pt x="1992" y="578"/>
                  </a:lnTo>
                  <a:lnTo>
                    <a:pt x="1989" y="602"/>
                  </a:lnTo>
                  <a:lnTo>
                    <a:pt x="1984" y="619"/>
                  </a:lnTo>
                  <a:lnTo>
                    <a:pt x="1974" y="630"/>
                  </a:lnTo>
                  <a:lnTo>
                    <a:pt x="1965" y="637"/>
                  </a:lnTo>
                  <a:close/>
                  <a:moveTo>
                    <a:pt x="2087" y="757"/>
                  </a:moveTo>
                  <a:lnTo>
                    <a:pt x="2118" y="734"/>
                  </a:lnTo>
                  <a:lnTo>
                    <a:pt x="2135" y="717"/>
                  </a:lnTo>
                  <a:lnTo>
                    <a:pt x="2150" y="696"/>
                  </a:lnTo>
                  <a:lnTo>
                    <a:pt x="2166" y="672"/>
                  </a:lnTo>
                  <a:lnTo>
                    <a:pt x="2177" y="645"/>
                  </a:lnTo>
                  <a:lnTo>
                    <a:pt x="2185" y="613"/>
                  </a:lnTo>
                  <a:lnTo>
                    <a:pt x="2188" y="578"/>
                  </a:lnTo>
                  <a:lnTo>
                    <a:pt x="2184" y="536"/>
                  </a:lnTo>
                  <a:lnTo>
                    <a:pt x="2171" y="495"/>
                  </a:lnTo>
                  <a:lnTo>
                    <a:pt x="2159" y="470"/>
                  </a:lnTo>
                  <a:lnTo>
                    <a:pt x="2147" y="453"/>
                  </a:lnTo>
                  <a:lnTo>
                    <a:pt x="2131" y="437"/>
                  </a:lnTo>
                  <a:lnTo>
                    <a:pt x="2111" y="420"/>
                  </a:lnTo>
                  <a:lnTo>
                    <a:pt x="2084" y="403"/>
                  </a:lnTo>
                  <a:lnTo>
                    <a:pt x="2051" y="389"/>
                  </a:lnTo>
                  <a:lnTo>
                    <a:pt x="2012" y="375"/>
                  </a:lnTo>
                  <a:lnTo>
                    <a:pt x="1979" y="368"/>
                  </a:lnTo>
                  <a:lnTo>
                    <a:pt x="1944" y="362"/>
                  </a:lnTo>
                  <a:lnTo>
                    <a:pt x="1902" y="358"/>
                  </a:lnTo>
                  <a:lnTo>
                    <a:pt x="1853" y="357"/>
                  </a:lnTo>
                  <a:lnTo>
                    <a:pt x="1754" y="360"/>
                  </a:lnTo>
                  <a:lnTo>
                    <a:pt x="1692" y="364"/>
                  </a:lnTo>
                  <a:lnTo>
                    <a:pt x="1657" y="369"/>
                  </a:lnTo>
                  <a:lnTo>
                    <a:pt x="1639" y="375"/>
                  </a:lnTo>
                  <a:lnTo>
                    <a:pt x="1623" y="382"/>
                  </a:lnTo>
                  <a:lnTo>
                    <a:pt x="1612" y="392"/>
                  </a:lnTo>
                  <a:lnTo>
                    <a:pt x="1604" y="403"/>
                  </a:lnTo>
                  <a:lnTo>
                    <a:pt x="1598" y="414"/>
                  </a:lnTo>
                  <a:lnTo>
                    <a:pt x="1594" y="435"/>
                  </a:lnTo>
                  <a:lnTo>
                    <a:pt x="1593" y="449"/>
                  </a:lnTo>
                  <a:lnTo>
                    <a:pt x="1593" y="1001"/>
                  </a:lnTo>
                  <a:lnTo>
                    <a:pt x="1601" y="1005"/>
                  </a:lnTo>
                  <a:lnTo>
                    <a:pt x="1619" y="1009"/>
                  </a:lnTo>
                  <a:lnTo>
                    <a:pt x="1678" y="1012"/>
                  </a:lnTo>
                  <a:lnTo>
                    <a:pt x="1738" y="1009"/>
                  </a:lnTo>
                  <a:lnTo>
                    <a:pt x="1757" y="1005"/>
                  </a:lnTo>
                  <a:lnTo>
                    <a:pt x="1762" y="1004"/>
                  </a:lnTo>
                  <a:lnTo>
                    <a:pt x="1765" y="1001"/>
                  </a:lnTo>
                  <a:lnTo>
                    <a:pt x="1765" y="790"/>
                  </a:lnTo>
                  <a:lnTo>
                    <a:pt x="1804" y="792"/>
                  </a:lnTo>
                  <a:lnTo>
                    <a:pt x="1838" y="794"/>
                  </a:lnTo>
                  <a:lnTo>
                    <a:pt x="1915" y="792"/>
                  </a:lnTo>
                  <a:lnTo>
                    <a:pt x="1955" y="855"/>
                  </a:lnTo>
                  <a:lnTo>
                    <a:pt x="1985" y="906"/>
                  </a:lnTo>
                  <a:lnTo>
                    <a:pt x="2012" y="955"/>
                  </a:lnTo>
                  <a:lnTo>
                    <a:pt x="2040" y="1009"/>
                  </a:lnTo>
                  <a:lnTo>
                    <a:pt x="2065" y="1011"/>
                  </a:lnTo>
                  <a:lnTo>
                    <a:pt x="2090" y="1012"/>
                  </a:lnTo>
                  <a:lnTo>
                    <a:pt x="2121" y="1009"/>
                  </a:lnTo>
                  <a:lnTo>
                    <a:pt x="2136" y="1007"/>
                  </a:lnTo>
                  <a:lnTo>
                    <a:pt x="2150" y="1002"/>
                  </a:lnTo>
                  <a:lnTo>
                    <a:pt x="2164" y="998"/>
                  </a:lnTo>
                  <a:lnTo>
                    <a:pt x="2177" y="991"/>
                  </a:lnTo>
                  <a:lnTo>
                    <a:pt x="2188" y="983"/>
                  </a:lnTo>
                  <a:lnTo>
                    <a:pt x="2196" y="972"/>
                  </a:lnTo>
                  <a:lnTo>
                    <a:pt x="2202" y="959"/>
                  </a:lnTo>
                  <a:lnTo>
                    <a:pt x="2203" y="944"/>
                  </a:lnTo>
                  <a:lnTo>
                    <a:pt x="2145" y="846"/>
                  </a:lnTo>
                  <a:lnTo>
                    <a:pt x="2087" y="757"/>
                  </a:lnTo>
                  <a:close/>
                  <a:moveTo>
                    <a:pt x="636" y="1368"/>
                  </a:moveTo>
                  <a:lnTo>
                    <a:pt x="527" y="1365"/>
                  </a:lnTo>
                  <a:lnTo>
                    <a:pt x="421" y="1360"/>
                  </a:lnTo>
                  <a:lnTo>
                    <a:pt x="321" y="1351"/>
                  </a:lnTo>
                  <a:lnTo>
                    <a:pt x="227" y="1337"/>
                  </a:lnTo>
                  <a:lnTo>
                    <a:pt x="80" y="1313"/>
                  </a:lnTo>
                  <a:lnTo>
                    <a:pt x="0" y="1299"/>
                  </a:lnTo>
                  <a:lnTo>
                    <a:pt x="0" y="319"/>
                  </a:lnTo>
                  <a:lnTo>
                    <a:pt x="4" y="277"/>
                  </a:lnTo>
                  <a:lnTo>
                    <a:pt x="7" y="256"/>
                  </a:lnTo>
                  <a:lnTo>
                    <a:pt x="12" y="238"/>
                  </a:lnTo>
                  <a:lnTo>
                    <a:pt x="28" y="201"/>
                  </a:lnTo>
                  <a:lnTo>
                    <a:pt x="38" y="184"/>
                  </a:lnTo>
                  <a:lnTo>
                    <a:pt x="49" y="169"/>
                  </a:lnTo>
                  <a:lnTo>
                    <a:pt x="75" y="140"/>
                  </a:lnTo>
                  <a:lnTo>
                    <a:pt x="108" y="114"/>
                  </a:lnTo>
                  <a:lnTo>
                    <a:pt x="147" y="91"/>
                  </a:lnTo>
                  <a:lnTo>
                    <a:pt x="192" y="72"/>
                  </a:lnTo>
                  <a:lnTo>
                    <a:pt x="242" y="56"/>
                  </a:lnTo>
                  <a:lnTo>
                    <a:pt x="295" y="40"/>
                  </a:lnTo>
                  <a:lnTo>
                    <a:pt x="353" y="28"/>
                  </a:lnTo>
                  <a:lnTo>
                    <a:pt x="416" y="18"/>
                  </a:lnTo>
                  <a:lnTo>
                    <a:pt x="480" y="11"/>
                  </a:lnTo>
                  <a:lnTo>
                    <a:pt x="550" y="5"/>
                  </a:lnTo>
                  <a:lnTo>
                    <a:pt x="623" y="1"/>
                  </a:lnTo>
                  <a:lnTo>
                    <a:pt x="700" y="0"/>
                  </a:lnTo>
                  <a:lnTo>
                    <a:pt x="810" y="2"/>
                  </a:lnTo>
                  <a:lnTo>
                    <a:pt x="915" y="8"/>
                  </a:lnTo>
                  <a:lnTo>
                    <a:pt x="1015" y="16"/>
                  </a:lnTo>
                  <a:lnTo>
                    <a:pt x="1109" y="29"/>
                  </a:lnTo>
                  <a:lnTo>
                    <a:pt x="1254" y="54"/>
                  </a:lnTo>
                  <a:lnTo>
                    <a:pt x="1335" y="68"/>
                  </a:lnTo>
                  <a:lnTo>
                    <a:pt x="1335" y="1049"/>
                  </a:lnTo>
                  <a:lnTo>
                    <a:pt x="1332" y="1091"/>
                  </a:lnTo>
                  <a:lnTo>
                    <a:pt x="1329" y="1112"/>
                  </a:lnTo>
                  <a:lnTo>
                    <a:pt x="1324" y="1130"/>
                  </a:lnTo>
                  <a:lnTo>
                    <a:pt x="1308" y="1166"/>
                  </a:lnTo>
                  <a:lnTo>
                    <a:pt x="1298" y="1183"/>
                  </a:lnTo>
                  <a:lnTo>
                    <a:pt x="1287" y="1199"/>
                  </a:lnTo>
                  <a:lnTo>
                    <a:pt x="1261" y="1228"/>
                  </a:lnTo>
                  <a:lnTo>
                    <a:pt x="1228" y="1253"/>
                  </a:lnTo>
                  <a:lnTo>
                    <a:pt x="1189" y="1276"/>
                  </a:lnTo>
                  <a:lnTo>
                    <a:pt x="1144" y="1295"/>
                  </a:lnTo>
                  <a:lnTo>
                    <a:pt x="1094" y="1312"/>
                  </a:lnTo>
                  <a:lnTo>
                    <a:pt x="1041" y="1327"/>
                  </a:lnTo>
                  <a:lnTo>
                    <a:pt x="982" y="1339"/>
                  </a:lnTo>
                  <a:lnTo>
                    <a:pt x="920" y="1350"/>
                  </a:lnTo>
                  <a:lnTo>
                    <a:pt x="854" y="1357"/>
                  </a:lnTo>
                  <a:lnTo>
                    <a:pt x="786" y="1362"/>
                  </a:lnTo>
                  <a:lnTo>
                    <a:pt x="713" y="1367"/>
                  </a:lnTo>
                  <a:lnTo>
                    <a:pt x="636" y="1368"/>
                  </a:lnTo>
                  <a:close/>
                  <a:moveTo>
                    <a:pt x="363" y="833"/>
                  </a:moveTo>
                  <a:lnTo>
                    <a:pt x="363" y="1000"/>
                  </a:lnTo>
                  <a:lnTo>
                    <a:pt x="426" y="1000"/>
                  </a:lnTo>
                  <a:lnTo>
                    <a:pt x="451" y="998"/>
                  </a:lnTo>
                  <a:lnTo>
                    <a:pt x="475" y="995"/>
                  </a:lnTo>
                  <a:lnTo>
                    <a:pt x="501" y="987"/>
                  </a:lnTo>
                  <a:lnTo>
                    <a:pt x="529" y="976"/>
                  </a:lnTo>
                  <a:lnTo>
                    <a:pt x="550" y="963"/>
                  </a:lnTo>
                  <a:lnTo>
                    <a:pt x="588" y="932"/>
                  </a:lnTo>
                  <a:lnTo>
                    <a:pt x="606" y="913"/>
                  </a:lnTo>
                  <a:lnTo>
                    <a:pt x="623" y="889"/>
                  </a:lnTo>
                  <a:lnTo>
                    <a:pt x="637" y="862"/>
                  </a:lnTo>
                  <a:lnTo>
                    <a:pt x="647" y="833"/>
                  </a:lnTo>
                  <a:lnTo>
                    <a:pt x="654" y="805"/>
                  </a:lnTo>
                  <a:lnTo>
                    <a:pt x="657" y="787"/>
                  </a:lnTo>
                  <a:lnTo>
                    <a:pt x="657" y="769"/>
                  </a:lnTo>
                  <a:lnTo>
                    <a:pt x="657" y="600"/>
                  </a:lnTo>
                  <a:lnTo>
                    <a:pt x="658" y="581"/>
                  </a:lnTo>
                  <a:lnTo>
                    <a:pt x="661" y="560"/>
                  </a:lnTo>
                  <a:lnTo>
                    <a:pt x="671" y="521"/>
                  </a:lnTo>
                  <a:lnTo>
                    <a:pt x="685" y="486"/>
                  </a:lnTo>
                  <a:lnTo>
                    <a:pt x="704" y="455"/>
                  </a:lnTo>
                  <a:lnTo>
                    <a:pt x="725" y="428"/>
                  </a:lnTo>
                  <a:lnTo>
                    <a:pt x="752" y="404"/>
                  </a:lnTo>
                  <a:lnTo>
                    <a:pt x="781" y="385"/>
                  </a:lnTo>
                  <a:lnTo>
                    <a:pt x="814" y="368"/>
                  </a:lnTo>
                  <a:lnTo>
                    <a:pt x="845" y="357"/>
                  </a:lnTo>
                  <a:lnTo>
                    <a:pt x="871" y="351"/>
                  </a:lnTo>
                  <a:lnTo>
                    <a:pt x="906" y="348"/>
                  </a:lnTo>
                  <a:lnTo>
                    <a:pt x="973" y="348"/>
                  </a:lnTo>
                  <a:lnTo>
                    <a:pt x="973" y="180"/>
                  </a:lnTo>
                  <a:lnTo>
                    <a:pt x="910" y="180"/>
                  </a:lnTo>
                  <a:lnTo>
                    <a:pt x="866" y="183"/>
                  </a:lnTo>
                  <a:lnTo>
                    <a:pt x="828" y="189"/>
                  </a:lnTo>
                  <a:lnTo>
                    <a:pt x="790" y="198"/>
                  </a:lnTo>
                  <a:lnTo>
                    <a:pt x="752" y="211"/>
                  </a:lnTo>
                  <a:lnTo>
                    <a:pt x="710" y="232"/>
                  </a:lnTo>
                  <a:lnTo>
                    <a:pt x="665" y="260"/>
                  </a:lnTo>
                  <a:lnTo>
                    <a:pt x="616" y="301"/>
                  </a:lnTo>
                  <a:lnTo>
                    <a:pt x="592" y="325"/>
                  </a:lnTo>
                  <a:lnTo>
                    <a:pt x="573" y="351"/>
                  </a:lnTo>
                  <a:lnTo>
                    <a:pt x="555" y="376"/>
                  </a:lnTo>
                  <a:lnTo>
                    <a:pt x="541" y="403"/>
                  </a:lnTo>
                  <a:lnTo>
                    <a:pt x="518" y="449"/>
                  </a:lnTo>
                  <a:lnTo>
                    <a:pt x="505" y="486"/>
                  </a:lnTo>
                  <a:lnTo>
                    <a:pt x="494" y="540"/>
                  </a:lnTo>
                  <a:lnTo>
                    <a:pt x="491" y="570"/>
                  </a:lnTo>
                  <a:lnTo>
                    <a:pt x="490" y="600"/>
                  </a:lnTo>
                  <a:lnTo>
                    <a:pt x="490" y="769"/>
                  </a:lnTo>
                  <a:lnTo>
                    <a:pt x="487" y="783"/>
                  </a:lnTo>
                  <a:lnTo>
                    <a:pt x="483" y="797"/>
                  </a:lnTo>
                  <a:lnTo>
                    <a:pt x="473" y="811"/>
                  </a:lnTo>
                  <a:lnTo>
                    <a:pt x="465" y="819"/>
                  </a:lnTo>
                  <a:lnTo>
                    <a:pt x="455" y="826"/>
                  </a:lnTo>
                  <a:lnTo>
                    <a:pt x="445" y="830"/>
                  </a:lnTo>
                  <a:lnTo>
                    <a:pt x="435" y="833"/>
                  </a:lnTo>
                  <a:lnTo>
                    <a:pt x="363" y="833"/>
                  </a:lnTo>
                  <a:close/>
                  <a:moveTo>
                    <a:pt x="973" y="536"/>
                  </a:moveTo>
                  <a:lnTo>
                    <a:pt x="973" y="368"/>
                  </a:lnTo>
                  <a:lnTo>
                    <a:pt x="910" y="368"/>
                  </a:lnTo>
                  <a:lnTo>
                    <a:pt x="885" y="369"/>
                  </a:lnTo>
                  <a:lnTo>
                    <a:pt x="861" y="372"/>
                  </a:lnTo>
                  <a:lnTo>
                    <a:pt x="833" y="381"/>
                  </a:lnTo>
                  <a:lnTo>
                    <a:pt x="807" y="392"/>
                  </a:lnTo>
                  <a:lnTo>
                    <a:pt x="786" y="404"/>
                  </a:lnTo>
                  <a:lnTo>
                    <a:pt x="748" y="435"/>
                  </a:lnTo>
                  <a:lnTo>
                    <a:pt x="730" y="456"/>
                  </a:lnTo>
                  <a:lnTo>
                    <a:pt x="713" y="479"/>
                  </a:lnTo>
                  <a:lnTo>
                    <a:pt x="699" y="505"/>
                  </a:lnTo>
                  <a:lnTo>
                    <a:pt x="689" y="536"/>
                  </a:lnTo>
                  <a:lnTo>
                    <a:pt x="682" y="563"/>
                  </a:lnTo>
                  <a:lnTo>
                    <a:pt x="679" y="581"/>
                  </a:lnTo>
                  <a:lnTo>
                    <a:pt x="679" y="599"/>
                  </a:lnTo>
                  <a:lnTo>
                    <a:pt x="679" y="766"/>
                  </a:lnTo>
                  <a:lnTo>
                    <a:pt x="678" y="787"/>
                  </a:lnTo>
                  <a:lnTo>
                    <a:pt x="675" y="808"/>
                  </a:lnTo>
                  <a:lnTo>
                    <a:pt x="665" y="847"/>
                  </a:lnTo>
                  <a:lnTo>
                    <a:pt x="650" y="882"/>
                  </a:lnTo>
                  <a:lnTo>
                    <a:pt x="632" y="913"/>
                  </a:lnTo>
                  <a:lnTo>
                    <a:pt x="611" y="938"/>
                  </a:lnTo>
                  <a:lnTo>
                    <a:pt x="584" y="962"/>
                  </a:lnTo>
                  <a:lnTo>
                    <a:pt x="555" y="983"/>
                  </a:lnTo>
                  <a:lnTo>
                    <a:pt x="539" y="993"/>
                  </a:lnTo>
                  <a:lnTo>
                    <a:pt x="522" y="1001"/>
                  </a:lnTo>
                  <a:lnTo>
                    <a:pt x="491" y="1011"/>
                  </a:lnTo>
                  <a:lnTo>
                    <a:pt x="465" y="1016"/>
                  </a:lnTo>
                  <a:lnTo>
                    <a:pt x="428" y="1019"/>
                  </a:lnTo>
                  <a:lnTo>
                    <a:pt x="363" y="1019"/>
                  </a:lnTo>
                  <a:lnTo>
                    <a:pt x="363" y="1187"/>
                  </a:lnTo>
                  <a:lnTo>
                    <a:pt x="426" y="1187"/>
                  </a:lnTo>
                  <a:lnTo>
                    <a:pt x="470" y="1183"/>
                  </a:lnTo>
                  <a:lnTo>
                    <a:pt x="508" y="1178"/>
                  </a:lnTo>
                  <a:lnTo>
                    <a:pt x="546" y="1169"/>
                  </a:lnTo>
                  <a:lnTo>
                    <a:pt x="584" y="1157"/>
                  </a:lnTo>
                  <a:lnTo>
                    <a:pt x="604" y="1147"/>
                  </a:lnTo>
                  <a:lnTo>
                    <a:pt x="626" y="1137"/>
                  </a:lnTo>
                  <a:lnTo>
                    <a:pt x="671" y="1107"/>
                  </a:lnTo>
                  <a:lnTo>
                    <a:pt x="720" y="1067"/>
                  </a:lnTo>
                  <a:lnTo>
                    <a:pt x="742" y="1043"/>
                  </a:lnTo>
                  <a:lnTo>
                    <a:pt x="763" y="1018"/>
                  </a:lnTo>
                  <a:lnTo>
                    <a:pt x="781" y="991"/>
                  </a:lnTo>
                  <a:lnTo>
                    <a:pt x="795" y="965"/>
                  </a:lnTo>
                  <a:lnTo>
                    <a:pt x="818" y="918"/>
                  </a:lnTo>
                  <a:lnTo>
                    <a:pt x="831" y="882"/>
                  </a:lnTo>
                  <a:lnTo>
                    <a:pt x="842" y="827"/>
                  </a:lnTo>
                  <a:lnTo>
                    <a:pt x="846" y="798"/>
                  </a:lnTo>
                  <a:lnTo>
                    <a:pt x="847" y="767"/>
                  </a:lnTo>
                  <a:lnTo>
                    <a:pt x="847" y="599"/>
                  </a:lnTo>
                  <a:lnTo>
                    <a:pt x="849" y="584"/>
                  </a:lnTo>
                  <a:lnTo>
                    <a:pt x="853" y="571"/>
                  </a:lnTo>
                  <a:lnTo>
                    <a:pt x="863" y="557"/>
                  </a:lnTo>
                  <a:lnTo>
                    <a:pt x="871" y="549"/>
                  </a:lnTo>
                  <a:lnTo>
                    <a:pt x="881" y="542"/>
                  </a:lnTo>
                  <a:lnTo>
                    <a:pt x="891" y="537"/>
                  </a:lnTo>
                  <a:lnTo>
                    <a:pt x="901" y="536"/>
                  </a:lnTo>
                  <a:lnTo>
                    <a:pt x="973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ChangeAspect="1" noEditPoints="1"/>
            </p:cNvSpPr>
            <p:nvPr userDrawn="1"/>
          </p:nvSpPr>
          <p:spPr bwMode="auto">
            <a:xfrm>
              <a:off x="6387395" y="5091382"/>
              <a:ext cx="1004785" cy="504069"/>
            </a:xfrm>
            <a:custGeom>
              <a:avLst/>
              <a:gdLst>
                <a:gd name="T0" fmla="*/ 2579 w 2697"/>
                <a:gd name="T1" fmla="*/ 649 h 1355"/>
                <a:gd name="T2" fmla="*/ 2463 w 2697"/>
                <a:gd name="T3" fmla="*/ 279 h 1355"/>
                <a:gd name="T4" fmla="*/ 2505 w 2697"/>
                <a:gd name="T5" fmla="*/ 21 h 1355"/>
                <a:gd name="T6" fmla="*/ 2589 w 2697"/>
                <a:gd name="T7" fmla="*/ 75 h 1355"/>
                <a:gd name="T8" fmla="*/ 2634 w 2697"/>
                <a:gd name="T9" fmla="*/ 48 h 1355"/>
                <a:gd name="T10" fmla="*/ 2477 w 2697"/>
                <a:gd name="T11" fmla="*/ 7 h 1355"/>
                <a:gd name="T12" fmla="*/ 2376 w 2697"/>
                <a:gd name="T13" fmla="*/ 124 h 1355"/>
                <a:gd name="T14" fmla="*/ 2391 w 2697"/>
                <a:gd name="T15" fmla="*/ 423 h 1355"/>
                <a:gd name="T16" fmla="*/ 2568 w 2697"/>
                <a:gd name="T17" fmla="*/ 890 h 1355"/>
                <a:gd name="T18" fmla="*/ 2579 w 2697"/>
                <a:gd name="T19" fmla="*/ 1265 h 1355"/>
                <a:gd name="T20" fmla="*/ 2492 w 2697"/>
                <a:gd name="T21" fmla="*/ 1330 h 1355"/>
                <a:gd name="T22" fmla="*/ 2402 w 2697"/>
                <a:gd name="T23" fmla="*/ 1173 h 1355"/>
                <a:gd name="T24" fmla="*/ 2453 w 2697"/>
                <a:gd name="T25" fmla="*/ 1344 h 1355"/>
                <a:gd name="T26" fmla="*/ 2620 w 2697"/>
                <a:gd name="T27" fmla="*/ 1318 h 1355"/>
                <a:gd name="T28" fmla="*/ 2694 w 2697"/>
                <a:gd name="T29" fmla="*/ 1146 h 1355"/>
                <a:gd name="T30" fmla="*/ 2073 w 2697"/>
                <a:gd name="T31" fmla="*/ 49 h 1355"/>
                <a:gd name="T32" fmla="*/ 1936 w 2697"/>
                <a:gd name="T33" fmla="*/ 0 h 1355"/>
                <a:gd name="T34" fmla="*/ 1810 w 2697"/>
                <a:gd name="T35" fmla="*/ 76 h 1355"/>
                <a:gd name="T36" fmla="*/ 1797 w 2697"/>
                <a:gd name="T37" fmla="*/ 1247 h 1355"/>
                <a:gd name="T38" fmla="*/ 1921 w 2697"/>
                <a:gd name="T39" fmla="*/ 1353 h 1355"/>
                <a:gd name="T40" fmla="*/ 2091 w 2697"/>
                <a:gd name="T41" fmla="*/ 1281 h 1355"/>
                <a:gd name="T42" fmla="*/ 2000 w 2697"/>
                <a:gd name="T43" fmla="*/ 1295 h 1355"/>
                <a:gd name="T44" fmla="*/ 1926 w 2697"/>
                <a:gd name="T45" fmla="*/ 1331 h 1355"/>
                <a:gd name="T46" fmla="*/ 1894 w 2697"/>
                <a:gd name="T47" fmla="*/ 94 h 1355"/>
                <a:gd name="T48" fmla="*/ 1957 w 2697"/>
                <a:gd name="T49" fmla="*/ 19 h 1355"/>
                <a:gd name="T50" fmla="*/ 2013 w 2697"/>
                <a:gd name="T51" fmla="*/ 163 h 1355"/>
                <a:gd name="T52" fmla="*/ 1554 w 2697"/>
                <a:gd name="T53" fmla="*/ 1299 h 1355"/>
                <a:gd name="T54" fmla="*/ 1432 w 2697"/>
                <a:gd name="T55" fmla="*/ 656 h 1355"/>
                <a:gd name="T56" fmla="*/ 1500 w 2697"/>
                <a:gd name="T57" fmla="*/ 45 h 1355"/>
                <a:gd name="T58" fmla="*/ 1432 w 2697"/>
                <a:gd name="T59" fmla="*/ 33 h 1355"/>
                <a:gd name="T60" fmla="*/ 1285 w 2697"/>
                <a:gd name="T61" fmla="*/ 59 h 1355"/>
                <a:gd name="T62" fmla="*/ 1136 w 2697"/>
                <a:gd name="T63" fmla="*/ 30 h 1355"/>
                <a:gd name="T64" fmla="*/ 1185 w 2697"/>
                <a:gd name="T65" fmla="*/ 677 h 1355"/>
                <a:gd name="T66" fmla="*/ 1136 w 2697"/>
                <a:gd name="T67" fmla="*/ 1325 h 1355"/>
                <a:gd name="T68" fmla="*/ 1285 w 2697"/>
                <a:gd name="T69" fmla="*/ 1296 h 1355"/>
                <a:gd name="T70" fmla="*/ 1352 w 2697"/>
                <a:gd name="T71" fmla="*/ 685 h 1355"/>
                <a:gd name="T72" fmla="*/ 895 w 2697"/>
                <a:gd name="T73" fmla="*/ 110 h 1355"/>
                <a:gd name="T74" fmla="*/ 790 w 2697"/>
                <a:gd name="T75" fmla="*/ 5 h 1355"/>
                <a:gd name="T76" fmla="*/ 632 w 2697"/>
                <a:gd name="T77" fmla="*/ 38 h 1355"/>
                <a:gd name="T78" fmla="*/ 583 w 2697"/>
                <a:gd name="T79" fmla="*/ 1184 h 1355"/>
                <a:gd name="T80" fmla="*/ 655 w 2697"/>
                <a:gd name="T81" fmla="*/ 1335 h 1355"/>
                <a:gd name="T82" fmla="*/ 831 w 2697"/>
                <a:gd name="T83" fmla="*/ 1335 h 1355"/>
                <a:gd name="T84" fmla="*/ 804 w 2697"/>
                <a:gd name="T85" fmla="*/ 1194 h 1355"/>
                <a:gd name="T86" fmla="*/ 744 w 2697"/>
                <a:gd name="T87" fmla="*/ 1337 h 1355"/>
                <a:gd name="T88" fmla="*/ 681 w 2697"/>
                <a:gd name="T89" fmla="*/ 1220 h 1355"/>
                <a:gd name="T90" fmla="*/ 724 w 2697"/>
                <a:gd name="T91" fmla="*/ 23 h 1355"/>
                <a:gd name="T92" fmla="*/ 793 w 2697"/>
                <a:gd name="T93" fmla="*/ 63 h 1355"/>
                <a:gd name="T94" fmla="*/ 305 w 2697"/>
                <a:gd name="T95" fmla="*/ 883 h 1355"/>
                <a:gd name="T96" fmla="*/ 120 w 2697"/>
                <a:gd name="T97" fmla="*/ 391 h 1355"/>
                <a:gd name="T98" fmla="*/ 113 w 2697"/>
                <a:gd name="T99" fmla="*/ 66 h 1355"/>
                <a:gd name="T100" fmla="*/ 186 w 2697"/>
                <a:gd name="T101" fmla="*/ 30 h 1355"/>
                <a:gd name="T102" fmla="*/ 286 w 2697"/>
                <a:gd name="T103" fmla="*/ 259 h 1355"/>
                <a:gd name="T104" fmla="*/ 176 w 2697"/>
                <a:gd name="T105" fmla="*/ 2 h 1355"/>
                <a:gd name="T106" fmla="*/ 39 w 2697"/>
                <a:gd name="T107" fmla="*/ 65 h 1355"/>
                <a:gd name="T108" fmla="*/ 1 w 2697"/>
                <a:gd name="T109" fmla="*/ 275 h 1355"/>
                <a:gd name="T110" fmla="*/ 150 w 2697"/>
                <a:gd name="T111" fmla="*/ 729 h 1355"/>
                <a:gd name="T112" fmla="*/ 234 w 2697"/>
                <a:gd name="T113" fmla="*/ 1100 h 1355"/>
                <a:gd name="T114" fmla="*/ 164 w 2697"/>
                <a:gd name="T115" fmla="*/ 1337 h 1355"/>
                <a:gd name="T116" fmla="*/ 84 w 2697"/>
                <a:gd name="T117" fmla="*/ 1281 h 1355"/>
                <a:gd name="T118" fmla="*/ 18 w 2697"/>
                <a:gd name="T119" fmla="*/ 1345 h 1355"/>
                <a:gd name="T120" fmla="*/ 202 w 2697"/>
                <a:gd name="T121" fmla="*/ 1349 h 1355"/>
                <a:gd name="T122" fmla="*/ 308 w 2697"/>
                <a:gd name="T123" fmla="*/ 124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7" h="1355">
                  <a:moveTo>
                    <a:pt x="2697" y="1086"/>
                  </a:moveTo>
                  <a:lnTo>
                    <a:pt x="2695" y="1055"/>
                  </a:lnTo>
                  <a:lnTo>
                    <a:pt x="2694" y="1026"/>
                  </a:lnTo>
                  <a:lnTo>
                    <a:pt x="2691" y="996"/>
                  </a:lnTo>
                  <a:lnTo>
                    <a:pt x="2685" y="967"/>
                  </a:lnTo>
                  <a:lnTo>
                    <a:pt x="2681" y="939"/>
                  </a:lnTo>
                  <a:lnTo>
                    <a:pt x="2674" y="911"/>
                  </a:lnTo>
                  <a:lnTo>
                    <a:pt x="2667" y="883"/>
                  </a:lnTo>
                  <a:lnTo>
                    <a:pt x="2659" y="856"/>
                  </a:lnTo>
                  <a:lnTo>
                    <a:pt x="2650" y="829"/>
                  </a:lnTo>
                  <a:lnTo>
                    <a:pt x="2642" y="803"/>
                  </a:lnTo>
                  <a:lnTo>
                    <a:pt x="2621" y="751"/>
                  </a:lnTo>
                  <a:lnTo>
                    <a:pt x="2600" y="699"/>
                  </a:lnTo>
                  <a:lnTo>
                    <a:pt x="2579" y="649"/>
                  </a:lnTo>
                  <a:lnTo>
                    <a:pt x="2557" y="598"/>
                  </a:lnTo>
                  <a:lnTo>
                    <a:pt x="2536" y="548"/>
                  </a:lnTo>
                  <a:lnTo>
                    <a:pt x="2524" y="521"/>
                  </a:lnTo>
                  <a:lnTo>
                    <a:pt x="2515" y="496"/>
                  </a:lnTo>
                  <a:lnTo>
                    <a:pt x="2506" y="470"/>
                  </a:lnTo>
                  <a:lnTo>
                    <a:pt x="2498" y="444"/>
                  </a:lnTo>
                  <a:lnTo>
                    <a:pt x="2489" y="418"/>
                  </a:lnTo>
                  <a:lnTo>
                    <a:pt x="2482" y="391"/>
                  </a:lnTo>
                  <a:lnTo>
                    <a:pt x="2475" y="363"/>
                  </a:lnTo>
                  <a:lnTo>
                    <a:pt x="2473" y="349"/>
                  </a:lnTo>
                  <a:lnTo>
                    <a:pt x="2471" y="336"/>
                  </a:lnTo>
                  <a:lnTo>
                    <a:pt x="2468" y="322"/>
                  </a:lnTo>
                  <a:lnTo>
                    <a:pt x="2467" y="308"/>
                  </a:lnTo>
                  <a:lnTo>
                    <a:pt x="2463" y="279"/>
                  </a:lnTo>
                  <a:lnTo>
                    <a:pt x="2461" y="251"/>
                  </a:lnTo>
                  <a:lnTo>
                    <a:pt x="2460" y="220"/>
                  </a:lnTo>
                  <a:lnTo>
                    <a:pt x="2461" y="184"/>
                  </a:lnTo>
                  <a:lnTo>
                    <a:pt x="2463" y="153"/>
                  </a:lnTo>
                  <a:lnTo>
                    <a:pt x="2466" y="125"/>
                  </a:lnTo>
                  <a:lnTo>
                    <a:pt x="2468" y="103"/>
                  </a:lnTo>
                  <a:lnTo>
                    <a:pt x="2473" y="83"/>
                  </a:lnTo>
                  <a:lnTo>
                    <a:pt x="2477" y="66"/>
                  </a:lnTo>
                  <a:lnTo>
                    <a:pt x="2481" y="52"/>
                  </a:lnTo>
                  <a:lnTo>
                    <a:pt x="2485" y="42"/>
                  </a:lnTo>
                  <a:lnTo>
                    <a:pt x="2491" y="34"/>
                  </a:lnTo>
                  <a:lnTo>
                    <a:pt x="2495" y="28"/>
                  </a:lnTo>
                  <a:lnTo>
                    <a:pt x="2501" y="24"/>
                  </a:lnTo>
                  <a:lnTo>
                    <a:pt x="2505" y="21"/>
                  </a:lnTo>
                  <a:lnTo>
                    <a:pt x="2509" y="20"/>
                  </a:lnTo>
                  <a:lnTo>
                    <a:pt x="2513" y="19"/>
                  </a:lnTo>
                  <a:lnTo>
                    <a:pt x="2519" y="19"/>
                  </a:lnTo>
                  <a:lnTo>
                    <a:pt x="2524" y="20"/>
                  </a:lnTo>
                  <a:lnTo>
                    <a:pt x="2530" y="21"/>
                  </a:lnTo>
                  <a:lnTo>
                    <a:pt x="2537" y="23"/>
                  </a:lnTo>
                  <a:lnTo>
                    <a:pt x="2543" y="26"/>
                  </a:lnTo>
                  <a:lnTo>
                    <a:pt x="2550" y="30"/>
                  </a:lnTo>
                  <a:lnTo>
                    <a:pt x="2555" y="34"/>
                  </a:lnTo>
                  <a:lnTo>
                    <a:pt x="2561" y="40"/>
                  </a:lnTo>
                  <a:lnTo>
                    <a:pt x="2566" y="45"/>
                  </a:lnTo>
                  <a:lnTo>
                    <a:pt x="2578" y="59"/>
                  </a:lnTo>
                  <a:lnTo>
                    <a:pt x="2583" y="66"/>
                  </a:lnTo>
                  <a:lnTo>
                    <a:pt x="2589" y="75"/>
                  </a:lnTo>
                  <a:lnTo>
                    <a:pt x="2600" y="93"/>
                  </a:lnTo>
                  <a:lnTo>
                    <a:pt x="2610" y="114"/>
                  </a:lnTo>
                  <a:lnTo>
                    <a:pt x="2618" y="135"/>
                  </a:lnTo>
                  <a:lnTo>
                    <a:pt x="2627" y="159"/>
                  </a:lnTo>
                  <a:lnTo>
                    <a:pt x="2634" y="182"/>
                  </a:lnTo>
                  <a:lnTo>
                    <a:pt x="2639" y="208"/>
                  </a:lnTo>
                  <a:lnTo>
                    <a:pt x="2645" y="234"/>
                  </a:lnTo>
                  <a:lnTo>
                    <a:pt x="2649" y="259"/>
                  </a:lnTo>
                  <a:lnTo>
                    <a:pt x="2650" y="286"/>
                  </a:lnTo>
                  <a:lnTo>
                    <a:pt x="2652" y="313"/>
                  </a:lnTo>
                  <a:lnTo>
                    <a:pt x="2671" y="313"/>
                  </a:lnTo>
                  <a:lnTo>
                    <a:pt x="2671" y="12"/>
                  </a:lnTo>
                  <a:lnTo>
                    <a:pt x="2653" y="12"/>
                  </a:lnTo>
                  <a:lnTo>
                    <a:pt x="2634" y="48"/>
                  </a:lnTo>
                  <a:lnTo>
                    <a:pt x="2629" y="44"/>
                  </a:lnTo>
                  <a:lnTo>
                    <a:pt x="2625" y="40"/>
                  </a:lnTo>
                  <a:lnTo>
                    <a:pt x="2617" y="34"/>
                  </a:lnTo>
                  <a:lnTo>
                    <a:pt x="2599" y="23"/>
                  </a:lnTo>
                  <a:lnTo>
                    <a:pt x="2582" y="14"/>
                  </a:lnTo>
                  <a:lnTo>
                    <a:pt x="2566" y="9"/>
                  </a:lnTo>
                  <a:lnTo>
                    <a:pt x="2551" y="5"/>
                  </a:lnTo>
                  <a:lnTo>
                    <a:pt x="2538" y="2"/>
                  </a:lnTo>
                  <a:lnTo>
                    <a:pt x="2529" y="0"/>
                  </a:lnTo>
                  <a:lnTo>
                    <a:pt x="2522" y="0"/>
                  </a:lnTo>
                  <a:lnTo>
                    <a:pt x="2509" y="0"/>
                  </a:lnTo>
                  <a:lnTo>
                    <a:pt x="2501" y="2"/>
                  </a:lnTo>
                  <a:lnTo>
                    <a:pt x="2489" y="3"/>
                  </a:lnTo>
                  <a:lnTo>
                    <a:pt x="2477" y="7"/>
                  </a:lnTo>
                  <a:lnTo>
                    <a:pt x="2463" y="12"/>
                  </a:lnTo>
                  <a:lnTo>
                    <a:pt x="2449" y="19"/>
                  </a:lnTo>
                  <a:lnTo>
                    <a:pt x="2435" y="28"/>
                  </a:lnTo>
                  <a:lnTo>
                    <a:pt x="2428" y="34"/>
                  </a:lnTo>
                  <a:lnTo>
                    <a:pt x="2421" y="40"/>
                  </a:lnTo>
                  <a:lnTo>
                    <a:pt x="2414" y="48"/>
                  </a:lnTo>
                  <a:lnTo>
                    <a:pt x="2408" y="55"/>
                  </a:lnTo>
                  <a:lnTo>
                    <a:pt x="2401" y="65"/>
                  </a:lnTo>
                  <a:lnTo>
                    <a:pt x="2395" y="75"/>
                  </a:lnTo>
                  <a:lnTo>
                    <a:pt x="2390" y="84"/>
                  </a:lnTo>
                  <a:lnTo>
                    <a:pt x="2384" y="97"/>
                  </a:lnTo>
                  <a:lnTo>
                    <a:pt x="2380" y="110"/>
                  </a:lnTo>
                  <a:lnTo>
                    <a:pt x="2377" y="117"/>
                  </a:lnTo>
                  <a:lnTo>
                    <a:pt x="2376" y="124"/>
                  </a:lnTo>
                  <a:lnTo>
                    <a:pt x="2372" y="139"/>
                  </a:lnTo>
                  <a:lnTo>
                    <a:pt x="2369" y="154"/>
                  </a:lnTo>
                  <a:lnTo>
                    <a:pt x="2366" y="173"/>
                  </a:lnTo>
                  <a:lnTo>
                    <a:pt x="2363" y="191"/>
                  </a:lnTo>
                  <a:lnTo>
                    <a:pt x="2362" y="212"/>
                  </a:lnTo>
                  <a:lnTo>
                    <a:pt x="2362" y="233"/>
                  </a:lnTo>
                  <a:lnTo>
                    <a:pt x="2363" y="261"/>
                  </a:lnTo>
                  <a:lnTo>
                    <a:pt x="2363" y="275"/>
                  </a:lnTo>
                  <a:lnTo>
                    <a:pt x="2365" y="289"/>
                  </a:lnTo>
                  <a:lnTo>
                    <a:pt x="2367" y="317"/>
                  </a:lnTo>
                  <a:lnTo>
                    <a:pt x="2372" y="343"/>
                  </a:lnTo>
                  <a:lnTo>
                    <a:pt x="2377" y="370"/>
                  </a:lnTo>
                  <a:lnTo>
                    <a:pt x="2384" y="397"/>
                  </a:lnTo>
                  <a:lnTo>
                    <a:pt x="2391" y="423"/>
                  </a:lnTo>
                  <a:lnTo>
                    <a:pt x="2398" y="449"/>
                  </a:lnTo>
                  <a:lnTo>
                    <a:pt x="2407" y="475"/>
                  </a:lnTo>
                  <a:lnTo>
                    <a:pt x="2417" y="500"/>
                  </a:lnTo>
                  <a:lnTo>
                    <a:pt x="2436" y="551"/>
                  </a:lnTo>
                  <a:lnTo>
                    <a:pt x="2457" y="601"/>
                  </a:lnTo>
                  <a:lnTo>
                    <a:pt x="2480" y="652"/>
                  </a:lnTo>
                  <a:lnTo>
                    <a:pt x="2501" y="703"/>
                  </a:lnTo>
                  <a:lnTo>
                    <a:pt x="2512" y="729"/>
                  </a:lnTo>
                  <a:lnTo>
                    <a:pt x="2522" y="755"/>
                  </a:lnTo>
                  <a:lnTo>
                    <a:pt x="2533" y="780"/>
                  </a:lnTo>
                  <a:lnTo>
                    <a:pt x="2543" y="807"/>
                  </a:lnTo>
                  <a:lnTo>
                    <a:pt x="2551" y="835"/>
                  </a:lnTo>
                  <a:lnTo>
                    <a:pt x="2559" y="862"/>
                  </a:lnTo>
                  <a:lnTo>
                    <a:pt x="2568" y="890"/>
                  </a:lnTo>
                  <a:lnTo>
                    <a:pt x="2575" y="918"/>
                  </a:lnTo>
                  <a:lnTo>
                    <a:pt x="2580" y="947"/>
                  </a:lnTo>
                  <a:lnTo>
                    <a:pt x="2583" y="961"/>
                  </a:lnTo>
                  <a:lnTo>
                    <a:pt x="2586" y="975"/>
                  </a:lnTo>
                  <a:lnTo>
                    <a:pt x="2590" y="1006"/>
                  </a:lnTo>
                  <a:lnTo>
                    <a:pt x="2593" y="1037"/>
                  </a:lnTo>
                  <a:lnTo>
                    <a:pt x="2596" y="1068"/>
                  </a:lnTo>
                  <a:lnTo>
                    <a:pt x="2596" y="1100"/>
                  </a:lnTo>
                  <a:lnTo>
                    <a:pt x="2596" y="1143"/>
                  </a:lnTo>
                  <a:lnTo>
                    <a:pt x="2593" y="1181"/>
                  </a:lnTo>
                  <a:lnTo>
                    <a:pt x="2589" y="1213"/>
                  </a:lnTo>
                  <a:lnTo>
                    <a:pt x="2585" y="1241"/>
                  </a:lnTo>
                  <a:lnTo>
                    <a:pt x="2582" y="1254"/>
                  </a:lnTo>
                  <a:lnTo>
                    <a:pt x="2579" y="1265"/>
                  </a:lnTo>
                  <a:lnTo>
                    <a:pt x="2573" y="1283"/>
                  </a:lnTo>
                  <a:lnTo>
                    <a:pt x="2566" y="1299"/>
                  </a:lnTo>
                  <a:lnTo>
                    <a:pt x="2559" y="1311"/>
                  </a:lnTo>
                  <a:lnTo>
                    <a:pt x="2552" y="1321"/>
                  </a:lnTo>
                  <a:lnTo>
                    <a:pt x="2544" y="1327"/>
                  </a:lnTo>
                  <a:lnTo>
                    <a:pt x="2538" y="1332"/>
                  </a:lnTo>
                  <a:lnTo>
                    <a:pt x="2531" y="1335"/>
                  </a:lnTo>
                  <a:lnTo>
                    <a:pt x="2526" y="1337"/>
                  </a:lnTo>
                  <a:lnTo>
                    <a:pt x="2522" y="1337"/>
                  </a:lnTo>
                  <a:lnTo>
                    <a:pt x="2516" y="1337"/>
                  </a:lnTo>
                  <a:lnTo>
                    <a:pt x="2510" y="1337"/>
                  </a:lnTo>
                  <a:lnTo>
                    <a:pt x="2505" y="1335"/>
                  </a:lnTo>
                  <a:lnTo>
                    <a:pt x="2498" y="1332"/>
                  </a:lnTo>
                  <a:lnTo>
                    <a:pt x="2492" y="1330"/>
                  </a:lnTo>
                  <a:lnTo>
                    <a:pt x="2487" y="1325"/>
                  </a:lnTo>
                  <a:lnTo>
                    <a:pt x="2481" y="1321"/>
                  </a:lnTo>
                  <a:lnTo>
                    <a:pt x="2474" y="1316"/>
                  </a:lnTo>
                  <a:lnTo>
                    <a:pt x="2468" y="1310"/>
                  </a:lnTo>
                  <a:lnTo>
                    <a:pt x="2463" y="1303"/>
                  </a:lnTo>
                  <a:lnTo>
                    <a:pt x="2457" y="1296"/>
                  </a:lnTo>
                  <a:lnTo>
                    <a:pt x="2452" y="1289"/>
                  </a:lnTo>
                  <a:lnTo>
                    <a:pt x="2447" y="1281"/>
                  </a:lnTo>
                  <a:lnTo>
                    <a:pt x="2436" y="1262"/>
                  </a:lnTo>
                  <a:lnTo>
                    <a:pt x="2432" y="1252"/>
                  </a:lnTo>
                  <a:lnTo>
                    <a:pt x="2426" y="1241"/>
                  </a:lnTo>
                  <a:lnTo>
                    <a:pt x="2418" y="1220"/>
                  </a:lnTo>
                  <a:lnTo>
                    <a:pt x="2409" y="1196"/>
                  </a:lnTo>
                  <a:lnTo>
                    <a:pt x="2402" y="1173"/>
                  </a:lnTo>
                  <a:lnTo>
                    <a:pt x="2397" y="1147"/>
                  </a:lnTo>
                  <a:lnTo>
                    <a:pt x="2391" y="1122"/>
                  </a:lnTo>
                  <a:lnTo>
                    <a:pt x="2387" y="1097"/>
                  </a:lnTo>
                  <a:lnTo>
                    <a:pt x="2386" y="1070"/>
                  </a:lnTo>
                  <a:lnTo>
                    <a:pt x="2384" y="1045"/>
                  </a:lnTo>
                  <a:lnTo>
                    <a:pt x="2366" y="1045"/>
                  </a:lnTo>
                  <a:lnTo>
                    <a:pt x="2366" y="1345"/>
                  </a:lnTo>
                  <a:lnTo>
                    <a:pt x="2381" y="1345"/>
                  </a:lnTo>
                  <a:lnTo>
                    <a:pt x="2402" y="1310"/>
                  </a:lnTo>
                  <a:lnTo>
                    <a:pt x="2411" y="1317"/>
                  </a:lnTo>
                  <a:lnTo>
                    <a:pt x="2421" y="1324"/>
                  </a:lnTo>
                  <a:lnTo>
                    <a:pt x="2438" y="1335"/>
                  </a:lnTo>
                  <a:lnTo>
                    <a:pt x="2446" y="1339"/>
                  </a:lnTo>
                  <a:lnTo>
                    <a:pt x="2453" y="1344"/>
                  </a:lnTo>
                  <a:lnTo>
                    <a:pt x="2468" y="1349"/>
                  </a:lnTo>
                  <a:lnTo>
                    <a:pt x="2482" y="1352"/>
                  </a:lnTo>
                  <a:lnTo>
                    <a:pt x="2495" y="1355"/>
                  </a:lnTo>
                  <a:lnTo>
                    <a:pt x="2513" y="1355"/>
                  </a:lnTo>
                  <a:lnTo>
                    <a:pt x="2526" y="1355"/>
                  </a:lnTo>
                  <a:lnTo>
                    <a:pt x="2537" y="1355"/>
                  </a:lnTo>
                  <a:lnTo>
                    <a:pt x="2550" y="1352"/>
                  </a:lnTo>
                  <a:lnTo>
                    <a:pt x="2564" y="1349"/>
                  </a:lnTo>
                  <a:lnTo>
                    <a:pt x="2572" y="1346"/>
                  </a:lnTo>
                  <a:lnTo>
                    <a:pt x="2579" y="1344"/>
                  </a:lnTo>
                  <a:lnTo>
                    <a:pt x="2596" y="1335"/>
                  </a:lnTo>
                  <a:lnTo>
                    <a:pt x="2603" y="1331"/>
                  </a:lnTo>
                  <a:lnTo>
                    <a:pt x="2611" y="1325"/>
                  </a:lnTo>
                  <a:lnTo>
                    <a:pt x="2620" y="1318"/>
                  </a:lnTo>
                  <a:lnTo>
                    <a:pt x="2628" y="1311"/>
                  </a:lnTo>
                  <a:lnTo>
                    <a:pt x="2632" y="1307"/>
                  </a:lnTo>
                  <a:lnTo>
                    <a:pt x="2635" y="1303"/>
                  </a:lnTo>
                  <a:lnTo>
                    <a:pt x="2643" y="1293"/>
                  </a:lnTo>
                  <a:lnTo>
                    <a:pt x="2650" y="1283"/>
                  </a:lnTo>
                  <a:lnTo>
                    <a:pt x="2657" y="1272"/>
                  </a:lnTo>
                  <a:lnTo>
                    <a:pt x="2664" y="1259"/>
                  </a:lnTo>
                  <a:lnTo>
                    <a:pt x="2670" y="1245"/>
                  </a:lnTo>
                  <a:lnTo>
                    <a:pt x="2676" y="1230"/>
                  </a:lnTo>
                  <a:lnTo>
                    <a:pt x="2681" y="1213"/>
                  </a:lnTo>
                  <a:lnTo>
                    <a:pt x="2685" y="1196"/>
                  </a:lnTo>
                  <a:lnTo>
                    <a:pt x="2690" y="1177"/>
                  </a:lnTo>
                  <a:lnTo>
                    <a:pt x="2692" y="1157"/>
                  </a:lnTo>
                  <a:lnTo>
                    <a:pt x="2694" y="1146"/>
                  </a:lnTo>
                  <a:lnTo>
                    <a:pt x="2694" y="1135"/>
                  </a:lnTo>
                  <a:lnTo>
                    <a:pt x="2695" y="1111"/>
                  </a:lnTo>
                  <a:lnTo>
                    <a:pt x="2697" y="1086"/>
                  </a:lnTo>
                  <a:close/>
                  <a:moveTo>
                    <a:pt x="2111" y="1184"/>
                  </a:moveTo>
                  <a:lnTo>
                    <a:pt x="2111" y="173"/>
                  </a:lnTo>
                  <a:lnTo>
                    <a:pt x="2110" y="150"/>
                  </a:lnTo>
                  <a:lnTo>
                    <a:pt x="2107" y="129"/>
                  </a:lnTo>
                  <a:lnTo>
                    <a:pt x="2105" y="118"/>
                  </a:lnTo>
                  <a:lnTo>
                    <a:pt x="2104" y="110"/>
                  </a:lnTo>
                  <a:lnTo>
                    <a:pt x="2098" y="91"/>
                  </a:lnTo>
                  <a:lnTo>
                    <a:pt x="2091" y="76"/>
                  </a:lnTo>
                  <a:lnTo>
                    <a:pt x="2083" y="62"/>
                  </a:lnTo>
                  <a:lnTo>
                    <a:pt x="2079" y="55"/>
                  </a:lnTo>
                  <a:lnTo>
                    <a:pt x="2073" y="49"/>
                  </a:lnTo>
                  <a:lnTo>
                    <a:pt x="2068" y="44"/>
                  </a:lnTo>
                  <a:lnTo>
                    <a:pt x="2063" y="38"/>
                  </a:lnTo>
                  <a:lnTo>
                    <a:pt x="2058" y="33"/>
                  </a:lnTo>
                  <a:lnTo>
                    <a:pt x="2051" y="28"/>
                  </a:lnTo>
                  <a:lnTo>
                    <a:pt x="2040" y="21"/>
                  </a:lnTo>
                  <a:lnTo>
                    <a:pt x="2026" y="14"/>
                  </a:lnTo>
                  <a:lnTo>
                    <a:pt x="2019" y="12"/>
                  </a:lnTo>
                  <a:lnTo>
                    <a:pt x="2012" y="9"/>
                  </a:lnTo>
                  <a:lnTo>
                    <a:pt x="1998" y="5"/>
                  </a:lnTo>
                  <a:lnTo>
                    <a:pt x="1982" y="2"/>
                  </a:lnTo>
                  <a:lnTo>
                    <a:pt x="1967" y="0"/>
                  </a:lnTo>
                  <a:lnTo>
                    <a:pt x="1951" y="0"/>
                  </a:lnTo>
                  <a:lnTo>
                    <a:pt x="1943" y="0"/>
                  </a:lnTo>
                  <a:lnTo>
                    <a:pt x="1936" y="0"/>
                  </a:lnTo>
                  <a:lnTo>
                    <a:pt x="1921" y="2"/>
                  </a:lnTo>
                  <a:lnTo>
                    <a:pt x="1905" y="5"/>
                  </a:lnTo>
                  <a:lnTo>
                    <a:pt x="1890" y="9"/>
                  </a:lnTo>
                  <a:lnTo>
                    <a:pt x="1883" y="12"/>
                  </a:lnTo>
                  <a:lnTo>
                    <a:pt x="1877" y="14"/>
                  </a:lnTo>
                  <a:lnTo>
                    <a:pt x="1863" y="21"/>
                  </a:lnTo>
                  <a:lnTo>
                    <a:pt x="1851" y="28"/>
                  </a:lnTo>
                  <a:lnTo>
                    <a:pt x="1845" y="33"/>
                  </a:lnTo>
                  <a:lnTo>
                    <a:pt x="1839" y="38"/>
                  </a:lnTo>
                  <a:lnTo>
                    <a:pt x="1834" y="44"/>
                  </a:lnTo>
                  <a:lnTo>
                    <a:pt x="1828" y="49"/>
                  </a:lnTo>
                  <a:lnTo>
                    <a:pt x="1824" y="55"/>
                  </a:lnTo>
                  <a:lnTo>
                    <a:pt x="1818" y="62"/>
                  </a:lnTo>
                  <a:lnTo>
                    <a:pt x="1810" y="76"/>
                  </a:lnTo>
                  <a:lnTo>
                    <a:pt x="1803" y="91"/>
                  </a:lnTo>
                  <a:lnTo>
                    <a:pt x="1797" y="110"/>
                  </a:lnTo>
                  <a:lnTo>
                    <a:pt x="1796" y="118"/>
                  </a:lnTo>
                  <a:lnTo>
                    <a:pt x="1793" y="129"/>
                  </a:lnTo>
                  <a:lnTo>
                    <a:pt x="1792" y="139"/>
                  </a:lnTo>
                  <a:lnTo>
                    <a:pt x="1792" y="150"/>
                  </a:lnTo>
                  <a:lnTo>
                    <a:pt x="1790" y="161"/>
                  </a:lnTo>
                  <a:lnTo>
                    <a:pt x="1790" y="173"/>
                  </a:lnTo>
                  <a:lnTo>
                    <a:pt x="1790" y="1184"/>
                  </a:lnTo>
                  <a:lnTo>
                    <a:pt x="1790" y="1195"/>
                  </a:lnTo>
                  <a:lnTo>
                    <a:pt x="1792" y="1206"/>
                  </a:lnTo>
                  <a:lnTo>
                    <a:pt x="1793" y="1229"/>
                  </a:lnTo>
                  <a:lnTo>
                    <a:pt x="1796" y="1238"/>
                  </a:lnTo>
                  <a:lnTo>
                    <a:pt x="1797" y="1247"/>
                  </a:lnTo>
                  <a:lnTo>
                    <a:pt x="1803" y="1265"/>
                  </a:lnTo>
                  <a:lnTo>
                    <a:pt x="1810" y="1281"/>
                  </a:lnTo>
                  <a:lnTo>
                    <a:pt x="1814" y="1288"/>
                  </a:lnTo>
                  <a:lnTo>
                    <a:pt x="1818" y="1295"/>
                  </a:lnTo>
                  <a:lnTo>
                    <a:pt x="1828" y="1307"/>
                  </a:lnTo>
                  <a:lnTo>
                    <a:pt x="1839" y="1318"/>
                  </a:lnTo>
                  <a:lnTo>
                    <a:pt x="1851" y="1327"/>
                  </a:lnTo>
                  <a:lnTo>
                    <a:pt x="1856" y="1331"/>
                  </a:lnTo>
                  <a:lnTo>
                    <a:pt x="1863" y="1335"/>
                  </a:lnTo>
                  <a:lnTo>
                    <a:pt x="1870" y="1338"/>
                  </a:lnTo>
                  <a:lnTo>
                    <a:pt x="1877" y="1341"/>
                  </a:lnTo>
                  <a:lnTo>
                    <a:pt x="1890" y="1346"/>
                  </a:lnTo>
                  <a:lnTo>
                    <a:pt x="1905" y="1351"/>
                  </a:lnTo>
                  <a:lnTo>
                    <a:pt x="1921" y="1353"/>
                  </a:lnTo>
                  <a:lnTo>
                    <a:pt x="1936" y="1355"/>
                  </a:lnTo>
                  <a:lnTo>
                    <a:pt x="1951" y="1355"/>
                  </a:lnTo>
                  <a:lnTo>
                    <a:pt x="1967" y="1355"/>
                  </a:lnTo>
                  <a:lnTo>
                    <a:pt x="1982" y="1353"/>
                  </a:lnTo>
                  <a:lnTo>
                    <a:pt x="1998" y="1351"/>
                  </a:lnTo>
                  <a:lnTo>
                    <a:pt x="2012" y="1346"/>
                  </a:lnTo>
                  <a:lnTo>
                    <a:pt x="2019" y="1344"/>
                  </a:lnTo>
                  <a:lnTo>
                    <a:pt x="2026" y="1341"/>
                  </a:lnTo>
                  <a:lnTo>
                    <a:pt x="2040" y="1335"/>
                  </a:lnTo>
                  <a:lnTo>
                    <a:pt x="2051" y="1327"/>
                  </a:lnTo>
                  <a:lnTo>
                    <a:pt x="2063" y="1318"/>
                  </a:lnTo>
                  <a:lnTo>
                    <a:pt x="2073" y="1307"/>
                  </a:lnTo>
                  <a:lnTo>
                    <a:pt x="2083" y="1295"/>
                  </a:lnTo>
                  <a:lnTo>
                    <a:pt x="2091" y="1281"/>
                  </a:lnTo>
                  <a:lnTo>
                    <a:pt x="2098" y="1265"/>
                  </a:lnTo>
                  <a:lnTo>
                    <a:pt x="2104" y="1247"/>
                  </a:lnTo>
                  <a:lnTo>
                    <a:pt x="2105" y="1238"/>
                  </a:lnTo>
                  <a:lnTo>
                    <a:pt x="2107" y="1229"/>
                  </a:lnTo>
                  <a:lnTo>
                    <a:pt x="2108" y="1217"/>
                  </a:lnTo>
                  <a:lnTo>
                    <a:pt x="2110" y="1206"/>
                  </a:lnTo>
                  <a:lnTo>
                    <a:pt x="2111" y="1195"/>
                  </a:lnTo>
                  <a:lnTo>
                    <a:pt x="2111" y="1184"/>
                  </a:lnTo>
                  <a:close/>
                  <a:moveTo>
                    <a:pt x="2013" y="1194"/>
                  </a:moveTo>
                  <a:lnTo>
                    <a:pt x="2012" y="1220"/>
                  </a:lnTo>
                  <a:lnTo>
                    <a:pt x="2010" y="1243"/>
                  </a:lnTo>
                  <a:lnTo>
                    <a:pt x="2007" y="1264"/>
                  </a:lnTo>
                  <a:lnTo>
                    <a:pt x="2005" y="1281"/>
                  </a:lnTo>
                  <a:lnTo>
                    <a:pt x="2000" y="1295"/>
                  </a:lnTo>
                  <a:lnTo>
                    <a:pt x="1996" y="1306"/>
                  </a:lnTo>
                  <a:lnTo>
                    <a:pt x="1991" y="1314"/>
                  </a:lnTo>
                  <a:lnTo>
                    <a:pt x="1986" y="1321"/>
                  </a:lnTo>
                  <a:lnTo>
                    <a:pt x="1981" y="1327"/>
                  </a:lnTo>
                  <a:lnTo>
                    <a:pt x="1975" y="1331"/>
                  </a:lnTo>
                  <a:lnTo>
                    <a:pt x="1970" y="1334"/>
                  </a:lnTo>
                  <a:lnTo>
                    <a:pt x="1965" y="1335"/>
                  </a:lnTo>
                  <a:lnTo>
                    <a:pt x="1957" y="1337"/>
                  </a:lnTo>
                  <a:lnTo>
                    <a:pt x="1951" y="1337"/>
                  </a:lnTo>
                  <a:lnTo>
                    <a:pt x="1946" y="1337"/>
                  </a:lnTo>
                  <a:lnTo>
                    <a:pt x="1936" y="1335"/>
                  </a:lnTo>
                  <a:lnTo>
                    <a:pt x="1932" y="1334"/>
                  </a:lnTo>
                  <a:lnTo>
                    <a:pt x="1929" y="1332"/>
                  </a:lnTo>
                  <a:lnTo>
                    <a:pt x="1926" y="1331"/>
                  </a:lnTo>
                  <a:lnTo>
                    <a:pt x="1921" y="1327"/>
                  </a:lnTo>
                  <a:lnTo>
                    <a:pt x="1915" y="1321"/>
                  </a:lnTo>
                  <a:lnTo>
                    <a:pt x="1911" y="1314"/>
                  </a:lnTo>
                  <a:lnTo>
                    <a:pt x="1905" y="1306"/>
                  </a:lnTo>
                  <a:lnTo>
                    <a:pt x="1901" y="1295"/>
                  </a:lnTo>
                  <a:lnTo>
                    <a:pt x="1897" y="1281"/>
                  </a:lnTo>
                  <a:lnTo>
                    <a:pt x="1894" y="1264"/>
                  </a:lnTo>
                  <a:lnTo>
                    <a:pt x="1891" y="1243"/>
                  </a:lnTo>
                  <a:lnTo>
                    <a:pt x="1890" y="1220"/>
                  </a:lnTo>
                  <a:lnTo>
                    <a:pt x="1888" y="1194"/>
                  </a:lnTo>
                  <a:lnTo>
                    <a:pt x="1888" y="163"/>
                  </a:lnTo>
                  <a:lnTo>
                    <a:pt x="1890" y="136"/>
                  </a:lnTo>
                  <a:lnTo>
                    <a:pt x="1891" y="114"/>
                  </a:lnTo>
                  <a:lnTo>
                    <a:pt x="1894" y="94"/>
                  </a:lnTo>
                  <a:lnTo>
                    <a:pt x="1897" y="77"/>
                  </a:lnTo>
                  <a:lnTo>
                    <a:pt x="1898" y="70"/>
                  </a:lnTo>
                  <a:lnTo>
                    <a:pt x="1901" y="63"/>
                  </a:lnTo>
                  <a:lnTo>
                    <a:pt x="1905" y="52"/>
                  </a:lnTo>
                  <a:lnTo>
                    <a:pt x="1911" y="42"/>
                  </a:lnTo>
                  <a:lnTo>
                    <a:pt x="1915" y="35"/>
                  </a:lnTo>
                  <a:lnTo>
                    <a:pt x="1921" y="28"/>
                  </a:lnTo>
                  <a:lnTo>
                    <a:pt x="1926" y="26"/>
                  </a:lnTo>
                  <a:lnTo>
                    <a:pt x="1932" y="21"/>
                  </a:lnTo>
                  <a:lnTo>
                    <a:pt x="1936" y="20"/>
                  </a:lnTo>
                  <a:lnTo>
                    <a:pt x="1942" y="19"/>
                  </a:lnTo>
                  <a:lnTo>
                    <a:pt x="1946" y="19"/>
                  </a:lnTo>
                  <a:lnTo>
                    <a:pt x="1951" y="19"/>
                  </a:lnTo>
                  <a:lnTo>
                    <a:pt x="1957" y="19"/>
                  </a:lnTo>
                  <a:lnTo>
                    <a:pt x="1961" y="19"/>
                  </a:lnTo>
                  <a:lnTo>
                    <a:pt x="1965" y="20"/>
                  </a:lnTo>
                  <a:lnTo>
                    <a:pt x="1970" y="21"/>
                  </a:lnTo>
                  <a:lnTo>
                    <a:pt x="1975" y="26"/>
                  </a:lnTo>
                  <a:lnTo>
                    <a:pt x="1981" y="28"/>
                  </a:lnTo>
                  <a:lnTo>
                    <a:pt x="1986" y="35"/>
                  </a:lnTo>
                  <a:lnTo>
                    <a:pt x="1991" y="42"/>
                  </a:lnTo>
                  <a:lnTo>
                    <a:pt x="1996" y="52"/>
                  </a:lnTo>
                  <a:lnTo>
                    <a:pt x="2000" y="63"/>
                  </a:lnTo>
                  <a:lnTo>
                    <a:pt x="2005" y="77"/>
                  </a:lnTo>
                  <a:lnTo>
                    <a:pt x="2007" y="94"/>
                  </a:lnTo>
                  <a:lnTo>
                    <a:pt x="2010" y="114"/>
                  </a:lnTo>
                  <a:lnTo>
                    <a:pt x="2012" y="136"/>
                  </a:lnTo>
                  <a:lnTo>
                    <a:pt x="2013" y="163"/>
                  </a:lnTo>
                  <a:lnTo>
                    <a:pt x="2013" y="1194"/>
                  </a:lnTo>
                  <a:close/>
                  <a:moveTo>
                    <a:pt x="1611" y="1344"/>
                  </a:moveTo>
                  <a:lnTo>
                    <a:pt x="1611" y="1325"/>
                  </a:lnTo>
                  <a:lnTo>
                    <a:pt x="1603" y="1325"/>
                  </a:lnTo>
                  <a:lnTo>
                    <a:pt x="1594" y="1324"/>
                  </a:lnTo>
                  <a:lnTo>
                    <a:pt x="1587" y="1323"/>
                  </a:lnTo>
                  <a:lnTo>
                    <a:pt x="1580" y="1321"/>
                  </a:lnTo>
                  <a:lnTo>
                    <a:pt x="1575" y="1320"/>
                  </a:lnTo>
                  <a:lnTo>
                    <a:pt x="1569" y="1317"/>
                  </a:lnTo>
                  <a:lnTo>
                    <a:pt x="1565" y="1314"/>
                  </a:lnTo>
                  <a:lnTo>
                    <a:pt x="1561" y="1310"/>
                  </a:lnTo>
                  <a:lnTo>
                    <a:pt x="1558" y="1307"/>
                  </a:lnTo>
                  <a:lnTo>
                    <a:pt x="1555" y="1303"/>
                  </a:lnTo>
                  <a:lnTo>
                    <a:pt x="1554" y="1299"/>
                  </a:lnTo>
                  <a:lnTo>
                    <a:pt x="1551" y="1295"/>
                  </a:lnTo>
                  <a:lnTo>
                    <a:pt x="1548" y="1285"/>
                  </a:lnTo>
                  <a:lnTo>
                    <a:pt x="1547" y="1275"/>
                  </a:lnTo>
                  <a:lnTo>
                    <a:pt x="1479" y="776"/>
                  </a:lnTo>
                  <a:lnTo>
                    <a:pt x="1476" y="757"/>
                  </a:lnTo>
                  <a:lnTo>
                    <a:pt x="1472" y="738"/>
                  </a:lnTo>
                  <a:lnTo>
                    <a:pt x="1468" y="722"/>
                  </a:lnTo>
                  <a:lnTo>
                    <a:pt x="1462" y="706"/>
                  </a:lnTo>
                  <a:lnTo>
                    <a:pt x="1455" y="691"/>
                  </a:lnTo>
                  <a:lnTo>
                    <a:pt x="1448" y="678"/>
                  </a:lnTo>
                  <a:lnTo>
                    <a:pt x="1444" y="673"/>
                  </a:lnTo>
                  <a:lnTo>
                    <a:pt x="1440" y="667"/>
                  </a:lnTo>
                  <a:lnTo>
                    <a:pt x="1436" y="661"/>
                  </a:lnTo>
                  <a:lnTo>
                    <a:pt x="1432" y="656"/>
                  </a:lnTo>
                  <a:lnTo>
                    <a:pt x="1420" y="647"/>
                  </a:lnTo>
                  <a:lnTo>
                    <a:pt x="1411" y="639"/>
                  </a:lnTo>
                  <a:lnTo>
                    <a:pt x="1398" y="632"/>
                  </a:lnTo>
                  <a:lnTo>
                    <a:pt x="1385" y="626"/>
                  </a:lnTo>
                  <a:lnTo>
                    <a:pt x="1371" y="621"/>
                  </a:lnTo>
                  <a:lnTo>
                    <a:pt x="1357" y="618"/>
                  </a:lnTo>
                  <a:lnTo>
                    <a:pt x="1341" y="615"/>
                  </a:lnTo>
                  <a:lnTo>
                    <a:pt x="1325" y="614"/>
                  </a:lnTo>
                  <a:lnTo>
                    <a:pt x="1483" y="84"/>
                  </a:lnTo>
                  <a:lnTo>
                    <a:pt x="1488" y="70"/>
                  </a:lnTo>
                  <a:lnTo>
                    <a:pt x="1492" y="59"/>
                  </a:lnTo>
                  <a:lnTo>
                    <a:pt x="1495" y="54"/>
                  </a:lnTo>
                  <a:lnTo>
                    <a:pt x="1497" y="49"/>
                  </a:lnTo>
                  <a:lnTo>
                    <a:pt x="1500" y="45"/>
                  </a:lnTo>
                  <a:lnTo>
                    <a:pt x="1504" y="42"/>
                  </a:lnTo>
                  <a:lnTo>
                    <a:pt x="1509" y="40"/>
                  </a:lnTo>
                  <a:lnTo>
                    <a:pt x="1513" y="37"/>
                  </a:lnTo>
                  <a:lnTo>
                    <a:pt x="1518" y="34"/>
                  </a:lnTo>
                  <a:lnTo>
                    <a:pt x="1524" y="33"/>
                  </a:lnTo>
                  <a:lnTo>
                    <a:pt x="1531" y="31"/>
                  </a:lnTo>
                  <a:lnTo>
                    <a:pt x="1538" y="31"/>
                  </a:lnTo>
                  <a:lnTo>
                    <a:pt x="1556" y="30"/>
                  </a:lnTo>
                  <a:lnTo>
                    <a:pt x="1563" y="12"/>
                  </a:lnTo>
                  <a:lnTo>
                    <a:pt x="1406" y="12"/>
                  </a:lnTo>
                  <a:lnTo>
                    <a:pt x="1401" y="30"/>
                  </a:lnTo>
                  <a:lnTo>
                    <a:pt x="1419" y="31"/>
                  </a:lnTo>
                  <a:lnTo>
                    <a:pt x="1426" y="31"/>
                  </a:lnTo>
                  <a:lnTo>
                    <a:pt x="1432" y="33"/>
                  </a:lnTo>
                  <a:lnTo>
                    <a:pt x="1441" y="37"/>
                  </a:lnTo>
                  <a:lnTo>
                    <a:pt x="1444" y="40"/>
                  </a:lnTo>
                  <a:lnTo>
                    <a:pt x="1446" y="42"/>
                  </a:lnTo>
                  <a:lnTo>
                    <a:pt x="1447" y="45"/>
                  </a:lnTo>
                  <a:lnTo>
                    <a:pt x="1448" y="49"/>
                  </a:lnTo>
                  <a:lnTo>
                    <a:pt x="1448" y="54"/>
                  </a:lnTo>
                  <a:lnTo>
                    <a:pt x="1448" y="59"/>
                  </a:lnTo>
                  <a:lnTo>
                    <a:pt x="1447" y="65"/>
                  </a:lnTo>
                  <a:lnTo>
                    <a:pt x="1446" y="70"/>
                  </a:lnTo>
                  <a:lnTo>
                    <a:pt x="1441" y="84"/>
                  </a:lnTo>
                  <a:lnTo>
                    <a:pt x="1283" y="610"/>
                  </a:lnTo>
                  <a:lnTo>
                    <a:pt x="1283" y="84"/>
                  </a:lnTo>
                  <a:lnTo>
                    <a:pt x="1285" y="70"/>
                  </a:lnTo>
                  <a:lnTo>
                    <a:pt x="1285" y="59"/>
                  </a:lnTo>
                  <a:lnTo>
                    <a:pt x="1286" y="54"/>
                  </a:lnTo>
                  <a:lnTo>
                    <a:pt x="1287" y="49"/>
                  </a:lnTo>
                  <a:lnTo>
                    <a:pt x="1289" y="45"/>
                  </a:lnTo>
                  <a:lnTo>
                    <a:pt x="1290" y="42"/>
                  </a:lnTo>
                  <a:lnTo>
                    <a:pt x="1293" y="40"/>
                  </a:lnTo>
                  <a:lnTo>
                    <a:pt x="1297" y="37"/>
                  </a:lnTo>
                  <a:lnTo>
                    <a:pt x="1300" y="34"/>
                  </a:lnTo>
                  <a:lnTo>
                    <a:pt x="1306" y="33"/>
                  </a:lnTo>
                  <a:lnTo>
                    <a:pt x="1311" y="31"/>
                  </a:lnTo>
                  <a:lnTo>
                    <a:pt x="1317" y="31"/>
                  </a:lnTo>
                  <a:lnTo>
                    <a:pt x="1334" y="30"/>
                  </a:lnTo>
                  <a:lnTo>
                    <a:pt x="1334" y="12"/>
                  </a:lnTo>
                  <a:lnTo>
                    <a:pt x="1136" y="12"/>
                  </a:lnTo>
                  <a:lnTo>
                    <a:pt x="1136" y="30"/>
                  </a:lnTo>
                  <a:lnTo>
                    <a:pt x="1151" y="31"/>
                  </a:lnTo>
                  <a:lnTo>
                    <a:pt x="1158" y="31"/>
                  </a:lnTo>
                  <a:lnTo>
                    <a:pt x="1164" y="33"/>
                  </a:lnTo>
                  <a:lnTo>
                    <a:pt x="1168" y="34"/>
                  </a:lnTo>
                  <a:lnTo>
                    <a:pt x="1172" y="37"/>
                  </a:lnTo>
                  <a:lnTo>
                    <a:pt x="1177" y="40"/>
                  </a:lnTo>
                  <a:lnTo>
                    <a:pt x="1178" y="42"/>
                  </a:lnTo>
                  <a:lnTo>
                    <a:pt x="1181" y="45"/>
                  </a:lnTo>
                  <a:lnTo>
                    <a:pt x="1182" y="49"/>
                  </a:lnTo>
                  <a:lnTo>
                    <a:pt x="1184" y="54"/>
                  </a:lnTo>
                  <a:lnTo>
                    <a:pt x="1185" y="59"/>
                  </a:lnTo>
                  <a:lnTo>
                    <a:pt x="1185" y="70"/>
                  </a:lnTo>
                  <a:lnTo>
                    <a:pt x="1185" y="84"/>
                  </a:lnTo>
                  <a:lnTo>
                    <a:pt x="1185" y="677"/>
                  </a:lnTo>
                  <a:lnTo>
                    <a:pt x="1185" y="1269"/>
                  </a:lnTo>
                  <a:lnTo>
                    <a:pt x="1185" y="1285"/>
                  </a:lnTo>
                  <a:lnTo>
                    <a:pt x="1185" y="1296"/>
                  </a:lnTo>
                  <a:lnTo>
                    <a:pt x="1184" y="1302"/>
                  </a:lnTo>
                  <a:lnTo>
                    <a:pt x="1182" y="1306"/>
                  </a:lnTo>
                  <a:lnTo>
                    <a:pt x="1181" y="1310"/>
                  </a:lnTo>
                  <a:lnTo>
                    <a:pt x="1178" y="1313"/>
                  </a:lnTo>
                  <a:lnTo>
                    <a:pt x="1177" y="1317"/>
                  </a:lnTo>
                  <a:lnTo>
                    <a:pt x="1172" y="1318"/>
                  </a:lnTo>
                  <a:lnTo>
                    <a:pt x="1168" y="1321"/>
                  </a:lnTo>
                  <a:lnTo>
                    <a:pt x="1164" y="1323"/>
                  </a:lnTo>
                  <a:lnTo>
                    <a:pt x="1158" y="1324"/>
                  </a:lnTo>
                  <a:lnTo>
                    <a:pt x="1151" y="1325"/>
                  </a:lnTo>
                  <a:lnTo>
                    <a:pt x="1136" y="1325"/>
                  </a:lnTo>
                  <a:lnTo>
                    <a:pt x="1136" y="1344"/>
                  </a:lnTo>
                  <a:lnTo>
                    <a:pt x="1334" y="1344"/>
                  </a:lnTo>
                  <a:lnTo>
                    <a:pt x="1334" y="1325"/>
                  </a:lnTo>
                  <a:lnTo>
                    <a:pt x="1317" y="1325"/>
                  </a:lnTo>
                  <a:lnTo>
                    <a:pt x="1311" y="1324"/>
                  </a:lnTo>
                  <a:lnTo>
                    <a:pt x="1306" y="1323"/>
                  </a:lnTo>
                  <a:lnTo>
                    <a:pt x="1300" y="1321"/>
                  </a:lnTo>
                  <a:lnTo>
                    <a:pt x="1297" y="1318"/>
                  </a:lnTo>
                  <a:lnTo>
                    <a:pt x="1293" y="1317"/>
                  </a:lnTo>
                  <a:lnTo>
                    <a:pt x="1290" y="1313"/>
                  </a:lnTo>
                  <a:lnTo>
                    <a:pt x="1289" y="1310"/>
                  </a:lnTo>
                  <a:lnTo>
                    <a:pt x="1287" y="1306"/>
                  </a:lnTo>
                  <a:lnTo>
                    <a:pt x="1286" y="1302"/>
                  </a:lnTo>
                  <a:lnTo>
                    <a:pt x="1285" y="1296"/>
                  </a:lnTo>
                  <a:lnTo>
                    <a:pt x="1285" y="1285"/>
                  </a:lnTo>
                  <a:lnTo>
                    <a:pt x="1283" y="1269"/>
                  </a:lnTo>
                  <a:lnTo>
                    <a:pt x="1283" y="642"/>
                  </a:lnTo>
                  <a:lnTo>
                    <a:pt x="1292" y="642"/>
                  </a:lnTo>
                  <a:lnTo>
                    <a:pt x="1297" y="642"/>
                  </a:lnTo>
                  <a:lnTo>
                    <a:pt x="1303" y="643"/>
                  </a:lnTo>
                  <a:lnTo>
                    <a:pt x="1308" y="645"/>
                  </a:lnTo>
                  <a:lnTo>
                    <a:pt x="1315" y="647"/>
                  </a:lnTo>
                  <a:lnTo>
                    <a:pt x="1320" y="650"/>
                  </a:lnTo>
                  <a:lnTo>
                    <a:pt x="1322" y="652"/>
                  </a:lnTo>
                  <a:lnTo>
                    <a:pt x="1331" y="657"/>
                  </a:lnTo>
                  <a:lnTo>
                    <a:pt x="1338" y="666"/>
                  </a:lnTo>
                  <a:lnTo>
                    <a:pt x="1345" y="674"/>
                  </a:lnTo>
                  <a:lnTo>
                    <a:pt x="1352" y="685"/>
                  </a:lnTo>
                  <a:lnTo>
                    <a:pt x="1359" y="699"/>
                  </a:lnTo>
                  <a:lnTo>
                    <a:pt x="1366" y="716"/>
                  </a:lnTo>
                  <a:lnTo>
                    <a:pt x="1371" y="736"/>
                  </a:lnTo>
                  <a:lnTo>
                    <a:pt x="1376" y="757"/>
                  </a:lnTo>
                  <a:lnTo>
                    <a:pt x="1378" y="769"/>
                  </a:lnTo>
                  <a:lnTo>
                    <a:pt x="1381" y="783"/>
                  </a:lnTo>
                  <a:lnTo>
                    <a:pt x="1457" y="1344"/>
                  </a:lnTo>
                  <a:lnTo>
                    <a:pt x="1611" y="1344"/>
                  </a:lnTo>
                  <a:close/>
                  <a:moveTo>
                    <a:pt x="903" y="1184"/>
                  </a:moveTo>
                  <a:lnTo>
                    <a:pt x="903" y="173"/>
                  </a:lnTo>
                  <a:lnTo>
                    <a:pt x="902" y="150"/>
                  </a:lnTo>
                  <a:lnTo>
                    <a:pt x="899" y="129"/>
                  </a:lnTo>
                  <a:lnTo>
                    <a:pt x="898" y="119"/>
                  </a:lnTo>
                  <a:lnTo>
                    <a:pt x="895" y="110"/>
                  </a:lnTo>
                  <a:lnTo>
                    <a:pt x="889" y="91"/>
                  </a:lnTo>
                  <a:lnTo>
                    <a:pt x="882" y="76"/>
                  </a:lnTo>
                  <a:lnTo>
                    <a:pt x="875" y="62"/>
                  </a:lnTo>
                  <a:lnTo>
                    <a:pt x="870" y="55"/>
                  </a:lnTo>
                  <a:lnTo>
                    <a:pt x="866" y="49"/>
                  </a:lnTo>
                  <a:lnTo>
                    <a:pt x="860" y="44"/>
                  </a:lnTo>
                  <a:lnTo>
                    <a:pt x="854" y="38"/>
                  </a:lnTo>
                  <a:lnTo>
                    <a:pt x="849" y="34"/>
                  </a:lnTo>
                  <a:lnTo>
                    <a:pt x="843" y="28"/>
                  </a:lnTo>
                  <a:lnTo>
                    <a:pt x="831" y="21"/>
                  </a:lnTo>
                  <a:lnTo>
                    <a:pt x="818" y="14"/>
                  </a:lnTo>
                  <a:lnTo>
                    <a:pt x="811" y="12"/>
                  </a:lnTo>
                  <a:lnTo>
                    <a:pt x="804" y="9"/>
                  </a:lnTo>
                  <a:lnTo>
                    <a:pt x="790" y="5"/>
                  </a:lnTo>
                  <a:lnTo>
                    <a:pt x="775" y="3"/>
                  </a:lnTo>
                  <a:lnTo>
                    <a:pt x="759" y="0"/>
                  </a:lnTo>
                  <a:lnTo>
                    <a:pt x="744" y="0"/>
                  </a:lnTo>
                  <a:lnTo>
                    <a:pt x="735" y="0"/>
                  </a:lnTo>
                  <a:lnTo>
                    <a:pt x="728" y="0"/>
                  </a:lnTo>
                  <a:lnTo>
                    <a:pt x="712" y="3"/>
                  </a:lnTo>
                  <a:lnTo>
                    <a:pt x="698" y="5"/>
                  </a:lnTo>
                  <a:lnTo>
                    <a:pt x="682" y="9"/>
                  </a:lnTo>
                  <a:lnTo>
                    <a:pt x="675" y="12"/>
                  </a:lnTo>
                  <a:lnTo>
                    <a:pt x="668" y="14"/>
                  </a:lnTo>
                  <a:lnTo>
                    <a:pt x="655" y="21"/>
                  </a:lnTo>
                  <a:lnTo>
                    <a:pt x="643" y="28"/>
                  </a:lnTo>
                  <a:lnTo>
                    <a:pt x="637" y="34"/>
                  </a:lnTo>
                  <a:lnTo>
                    <a:pt x="632" y="38"/>
                  </a:lnTo>
                  <a:lnTo>
                    <a:pt x="626" y="44"/>
                  </a:lnTo>
                  <a:lnTo>
                    <a:pt x="620" y="49"/>
                  </a:lnTo>
                  <a:lnTo>
                    <a:pt x="616" y="55"/>
                  </a:lnTo>
                  <a:lnTo>
                    <a:pt x="611" y="62"/>
                  </a:lnTo>
                  <a:lnTo>
                    <a:pt x="602" y="76"/>
                  </a:lnTo>
                  <a:lnTo>
                    <a:pt x="595" y="91"/>
                  </a:lnTo>
                  <a:lnTo>
                    <a:pt x="590" y="110"/>
                  </a:lnTo>
                  <a:lnTo>
                    <a:pt x="588" y="119"/>
                  </a:lnTo>
                  <a:lnTo>
                    <a:pt x="585" y="129"/>
                  </a:lnTo>
                  <a:lnTo>
                    <a:pt x="584" y="139"/>
                  </a:lnTo>
                  <a:lnTo>
                    <a:pt x="583" y="150"/>
                  </a:lnTo>
                  <a:lnTo>
                    <a:pt x="583" y="161"/>
                  </a:lnTo>
                  <a:lnTo>
                    <a:pt x="583" y="173"/>
                  </a:lnTo>
                  <a:lnTo>
                    <a:pt x="583" y="1184"/>
                  </a:lnTo>
                  <a:lnTo>
                    <a:pt x="583" y="1196"/>
                  </a:lnTo>
                  <a:lnTo>
                    <a:pt x="583" y="1208"/>
                  </a:lnTo>
                  <a:lnTo>
                    <a:pt x="585" y="1229"/>
                  </a:lnTo>
                  <a:lnTo>
                    <a:pt x="588" y="1238"/>
                  </a:lnTo>
                  <a:lnTo>
                    <a:pt x="590" y="1248"/>
                  </a:lnTo>
                  <a:lnTo>
                    <a:pt x="595" y="1265"/>
                  </a:lnTo>
                  <a:lnTo>
                    <a:pt x="602" y="1281"/>
                  </a:lnTo>
                  <a:lnTo>
                    <a:pt x="606" y="1288"/>
                  </a:lnTo>
                  <a:lnTo>
                    <a:pt x="611" y="1295"/>
                  </a:lnTo>
                  <a:lnTo>
                    <a:pt x="620" y="1307"/>
                  </a:lnTo>
                  <a:lnTo>
                    <a:pt x="632" y="1318"/>
                  </a:lnTo>
                  <a:lnTo>
                    <a:pt x="643" y="1327"/>
                  </a:lnTo>
                  <a:lnTo>
                    <a:pt x="648" y="1331"/>
                  </a:lnTo>
                  <a:lnTo>
                    <a:pt x="655" y="1335"/>
                  </a:lnTo>
                  <a:lnTo>
                    <a:pt x="661" y="1338"/>
                  </a:lnTo>
                  <a:lnTo>
                    <a:pt x="668" y="1342"/>
                  </a:lnTo>
                  <a:lnTo>
                    <a:pt x="682" y="1346"/>
                  </a:lnTo>
                  <a:lnTo>
                    <a:pt x="698" y="1351"/>
                  </a:lnTo>
                  <a:lnTo>
                    <a:pt x="712" y="1353"/>
                  </a:lnTo>
                  <a:lnTo>
                    <a:pt x="728" y="1355"/>
                  </a:lnTo>
                  <a:lnTo>
                    <a:pt x="744" y="1355"/>
                  </a:lnTo>
                  <a:lnTo>
                    <a:pt x="759" y="1355"/>
                  </a:lnTo>
                  <a:lnTo>
                    <a:pt x="775" y="1353"/>
                  </a:lnTo>
                  <a:lnTo>
                    <a:pt x="790" y="1351"/>
                  </a:lnTo>
                  <a:lnTo>
                    <a:pt x="804" y="1346"/>
                  </a:lnTo>
                  <a:lnTo>
                    <a:pt x="811" y="1345"/>
                  </a:lnTo>
                  <a:lnTo>
                    <a:pt x="818" y="1342"/>
                  </a:lnTo>
                  <a:lnTo>
                    <a:pt x="831" y="1335"/>
                  </a:lnTo>
                  <a:lnTo>
                    <a:pt x="843" y="1327"/>
                  </a:lnTo>
                  <a:lnTo>
                    <a:pt x="854" y="1318"/>
                  </a:lnTo>
                  <a:lnTo>
                    <a:pt x="866" y="1307"/>
                  </a:lnTo>
                  <a:lnTo>
                    <a:pt x="875" y="1295"/>
                  </a:lnTo>
                  <a:lnTo>
                    <a:pt x="882" y="1281"/>
                  </a:lnTo>
                  <a:lnTo>
                    <a:pt x="889" y="1265"/>
                  </a:lnTo>
                  <a:lnTo>
                    <a:pt x="895" y="1248"/>
                  </a:lnTo>
                  <a:lnTo>
                    <a:pt x="898" y="1238"/>
                  </a:lnTo>
                  <a:lnTo>
                    <a:pt x="899" y="1229"/>
                  </a:lnTo>
                  <a:lnTo>
                    <a:pt x="901" y="1217"/>
                  </a:lnTo>
                  <a:lnTo>
                    <a:pt x="902" y="1208"/>
                  </a:lnTo>
                  <a:lnTo>
                    <a:pt x="902" y="1196"/>
                  </a:lnTo>
                  <a:lnTo>
                    <a:pt x="903" y="1184"/>
                  </a:lnTo>
                  <a:close/>
                  <a:moveTo>
                    <a:pt x="804" y="1194"/>
                  </a:moveTo>
                  <a:lnTo>
                    <a:pt x="804" y="1220"/>
                  </a:lnTo>
                  <a:lnTo>
                    <a:pt x="803" y="1244"/>
                  </a:lnTo>
                  <a:lnTo>
                    <a:pt x="800" y="1264"/>
                  </a:lnTo>
                  <a:lnTo>
                    <a:pt x="797" y="1281"/>
                  </a:lnTo>
                  <a:lnTo>
                    <a:pt x="793" y="1295"/>
                  </a:lnTo>
                  <a:lnTo>
                    <a:pt x="789" y="1306"/>
                  </a:lnTo>
                  <a:lnTo>
                    <a:pt x="783" y="1316"/>
                  </a:lnTo>
                  <a:lnTo>
                    <a:pt x="777" y="1323"/>
                  </a:lnTo>
                  <a:lnTo>
                    <a:pt x="773" y="1328"/>
                  </a:lnTo>
                  <a:lnTo>
                    <a:pt x="768" y="1331"/>
                  </a:lnTo>
                  <a:lnTo>
                    <a:pt x="762" y="1334"/>
                  </a:lnTo>
                  <a:lnTo>
                    <a:pt x="758" y="1335"/>
                  </a:lnTo>
                  <a:lnTo>
                    <a:pt x="749" y="1337"/>
                  </a:lnTo>
                  <a:lnTo>
                    <a:pt x="744" y="1337"/>
                  </a:lnTo>
                  <a:lnTo>
                    <a:pt x="737" y="1337"/>
                  </a:lnTo>
                  <a:lnTo>
                    <a:pt x="728" y="1335"/>
                  </a:lnTo>
                  <a:lnTo>
                    <a:pt x="724" y="1334"/>
                  </a:lnTo>
                  <a:lnTo>
                    <a:pt x="721" y="1332"/>
                  </a:lnTo>
                  <a:lnTo>
                    <a:pt x="719" y="1331"/>
                  </a:lnTo>
                  <a:lnTo>
                    <a:pt x="713" y="1328"/>
                  </a:lnTo>
                  <a:lnTo>
                    <a:pt x="707" y="1323"/>
                  </a:lnTo>
                  <a:lnTo>
                    <a:pt x="702" y="1316"/>
                  </a:lnTo>
                  <a:lnTo>
                    <a:pt x="698" y="1306"/>
                  </a:lnTo>
                  <a:lnTo>
                    <a:pt x="693" y="1295"/>
                  </a:lnTo>
                  <a:lnTo>
                    <a:pt x="689" y="1281"/>
                  </a:lnTo>
                  <a:lnTo>
                    <a:pt x="685" y="1264"/>
                  </a:lnTo>
                  <a:lnTo>
                    <a:pt x="684" y="1244"/>
                  </a:lnTo>
                  <a:lnTo>
                    <a:pt x="681" y="1220"/>
                  </a:lnTo>
                  <a:lnTo>
                    <a:pt x="681" y="1194"/>
                  </a:lnTo>
                  <a:lnTo>
                    <a:pt x="681" y="163"/>
                  </a:lnTo>
                  <a:lnTo>
                    <a:pt x="681" y="136"/>
                  </a:lnTo>
                  <a:lnTo>
                    <a:pt x="684" y="114"/>
                  </a:lnTo>
                  <a:lnTo>
                    <a:pt x="685" y="94"/>
                  </a:lnTo>
                  <a:lnTo>
                    <a:pt x="689" y="77"/>
                  </a:lnTo>
                  <a:lnTo>
                    <a:pt x="691" y="70"/>
                  </a:lnTo>
                  <a:lnTo>
                    <a:pt x="693" y="63"/>
                  </a:lnTo>
                  <a:lnTo>
                    <a:pt x="698" y="52"/>
                  </a:lnTo>
                  <a:lnTo>
                    <a:pt x="702" y="42"/>
                  </a:lnTo>
                  <a:lnTo>
                    <a:pt x="707" y="35"/>
                  </a:lnTo>
                  <a:lnTo>
                    <a:pt x="713" y="30"/>
                  </a:lnTo>
                  <a:lnTo>
                    <a:pt x="719" y="26"/>
                  </a:lnTo>
                  <a:lnTo>
                    <a:pt x="724" y="23"/>
                  </a:lnTo>
                  <a:lnTo>
                    <a:pt x="728" y="20"/>
                  </a:lnTo>
                  <a:lnTo>
                    <a:pt x="734" y="20"/>
                  </a:lnTo>
                  <a:lnTo>
                    <a:pt x="737" y="19"/>
                  </a:lnTo>
                  <a:lnTo>
                    <a:pt x="744" y="19"/>
                  </a:lnTo>
                  <a:lnTo>
                    <a:pt x="749" y="19"/>
                  </a:lnTo>
                  <a:lnTo>
                    <a:pt x="754" y="20"/>
                  </a:lnTo>
                  <a:lnTo>
                    <a:pt x="758" y="20"/>
                  </a:lnTo>
                  <a:lnTo>
                    <a:pt x="762" y="23"/>
                  </a:lnTo>
                  <a:lnTo>
                    <a:pt x="768" y="26"/>
                  </a:lnTo>
                  <a:lnTo>
                    <a:pt x="773" y="30"/>
                  </a:lnTo>
                  <a:lnTo>
                    <a:pt x="777" y="35"/>
                  </a:lnTo>
                  <a:lnTo>
                    <a:pt x="783" y="42"/>
                  </a:lnTo>
                  <a:lnTo>
                    <a:pt x="789" y="52"/>
                  </a:lnTo>
                  <a:lnTo>
                    <a:pt x="793" y="63"/>
                  </a:lnTo>
                  <a:lnTo>
                    <a:pt x="797" y="77"/>
                  </a:lnTo>
                  <a:lnTo>
                    <a:pt x="800" y="94"/>
                  </a:lnTo>
                  <a:lnTo>
                    <a:pt x="803" y="114"/>
                  </a:lnTo>
                  <a:lnTo>
                    <a:pt x="804" y="136"/>
                  </a:lnTo>
                  <a:lnTo>
                    <a:pt x="804" y="163"/>
                  </a:lnTo>
                  <a:lnTo>
                    <a:pt x="804" y="1194"/>
                  </a:lnTo>
                  <a:close/>
                  <a:moveTo>
                    <a:pt x="333" y="1086"/>
                  </a:moveTo>
                  <a:lnTo>
                    <a:pt x="333" y="1055"/>
                  </a:lnTo>
                  <a:lnTo>
                    <a:pt x="330" y="1026"/>
                  </a:lnTo>
                  <a:lnTo>
                    <a:pt x="328" y="996"/>
                  </a:lnTo>
                  <a:lnTo>
                    <a:pt x="323" y="967"/>
                  </a:lnTo>
                  <a:lnTo>
                    <a:pt x="318" y="939"/>
                  </a:lnTo>
                  <a:lnTo>
                    <a:pt x="312" y="911"/>
                  </a:lnTo>
                  <a:lnTo>
                    <a:pt x="305" y="883"/>
                  </a:lnTo>
                  <a:lnTo>
                    <a:pt x="297" y="856"/>
                  </a:lnTo>
                  <a:lnTo>
                    <a:pt x="288" y="829"/>
                  </a:lnTo>
                  <a:lnTo>
                    <a:pt x="279" y="803"/>
                  </a:lnTo>
                  <a:lnTo>
                    <a:pt x="259" y="751"/>
                  </a:lnTo>
                  <a:lnTo>
                    <a:pt x="238" y="699"/>
                  </a:lnTo>
                  <a:lnTo>
                    <a:pt x="216" y="649"/>
                  </a:lnTo>
                  <a:lnTo>
                    <a:pt x="195" y="598"/>
                  </a:lnTo>
                  <a:lnTo>
                    <a:pt x="172" y="548"/>
                  </a:lnTo>
                  <a:lnTo>
                    <a:pt x="162" y="521"/>
                  </a:lnTo>
                  <a:lnTo>
                    <a:pt x="153" y="496"/>
                  </a:lnTo>
                  <a:lnTo>
                    <a:pt x="144" y="470"/>
                  </a:lnTo>
                  <a:lnTo>
                    <a:pt x="134" y="444"/>
                  </a:lnTo>
                  <a:lnTo>
                    <a:pt x="127" y="418"/>
                  </a:lnTo>
                  <a:lnTo>
                    <a:pt x="120" y="391"/>
                  </a:lnTo>
                  <a:lnTo>
                    <a:pt x="113" y="363"/>
                  </a:lnTo>
                  <a:lnTo>
                    <a:pt x="111" y="349"/>
                  </a:lnTo>
                  <a:lnTo>
                    <a:pt x="108" y="336"/>
                  </a:lnTo>
                  <a:lnTo>
                    <a:pt x="106" y="322"/>
                  </a:lnTo>
                  <a:lnTo>
                    <a:pt x="104" y="308"/>
                  </a:lnTo>
                  <a:lnTo>
                    <a:pt x="101" y="279"/>
                  </a:lnTo>
                  <a:lnTo>
                    <a:pt x="99" y="251"/>
                  </a:lnTo>
                  <a:lnTo>
                    <a:pt x="98" y="220"/>
                  </a:lnTo>
                  <a:lnTo>
                    <a:pt x="98" y="184"/>
                  </a:lnTo>
                  <a:lnTo>
                    <a:pt x="101" y="153"/>
                  </a:lnTo>
                  <a:lnTo>
                    <a:pt x="102" y="125"/>
                  </a:lnTo>
                  <a:lnTo>
                    <a:pt x="106" y="103"/>
                  </a:lnTo>
                  <a:lnTo>
                    <a:pt x="109" y="83"/>
                  </a:lnTo>
                  <a:lnTo>
                    <a:pt x="113" y="66"/>
                  </a:lnTo>
                  <a:lnTo>
                    <a:pt x="118" y="52"/>
                  </a:lnTo>
                  <a:lnTo>
                    <a:pt x="123" y="42"/>
                  </a:lnTo>
                  <a:lnTo>
                    <a:pt x="129" y="34"/>
                  </a:lnTo>
                  <a:lnTo>
                    <a:pt x="133" y="28"/>
                  </a:lnTo>
                  <a:lnTo>
                    <a:pt x="137" y="24"/>
                  </a:lnTo>
                  <a:lnTo>
                    <a:pt x="143" y="21"/>
                  </a:lnTo>
                  <a:lnTo>
                    <a:pt x="147" y="20"/>
                  </a:lnTo>
                  <a:lnTo>
                    <a:pt x="150" y="19"/>
                  </a:lnTo>
                  <a:lnTo>
                    <a:pt x="155" y="19"/>
                  </a:lnTo>
                  <a:lnTo>
                    <a:pt x="162" y="20"/>
                  </a:lnTo>
                  <a:lnTo>
                    <a:pt x="168" y="21"/>
                  </a:lnTo>
                  <a:lnTo>
                    <a:pt x="175" y="23"/>
                  </a:lnTo>
                  <a:lnTo>
                    <a:pt x="181" y="26"/>
                  </a:lnTo>
                  <a:lnTo>
                    <a:pt x="186" y="30"/>
                  </a:lnTo>
                  <a:lnTo>
                    <a:pt x="193" y="34"/>
                  </a:lnTo>
                  <a:lnTo>
                    <a:pt x="199" y="40"/>
                  </a:lnTo>
                  <a:lnTo>
                    <a:pt x="204" y="45"/>
                  </a:lnTo>
                  <a:lnTo>
                    <a:pt x="216" y="59"/>
                  </a:lnTo>
                  <a:lnTo>
                    <a:pt x="221" y="66"/>
                  </a:lnTo>
                  <a:lnTo>
                    <a:pt x="227" y="75"/>
                  </a:lnTo>
                  <a:lnTo>
                    <a:pt x="237" y="93"/>
                  </a:lnTo>
                  <a:lnTo>
                    <a:pt x="246" y="114"/>
                  </a:lnTo>
                  <a:lnTo>
                    <a:pt x="256" y="135"/>
                  </a:lnTo>
                  <a:lnTo>
                    <a:pt x="265" y="159"/>
                  </a:lnTo>
                  <a:lnTo>
                    <a:pt x="272" y="182"/>
                  </a:lnTo>
                  <a:lnTo>
                    <a:pt x="277" y="208"/>
                  </a:lnTo>
                  <a:lnTo>
                    <a:pt x="283" y="234"/>
                  </a:lnTo>
                  <a:lnTo>
                    <a:pt x="286" y="259"/>
                  </a:lnTo>
                  <a:lnTo>
                    <a:pt x="288" y="286"/>
                  </a:lnTo>
                  <a:lnTo>
                    <a:pt x="290" y="313"/>
                  </a:lnTo>
                  <a:lnTo>
                    <a:pt x="308" y="313"/>
                  </a:lnTo>
                  <a:lnTo>
                    <a:pt x="308" y="12"/>
                  </a:lnTo>
                  <a:lnTo>
                    <a:pt x="291" y="12"/>
                  </a:lnTo>
                  <a:lnTo>
                    <a:pt x="272" y="48"/>
                  </a:lnTo>
                  <a:lnTo>
                    <a:pt x="267" y="44"/>
                  </a:lnTo>
                  <a:lnTo>
                    <a:pt x="262" y="40"/>
                  </a:lnTo>
                  <a:lnTo>
                    <a:pt x="253" y="34"/>
                  </a:lnTo>
                  <a:lnTo>
                    <a:pt x="237" y="23"/>
                  </a:lnTo>
                  <a:lnTo>
                    <a:pt x="220" y="14"/>
                  </a:lnTo>
                  <a:lnTo>
                    <a:pt x="203" y="9"/>
                  </a:lnTo>
                  <a:lnTo>
                    <a:pt x="189" y="5"/>
                  </a:lnTo>
                  <a:lnTo>
                    <a:pt x="176" y="2"/>
                  </a:lnTo>
                  <a:lnTo>
                    <a:pt x="167" y="0"/>
                  </a:lnTo>
                  <a:lnTo>
                    <a:pt x="160" y="0"/>
                  </a:lnTo>
                  <a:lnTo>
                    <a:pt x="147" y="0"/>
                  </a:lnTo>
                  <a:lnTo>
                    <a:pt x="137" y="2"/>
                  </a:lnTo>
                  <a:lnTo>
                    <a:pt x="126" y="3"/>
                  </a:lnTo>
                  <a:lnTo>
                    <a:pt x="113" y="7"/>
                  </a:lnTo>
                  <a:lnTo>
                    <a:pt x="101" y="12"/>
                  </a:lnTo>
                  <a:lnTo>
                    <a:pt x="87" y="19"/>
                  </a:lnTo>
                  <a:lnTo>
                    <a:pt x="73" y="28"/>
                  </a:lnTo>
                  <a:lnTo>
                    <a:pt x="66" y="34"/>
                  </a:lnTo>
                  <a:lnTo>
                    <a:pt x="59" y="40"/>
                  </a:lnTo>
                  <a:lnTo>
                    <a:pt x="52" y="48"/>
                  </a:lnTo>
                  <a:lnTo>
                    <a:pt x="45" y="55"/>
                  </a:lnTo>
                  <a:lnTo>
                    <a:pt x="39" y="65"/>
                  </a:lnTo>
                  <a:lnTo>
                    <a:pt x="33" y="75"/>
                  </a:lnTo>
                  <a:lnTo>
                    <a:pt x="28" y="84"/>
                  </a:lnTo>
                  <a:lnTo>
                    <a:pt x="22" y="97"/>
                  </a:lnTo>
                  <a:lnTo>
                    <a:pt x="17" y="110"/>
                  </a:lnTo>
                  <a:lnTo>
                    <a:pt x="15" y="117"/>
                  </a:lnTo>
                  <a:lnTo>
                    <a:pt x="12" y="124"/>
                  </a:lnTo>
                  <a:lnTo>
                    <a:pt x="8" y="139"/>
                  </a:lnTo>
                  <a:lnTo>
                    <a:pt x="5" y="154"/>
                  </a:lnTo>
                  <a:lnTo>
                    <a:pt x="3" y="173"/>
                  </a:lnTo>
                  <a:lnTo>
                    <a:pt x="1" y="191"/>
                  </a:lnTo>
                  <a:lnTo>
                    <a:pt x="0" y="212"/>
                  </a:lnTo>
                  <a:lnTo>
                    <a:pt x="0" y="233"/>
                  </a:lnTo>
                  <a:lnTo>
                    <a:pt x="0" y="261"/>
                  </a:lnTo>
                  <a:lnTo>
                    <a:pt x="1" y="275"/>
                  </a:lnTo>
                  <a:lnTo>
                    <a:pt x="3" y="289"/>
                  </a:lnTo>
                  <a:lnTo>
                    <a:pt x="5" y="317"/>
                  </a:lnTo>
                  <a:lnTo>
                    <a:pt x="10" y="343"/>
                  </a:lnTo>
                  <a:lnTo>
                    <a:pt x="15" y="370"/>
                  </a:lnTo>
                  <a:lnTo>
                    <a:pt x="21" y="397"/>
                  </a:lnTo>
                  <a:lnTo>
                    <a:pt x="28" y="423"/>
                  </a:lnTo>
                  <a:lnTo>
                    <a:pt x="36" y="449"/>
                  </a:lnTo>
                  <a:lnTo>
                    <a:pt x="45" y="475"/>
                  </a:lnTo>
                  <a:lnTo>
                    <a:pt x="54" y="500"/>
                  </a:lnTo>
                  <a:lnTo>
                    <a:pt x="74" y="551"/>
                  </a:lnTo>
                  <a:lnTo>
                    <a:pt x="95" y="601"/>
                  </a:lnTo>
                  <a:lnTo>
                    <a:pt x="116" y="652"/>
                  </a:lnTo>
                  <a:lnTo>
                    <a:pt x="139" y="703"/>
                  </a:lnTo>
                  <a:lnTo>
                    <a:pt x="150" y="729"/>
                  </a:lnTo>
                  <a:lnTo>
                    <a:pt x="160" y="755"/>
                  </a:lnTo>
                  <a:lnTo>
                    <a:pt x="169" y="780"/>
                  </a:lnTo>
                  <a:lnTo>
                    <a:pt x="179" y="807"/>
                  </a:lnTo>
                  <a:lnTo>
                    <a:pt x="189" y="835"/>
                  </a:lnTo>
                  <a:lnTo>
                    <a:pt x="197" y="862"/>
                  </a:lnTo>
                  <a:lnTo>
                    <a:pt x="204" y="890"/>
                  </a:lnTo>
                  <a:lnTo>
                    <a:pt x="213" y="918"/>
                  </a:lnTo>
                  <a:lnTo>
                    <a:pt x="218" y="947"/>
                  </a:lnTo>
                  <a:lnTo>
                    <a:pt x="221" y="961"/>
                  </a:lnTo>
                  <a:lnTo>
                    <a:pt x="224" y="975"/>
                  </a:lnTo>
                  <a:lnTo>
                    <a:pt x="228" y="1006"/>
                  </a:lnTo>
                  <a:lnTo>
                    <a:pt x="231" y="1037"/>
                  </a:lnTo>
                  <a:lnTo>
                    <a:pt x="232" y="1068"/>
                  </a:lnTo>
                  <a:lnTo>
                    <a:pt x="234" y="1100"/>
                  </a:lnTo>
                  <a:lnTo>
                    <a:pt x="232" y="1143"/>
                  </a:lnTo>
                  <a:lnTo>
                    <a:pt x="231" y="1181"/>
                  </a:lnTo>
                  <a:lnTo>
                    <a:pt x="227" y="1213"/>
                  </a:lnTo>
                  <a:lnTo>
                    <a:pt x="223" y="1241"/>
                  </a:lnTo>
                  <a:lnTo>
                    <a:pt x="220" y="1254"/>
                  </a:lnTo>
                  <a:lnTo>
                    <a:pt x="217" y="1265"/>
                  </a:lnTo>
                  <a:lnTo>
                    <a:pt x="210" y="1283"/>
                  </a:lnTo>
                  <a:lnTo>
                    <a:pt x="203" y="1299"/>
                  </a:lnTo>
                  <a:lnTo>
                    <a:pt x="196" y="1311"/>
                  </a:lnTo>
                  <a:lnTo>
                    <a:pt x="189" y="1321"/>
                  </a:lnTo>
                  <a:lnTo>
                    <a:pt x="182" y="1327"/>
                  </a:lnTo>
                  <a:lnTo>
                    <a:pt x="175" y="1332"/>
                  </a:lnTo>
                  <a:lnTo>
                    <a:pt x="169" y="1335"/>
                  </a:lnTo>
                  <a:lnTo>
                    <a:pt x="164" y="1337"/>
                  </a:lnTo>
                  <a:lnTo>
                    <a:pt x="160" y="1337"/>
                  </a:lnTo>
                  <a:lnTo>
                    <a:pt x="154" y="1337"/>
                  </a:lnTo>
                  <a:lnTo>
                    <a:pt x="148" y="1337"/>
                  </a:lnTo>
                  <a:lnTo>
                    <a:pt x="141" y="1335"/>
                  </a:lnTo>
                  <a:lnTo>
                    <a:pt x="136" y="1332"/>
                  </a:lnTo>
                  <a:lnTo>
                    <a:pt x="130" y="1330"/>
                  </a:lnTo>
                  <a:lnTo>
                    <a:pt x="125" y="1325"/>
                  </a:lnTo>
                  <a:lnTo>
                    <a:pt x="118" y="1321"/>
                  </a:lnTo>
                  <a:lnTo>
                    <a:pt x="112" y="1316"/>
                  </a:lnTo>
                  <a:lnTo>
                    <a:pt x="106" y="1310"/>
                  </a:lnTo>
                  <a:lnTo>
                    <a:pt x="101" y="1303"/>
                  </a:lnTo>
                  <a:lnTo>
                    <a:pt x="95" y="1296"/>
                  </a:lnTo>
                  <a:lnTo>
                    <a:pt x="90" y="1289"/>
                  </a:lnTo>
                  <a:lnTo>
                    <a:pt x="84" y="1281"/>
                  </a:lnTo>
                  <a:lnTo>
                    <a:pt x="74" y="1262"/>
                  </a:lnTo>
                  <a:lnTo>
                    <a:pt x="68" y="1252"/>
                  </a:lnTo>
                  <a:lnTo>
                    <a:pt x="64" y="1241"/>
                  </a:lnTo>
                  <a:lnTo>
                    <a:pt x="56" y="1220"/>
                  </a:lnTo>
                  <a:lnTo>
                    <a:pt x="47" y="1196"/>
                  </a:lnTo>
                  <a:lnTo>
                    <a:pt x="40" y="1173"/>
                  </a:lnTo>
                  <a:lnTo>
                    <a:pt x="33" y="1147"/>
                  </a:lnTo>
                  <a:lnTo>
                    <a:pt x="29" y="1122"/>
                  </a:lnTo>
                  <a:lnTo>
                    <a:pt x="25" y="1097"/>
                  </a:lnTo>
                  <a:lnTo>
                    <a:pt x="22" y="1070"/>
                  </a:lnTo>
                  <a:lnTo>
                    <a:pt x="22" y="1045"/>
                  </a:lnTo>
                  <a:lnTo>
                    <a:pt x="3" y="1045"/>
                  </a:lnTo>
                  <a:lnTo>
                    <a:pt x="3" y="1345"/>
                  </a:lnTo>
                  <a:lnTo>
                    <a:pt x="18" y="1345"/>
                  </a:lnTo>
                  <a:lnTo>
                    <a:pt x="40" y="1310"/>
                  </a:lnTo>
                  <a:lnTo>
                    <a:pt x="49" y="1317"/>
                  </a:lnTo>
                  <a:lnTo>
                    <a:pt x="57" y="1324"/>
                  </a:lnTo>
                  <a:lnTo>
                    <a:pt x="74" y="1335"/>
                  </a:lnTo>
                  <a:lnTo>
                    <a:pt x="82" y="1339"/>
                  </a:lnTo>
                  <a:lnTo>
                    <a:pt x="91" y="1344"/>
                  </a:lnTo>
                  <a:lnTo>
                    <a:pt x="106" y="1349"/>
                  </a:lnTo>
                  <a:lnTo>
                    <a:pt x="120" y="1352"/>
                  </a:lnTo>
                  <a:lnTo>
                    <a:pt x="133" y="1355"/>
                  </a:lnTo>
                  <a:lnTo>
                    <a:pt x="151" y="1355"/>
                  </a:lnTo>
                  <a:lnTo>
                    <a:pt x="164" y="1355"/>
                  </a:lnTo>
                  <a:lnTo>
                    <a:pt x="175" y="1355"/>
                  </a:lnTo>
                  <a:lnTo>
                    <a:pt x="188" y="1352"/>
                  </a:lnTo>
                  <a:lnTo>
                    <a:pt x="202" y="1349"/>
                  </a:lnTo>
                  <a:lnTo>
                    <a:pt x="209" y="1346"/>
                  </a:lnTo>
                  <a:lnTo>
                    <a:pt x="217" y="1344"/>
                  </a:lnTo>
                  <a:lnTo>
                    <a:pt x="232" y="1335"/>
                  </a:lnTo>
                  <a:lnTo>
                    <a:pt x="241" y="1331"/>
                  </a:lnTo>
                  <a:lnTo>
                    <a:pt x="249" y="1325"/>
                  </a:lnTo>
                  <a:lnTo>
                    <a:pt x="258" y="1318"/>
                  </a:lnTo>
                  <a:lnTo>
                    <a:pt x="265" y="1311"/>
                  </a:lnTo>
                  <a:lnTo>
                    <a:pt x="269" y="1307"/>
                  </a:lnTo>
                  <a:lnTo>
                    <a:pt x="273" y="1303"/>
                  </a:lnTo>
                  <a:lnTo>
                    <a:pt x="281" y="1293"/>
                  </a:lnTo>
                  <a:lnTo>
                    <a:pt x="288" y="1283"/>
                  </a:lnTo>
                  <a:lnTo>
                    <a:pt x="295" y="1272"/>
                  </a:lnTo>
                  <a:lnTo>
                    <a:pt x="301" y="1259"/>
                  </a:lnTo>
                  <a:lnTo>
                    <a:pt x="308" y="1245"/>
                  </a:lnTo>
                  <a:lnTo>
                    <a:pt x="314" y="1230"/>
                  </a:lnTo>
                  <a:lnTo>
                    <a:pt x="318" y="1213"/>
                  </a:lnTo>
                  <a:lnTo>
                    <a:pt x="323" y="1196"/>
                  </a:lnTo>
                  <a:lnTo>
                    <a:pt x="326" y="1177"/>
                  </a:lnTo>
                  <a:lnTo>
                    <a:pt x="329" y="1157"/>
                  </a:lnTo>
                  <a:lnTo>
                    <a:pt x="330" y="1146"/>
                  </a:lnTo>
                  <a:lnTo>
                    <a:pt x="332" y="1135"/>
                  </a:lnTo>
                  <a:lnTo>
                    <a:pt x="333" y="1111"/>
                  </a:lnTo>
                  <a:lnTo>
                    <a:pt x="333" y="10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 noChangeAspect="1" noEditPoints="1"/>
            </p:cNvSpPr>
            <p:nvPr userDrawn="1"/>
          </p:nvSpPr>
          <p:spPr bwMode="auto">
            <a:xfrm>
              <a:off x="2207460" y="5025523"/>
              <a:ext cx="1800250" cy="635787"/>
            </a:xfrm>
            <a:custGeom>
              <a:avLst/>
              <a:gdLst>
                <a:gd name="T0" fmla="*/ 2804 w 3933"/>
                <a:gd name="T1" fmla="*/ 1277 h 1390"/>
                <a:gd name="T2" fmla="*/ 2735 w 3933"/>
                <a:gd name="T3" fmla="*/ 1200 h 1390"/>
                <a:gd name="T4" fmla="*/ 2558 w 3933"/>
                <a:gd name="T5" fmla="*/ 1229 h 1390"/>
                <a:gd name="T6" fmla="*/ 2553 w 3933"/>
                <a:gd name="T7" fmla="*/ 1114 h 1390"/>
                <a:gd name="T8" fmla="*/ 2445 w 3933"/>
                <a:gd name="T9" fmla="*/ 1138 h 1390"/>
                <a:gd name="T10" fmla="*/ 2305 w 3933"/>
                <a:gd name="T11" fmla="*/ 1249 h 1390"/>
                <a:gd name="T12" fmla="*/ 2260 w 3933"/>
                <a:gd name="T13" fmla="*/ 1135 h 1390"/>
                <a:gd name="T14" fmla="*/ 2098 w 3933"/>
                <a:gd name="T15" fmla="*/ 1274 h 1390"/>
                <a:gd name="T16" fmla="*/ 2127 w 3933"/>
                <a:gd name="T17" fmla="*/ 1128 h 1390"/>
                <a:gd name="T18" fmla="*/ 1943 w 3933"/>
                <a:gd name="T19" fmla="*/ 1250 h 1390"/>
                <a:gd name="T20" fmla="*/ 1910 w 3933"/>
                <a:gd name="T21" fmla="*/ 1121 h 1390"/>
                <a:gd name="T22" fmla="*/ 1792 w 3933"/>
                <a:gd name="T23" fmla="*/ 1163 h 1390"/>
                <a:gd name="T24" fmla="*/ 1621 w 3933"/>
                <a:gd name="T25" fmla="*/ 1284 h 1390"/>
                <a:gd name="T26" fmla="*/ 1616 w 3933"/>
                <a:gd name="T27" fmla="*/ 1173 h 1390"/>
                <a:gd name="T28" fmla="*/ 1442 w 3933"/>
                <a:gd name="T29" fmla="*/ 1305 h 1390"/>
                <a:gd name="T30" fmla="*/ 1544 w 3933"/>
                <a:gd name="T31" fmla="*/ 1304 h 1390"/>
                <a:gd name="T32" fmla="*/ 1693 w 3933"/>
                <a:gd name="T33" fmla="*/ 1298 h 1390"/>
                <a:gd name="T34" fmla="*/ 1775 w 3933"/>
                <a:gd name="T35" fmla="*/ 1263 h 1390"/>
                <a:gd name="T36" fmla="*/ 1966 w 3933"/>
                <a:gd name="T37" fmla="*/ 1285 h 1390"/>
                <a:gd name="T38" fmla="*/ 2067 w 3933"/>
                <a:gd name="T39" fmla="*/ 1291 h 1390"/>
                <a:gd name="T40" fmla="*/ 2228 w 3933"/>
                <a:gd name="T41" fmla="*/ 1210 h 1390"/>
                <a:gd name="T42" fmla="*/ 2289 w 3933"/>
                <a:gd name="T43" fmla="*/ 1284 h 1390"/>
                <a:gd name="T44" fmla="*/ 2438 w 3933"/>
                <a:gd name="T45" fmla="*/ 1228 h 1390"/>
                <a:gd name="T46" fmla="*/ 2543 w 3933"/>
                <a:gd name="T47" fmla="*/ 1260 h 1390"/>
                <a:gd name="T48" fmla="*/ 2748 w 3933"/>
                <a:gd name="T49" fmla="*/ 1196 h 1390"/>
                <a:gd name="T50" fmla="*/ 1687 w 3933"/>
                <a:gd name="T51" fmla="*/ 1103 h 1390"/>
                <a:gd name="T52" fmla="*/ 1641 w 3933"/>
                <a:gd name="T53" fmla="*/ 1098 h 1390"/>
                <a:gd name="T54" fmla="*/ 1330 w 3933"/>
                <a:gd name="T55" fmla="*/ 1040 h 1390"/>
                <a:gd name="T56" fmla="*/ 1497 w 3933"/>
                <a:gd name="T57" fmla="*/ 970 h 1390"/>
                <a:gd name="T58" fmla="*/ 1525 w 3933"/>
                <a:gd name="T59" fmla="*/ 973 h 1390"/>
                <a:gd name="T60" fmla="*/ 1389 w 3933"/>
                <a:gd name="T61" fmla="*/ 953 h 1390"/>
                <a:gd name="T62" fmla="*/ 1366 w 3933"/>
                <a:gd name="T63" fmla="*/ 1172 h 1390"/>
                <a:gd name="T64" fmla="*/ 1365 w 3933"/>
                <a:gd name="T65" fmla="*/ 1312 h 1390"/>
                <a:gd name="T66" fmla="*/ 1150 w 3933"/>
                <a:gd name="T67" fmla="*/ 1351 h 1390"/>
                <a:gd name="T68" fmla="*/ 1139 w 3933"/>
                <a:gd name="T69" fmla="*/ 1379 h 1390"/>
                <a:gd name="T70" fmla="*/ 1373 w 3933"/>
                <a:gd name="T71" fmla="*/ 1340 h 1390"/>
                <a:gd name="T72" fmla="*/ 1370 w 3933"/>
                <a:gd name="T73" fmla="*/ 1137 h 1390"/>
                <a:gd name="T74" fmla="*/ 110 w 3933"/>
                <a:gd name="T75" fmla="*/ 338 h 1390"/>
                <a:gd name="T76" fmla="*/ 259 w 3933"/>
                <a:gd name="T77" fmla="*/ 70 h 1390"/>
                <a:gd name="T78" fmla="*/ 440 w 3933"/>
                <a:gd name="T79" fmla="*/ 148 h 1390"/>
                <a:gd name="T80" fmla="*/ 254 w 3933"/>
                <a:gd name="T81" fmla="*/ 366 h 1390"/>
                <a:gd name="T82" fmla="*/ 121 w 3933"/>
                <a:gd name="T83" fmla="*/ 703 h 1390"/>
                <a:gd name="T84" fmla="*/ 408 w 3933"/>
                <a:gd name="T85" fmla="*/ 175 h 1390"/>
                <a:gd name="T86" fmla="*/ 273 w 3933"/>
                <a:gd name="T87" fmla="*/ 365 h 1390"/>
                <a:gd name="T88" fmla="*/ 112 w 3933"/>
                <a:gd name="T89" fmla="*/ 724 h 1390"/>
                <a:gd name="T90" fmla="*/ 210 w 3933"/>
                <a:gd name="T91" fmla="*/ 841 h 1390"/>
                <a:gd name="T92" fmla="*/ 419 w 3933"/>
                <a:gd name="T93" fmla="*/ 537 h 1390"/>
                <a:gd name="T94" fmla="*/ 1096 w 3933"/>
                <a:gd name="T95" fmla="*/ 637 h 1390"/>
                <a:gd name="T96" fmla="*/ 767 w 3933"/>
                <a:gd name="T97" fmla="*/ 640 h 1390"/>
                <a:gd name="T98" fmla="*/ 1242 w 3933"/>
                <a:gd name="T99" fmla="*/ 309 h 1390"/>
                <a:gd name="T100" fmla="*/ 1652 w 3933"/>
                <a:gd name="T101" fmla="*/ 858 h 1390"/>
                <a:gd name="T102" fmla="*/ 2103 w 3933"/>
                <a:gd name="T103" fmla="*/ 669 h 1390"/>
                <a:gd name="T104" fmla="*/ 2231 w 3933"/>
                <a:gd name="T105" fmla="*/ 315 h 1390"/>
                <a:gd name="T106" fmla="*/ 2337 w 3933"/>
                <a:gd name="T107" fmla="*/ 553 h 1390"/>
                <a:gd name="T108" fmla="*/ 2313 w 3933"/>
                <a:gd name="T109" fmla="*/ 767 h 1390"/>
                <a:gd name="T110" fmla="*/ 2180 w 3933"/>
                <a:gd name="T111" fmla="*/ 512 h 1390"/>
                <a:gd name="T112" fmla="*/ 2411 w 3933"/>
                <a:gd name="T113" fmla="*/ 858 h 1390"/>
                <a:gd name="T114" fmla="*/ 2753 w 3933"/>
                <a:gd name="T115" fmla="*/ 858 h 1390"/>
                <a:gd name="T116" fmla="*/ 3406 w 3933"/>
                <a:gd name="T117" fmla="*/ 740 h 1390"/>
                <a:gd name="T118" fmla="*/ 3922 w 3933"/>
                <a:gd name="T119" fmla="*/ 42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33" h="1390">
                  <a:moveTo>
                    <a:pt x="2822" y="1242"/>
                  </a:moveTo>
                  <a:lnTo>
                    <a:pt x="2819" y="1238"/>
                  </a:lnTo>
                  <a:lnTo>
                    <a:pt x="2813" y="1235"/>
                  </a:lnTo>
                  <a:lnTo>
                    <a:pt x="2806" y="1236"/>
                  </a:lnTo>
                  <a:lnTo>
                    <a:pt x="2801" y="1239"/>
                  </a:lnTo>
                  <a:lnTo>
                    <a:pt x="2797" y="1250"/>
                  </a:lnTo>
                  <a:lnTo>
                    <a:pt x="2794" y="1253"/>
                  </a:lnTo>
                  <a:lnTo>
                    <a:pt x="2791" y="1260"/>
                  </a:lnTo>
                  <a:lnTo>
                    <a:pt x="2792" y="1267"/>
                  </a:lnTo>
                  <a:lnTo>
                    <a:pt x="2797" y="1271"/>
                  </a:lnTo>
                  <a:lnTo>
                    <a:pt x="2804" y="1277"/>
                  </a:lnTo>
                  <a:lnTo>
                    <a:pt x="2806" y="1277"/>
                  </a:lnTo>
                  <a:lnTo>
                    <a:pt x="2815" y="1275"/>
                  </a:lnTo>
                  <a:lnTo>
                    <a:pt x="2825" y="1271"/>
                  </a:lnTo>
                  <a:lnTo>
                    <a:pt x="2826" y="1270"/>
                  </a:lnTo>
                  <a:lnTo>
                    <a:pt x="2829" y="1266"/>
                  </a:lnTo>
                  <a:lnTo>
                    <a:pt x="2829" y="1261"/>
                  </a:lnTo>
                  <a:lnTo>
                    <a:pt x="2827" y="1252"/>
                  </a:lnTo>
                  <a:lnTo>
                    <a:pt x="2822" y="1242"/>
                  </a:lnTo>
                  <a:close/>
                  <a:moveTo>
                    <a:pt x="2742" y="1191"/>
                  </a:moveTo>
                  <a:lnTo>
                    <a:pt x="2739" y="1193"/>
                  </a:lnTo>
                  <a:lnTo>
                    <a:pt x="2735" y="1200"/>
                  </a:lnTo>
                  <a:lnTo>
                    <a:pt x="2725" y="1211"/>
                  </a:lnTo>
                  <a:lnTo>
                    <a:pt x="2711" y="1221"/>
                  </a:lnTo>
                  <a:lnTo>
                    <a:pt x="2693" y="1228"/>
                  </a:lnTo>
                  <a:lnTo>
                    <a:pt x="2673" y="1235"/>
                  </a:lnTo>
                  <a:lnTo>
                    <a:pt x="2636" y="1243"/>
                  </a:lnTo>
                  <a:lnTo>
                    <a:pt x="2610" y="1246"/>
                  </a:lnTo>
                  <a:lnTo>
                    <a:pt x="2598" y="1246"/>
                  </a:lnTo>
                  <a:lnTo>
                    <a:pt x="2578" y="1245"/>
                  </a:lnTo>
                  <a:lnTo>
                    <a:pt x="2568" y="1242"/>
                  </a:lnTo>
                  <a:lnTo>
                    <a:pt x="2563" y="1235"/>
                  </a:lnTo>
                  <a:lnTo>
                    <a:pt x="2558" y="1229"/>
                  </a:lnTo>
                  <a:lnTo>
                    <a:pt x="2558" y="1222"/>
                  </a:lnTo>
                  <a:lnTo>
                    <a:pt x="2561" y="1203"/>
                  </a:lnTo>
                  <a:lnTo>
                    <a:pt x="2585" y="1133"/>
                  </a:lnTo>
                  <a:lnTo>
                    <a:pt x="2586" y="1126"/>
                  </a:lnTo>
                  <a:lnTo>
                    <a:pt x="2584" y="1119"/>
                  </a:lnTo>
                  <a:lnTo>
                    <a:pt x="2581" y="1117"/>
                  </a:lnTo>
                  <a:lnTo>
                    <a:pt x="2575" y="1113"/>
                  </a:lnTo>
                  <a:lnTo>
                    <a:pt x="2572" y="1113"/>
                  </a:lnTo>
                  <a:lnTo>
                    <a:pt x="2568" y="1113"/>
                  </a:lnTo>
                  <a:lnTo>
                    <a:pt x="2561" y="1113"/>
                  </a:lnTo>
                  <a:lnTo>
                    <a:pt x="2553" y="1114"/>
                  </a:lnTo>
                  <a:lnTo>
                    <a:pt x="2537" y="1121"/>
                  </a:lnTo>
                  <a:lnTo>
                    <a:pt x="2512" y="1138"/>
                  </a:lnTo>
                  <a:lnTo>
                    <a:pt x="2481" y="1161"/>
                  </a:lnTo>
                  <a:lnTo>
                    <a:pt x="2420" y="1210"/>
                  </a:lnTo>
                  <a:lnTo>
                    <a:pt x="2383" y="1239"/>
                  </a:lnTo>
                  <a:lnTo>
                    <a:pt x="2365" y="1252"/>
                  </a:lnTo>
                  <a:lnTo>
                    <a:pt x="2375" y="1238"/>
                  </a:lnTo>
                  <a:lnTo>
                    <a:pt x="2396" y="1208"/>
                  </a:lnTo>
                  <a:lnTo>
                    <a:pt x="2427" y="1168"/>
                  </a:lnTo>
                  <a:lnTo>
                    <a:pt x="2439" y="1149"/>
                  </a:lnTo>
                  <a:lnTo>
                    <a:pt x="2445" y="1138"/>
                  </a:lnTo>
                  <a:lnTo>
                    <a:pt x="2445" y="1131"/>
                  </a:lnTo>
                  <a:lnTo>
                    <a:pt x="2442" y="1126"/>
                  </a:lnTo>
                  <a:lnTo>
                    <a:pt x="2439" y="1121"/>
                  </a:lnTo>
                  <a:lnTo>
                    <a:pt x="2434" y="1120"/>
                  </a:lnTo>
                  <a:lnTo>
                    <a:pt x="2431" y="1119"/>
                  </a:lnTo>
                  <a:lnTo>
                    <a:pt x="2421" y="1121"/>
                  </a:lnTo>
                  <a:lnTo>
                    <a:pt x="2416" y="1127"/>
                  </a:lnTo>
                  <a:lnTo>
                    <a:pt x="2386" y="1166"/>
                  </a:lnTo>
                  <a:lnTo>
                    <a:pt x="2362" y="1201"/>
                  </a:lnTo>
                  <a:lnTo>
                    <a:pt x="2333" y="1228"/>
                  </a:lnTo>
                  <a:lnTo>
                    <a:pt x="2305" y="1249"/>
                  </a:lnTo>
                  <a:lnTo>
                    <a:pt x="2277" y="1263"/>
                  </a:lnTo>
                  <a:lnTo>
                    <a:pt x="2254" y="1268"/>
                  </a:lnTo>
                  <a:lnTo>
                    <a:pt x="2249" y="1266"/>
                  </a:lnTo>
                  <a:lnTo>
                    <a:pt x="2246" y="1253"/>
                  </a:lnTo>
                  <a:lnTo>
                    <a:pt x="2250" y="1235"/>
                  </a:lnTo>
                  <a:lnTo>
                    <a:pt x="2264" y="1189"/>
                  </a:lnTo>
                  <a:lnTo>
                    <a:pt x="2275" y="1156"/>
                  </a:lnTo>
                  <a:lnTo>
                    <a:pt x="2275" y="1148"/>
                  </a:lnTo>
                  <a:lnTo>
                    <a:pt x="2273" y="1142"/>
                  </a:lnTo>
                  <a:lnTo>
                    <a:pt x="2263" y="1137"/>
                  </a:lnTo>
                  <a:lnTo>
                    <a:pt x="2260" y="1135"/>
                  </a:lnTo>
                  <a:lnTo>
                    <a:pt x="2257" y="1135"/>
                  </a:lnTo>
                  <a:lnTo>
                    <a:pt x="2254" y="1135"/>
                  </a:lnTo>
                  <a:lnTo>
                    <a:pt x="2249" y="1137"/>
                  </a:lnTo>
                  <a:lnTo>
                    <a:pt x="2245" y="1140"/>
                  </a:lnTo>
                  <a:lnTo>
                    <a:pt x="2242" y="1145"/>
                  </a:lnTo>
                  <a:lnTo>
                    <a:pt x="2238" y="1155"/>
                  </a:lnTo>
                  <a:lnTo>
                    <a:pt x="2226" y="1172"/>
                  </a:lnTo>
                  <a:lnTo>
                    <a:pt x="2187" y="1211"/>
                  </a:lnTo>
                  <a:lnTo>
                    <a:pt x="2140" y="1250"/>
                  </a:lnTo>
                  <a:lnTo>
                    <a:pt x="2117" y="1264"/>
                  </a:lnTo>
                  <a:lnTo>
                    <a:pt x="2098" y="1274"/>
                  </a:lnTo>
                  <a:lnTo>
                    <a:pt x="2089" y="1275"/>
                  </a:lnTo>
                  <a:lnTo>
                    <a:pt x="2082" y="1271"/>
                  </a:lnTo>
                  <a:lnTo>
                    <a:pt x="2082" y="1261"/>
                  </a:lnTo>
                  <a:lnTo>
                    <a:pt x="2085" y="1247"/>
                  </a:lnTo>
                  <a:lnTo>
                    <a:pt x="2099" y="1212"/>
                  </a:lnTo>
                  <a:lnTo>
                    <a:pt x="2119" y="1176"/>
                  </a:lnTo>
                  <a:lnTo>
                    <a:pt x="2138" y="1149"/>
                  </a:lnTo>
                  <a:lnTo>
                    <a:pt x="2142" y="1142"/>
                  </a:lnTo>
                  <a:lnTo>
                    <a:pt x="2142" y="1137"/>
                  </a:lnTo>
                  <a:lnTo>
                    <a:pt x="2137" y="1131"/>
                  </a:lnTo>
                  <a:lnTo>
                    <a:pt x="2127" y="1128"/>
                  </a:lnTo>
                  <a:lnTo>
                    <a:pt x="2114" y="1131"/>
                  </a:lnTo>
                  <a:lnTo>
                    <a:pt x="2103" y="1138"/>
                  </a:lnTo>
                  <a:lnTo>
                    <a:pt x="2085" y="1166"/>
                  </a:lnTo>
                  <a:lnTo>
                    <a:pt x="2064" y="1211"/>
                  </a:lnTo>
                  <a:lnTo>
                    <a:pt x="2043" y="1229"/>
                  </a:lnTo>
                  <a:lnTo>
                    <a:pt x="2019" y="1245"/>
                  </a:lnTo>
                  <a:lnTo>
                    <a:pt x="1995" y="1256"/>
                  </a:lnTo>
                  <a:lnTo>
                    <a:pt x="1971" y="1260"/>
                  </a:lnTo>
                  <a:lnTo>
                    <a:pt x="1960" y="1260"/>
                  </a:lnTo>
                  <a:lnTo>
                    <a:pt x="1950" y="1256"/>
                  </a:lnTo>
                  <a:lnTo>
                    <a:pt x="1943" y="1250"/>
                  </a:lnTo>
                  <a:lnTo>
                    <a:pt x="1938" y="1243"/>
                  </a:lnTo>
                  <a:lnTo>
                    <a:pt x="1929" y="1228"/>
                  </a:lnTo>
                  <a:lnTo>
                    <a:pt x="1925" y="1210"/>
                  </a:lnTo>
                  <a:lnTo>
                    <a:pt x="1924" y="1191"/>
                  </a:lnTo>
                  <a:lnTo>
                    <a:pt x="1925" y="1163"/>
                  </a:lnTo>
                  <a:lnTo>
                    <a:pt x="1931" y="1141"/>
                  </a:lnTo>
                  <a:lnTo>
                    <a:pt x="1931" y="1131"/>
                  </a:lnTo>
                  <a:lnTo>
                    <a:pt x="1931" y="1128"/>
                  </a:lnTo>
                  <a:lnTo>
                    <a:pt x="1924" y="1123"/>
                  </a:lnTo>
                  <a:lnTo>
                    <a:pt x="1914" y="1120"/>
                  </a:lnTo>
                  <a:lnTo>
                    <a:pt x="1910" y="1121"/>
                  </a:lnTo>
                  <a:lnTo>
                    <a:pt x="1908" y="1121"/>
                  </a:lnTo>
                  <a:lnTo>
                    <a:pt x="1892" y="1127"/>
                  </a:lnTo>
                  <a:lnTo>
                    <a:pt x="1857" y="1154"/>
                  </a:lnTo>
                  <a:lnTo>
                    <a:pt x="1815" y="1191"/>
                  </a:lnTo>
                  <a:lnTo>
                    <a:pt x="1743" y="1260"/>
                  </a:lnTo>
                  <a:lnTo>
                    <a:pt x="1729" y="1273"/>
                  </a:lnTo>
                  <a:lnTo>
                    <a:pt x="1757" y="1224"/>
                  </a:lnTo>
                  <a:lnTo>
                    <a:pt x="1777" y="1191"/>
                  </a:lnTo>
                  <a:lnTo>
                    <a:pt x="1789" y="1172"/>
                  </a:lnTo>
                  <a:lnTo>
                    <a:pt x="1792" y="1168"/>
                  </a:lnTo>
                  <a:lnTo>
                    <a:pt x="1792" y="1163"/>
                  </a:lnTo>
                  <a:lnTo>
                    <a:pt x="1785" y="1159"/>
                  </a:lnTo>
                  <a:lnTo>
                    <a:pt x="1775" y="1158"/>
                  </a:lnTo>
                  <a:lnTo>
                    <a:pt x="1773" y="1158"/>
                  </a:lnTo>
                  <a:lnTo>
                    <a:pt x="1764" y="1161"/>
                  </a:lnTo>
                  <a:lnTo>
                    <a:pt x="1732" y="1212"/>
                  </a:lnTo>
                  <a:lnTo>
                    <a:pt x="1726" y="1218"/>
                  </a:lnTo>
                  <a:lnTo>
                    <a:pt x="1698" y="1239"/>
                  </a:lnTo>
                  <a:lnTo>
                    <a:pt x="1681" y="1252"/>
                  </a:lnTo>
                  <a:lnTo>
                    <a:pt x="1662" y="1264"/>
                  </a:lnTo>
                  <a:lnTo>
                    <a:pt x="1642" y="1275"/>
                  </a:lnTo>
                  <a:lnTo>
                    <a:pt x="1621" y="1284"/>
                  </a:lnTo>
                  <a:lnTo>
                    <a:pt x="1600" y="1291"/>
                  </a:lnTo>
                  <a:lnTo>
                    <a:pt x="1578" y="1295"/>
                  </a:lnTo>
                  <a:lnTo>
                    <a:pt x="1574" y="1294"/>
                  </a:lnTo>
                  <a:lnTo>
                    <a:pt x="1571" y="1291"/>
                  </a:lnTo>
                  <a:lnTo>
                    <a:pt x="1569" y="1282"/>
                  </a:lnTo>
                  <a:lnTo>
                    <a:pt x="1572" y="1273"/>
                  </a:lnTo>
                  <a:lnTo>
                    <a:pt x="1586" y="1245"/>
                  </a:lnTo>
                  <a:lnTo>
                    <a:pt x="1618" y="1194"/>
                  </a:lnTo>
                  <a:lnTo>
                    <a:pt x="1624" y="1186"/>
                  </a:lnTo>
                  <a:lnTo>
                    <a:pt x="1623" y="1179"/>
                  </a:lnTo>
                  <a:lnTo>
                    <a:pt x="1616" y="1173"/>
                  </a:lnTo>
                  <a:lnTo>
                    <a:pt x="1604" y="1170"/>
                  </a:lnTo>
                  <a:lnTo>
                    <a:pt x="1599" y="1175"/>
                  </a:lnTo>
                  <a:lnTo>
                    <a:pt x="1590" y="1182"/>
                  </a:lnTo>
                  <a:lnTo>
                    <a:pt x="1574" y="1205"/>
                  </a:lnTo>
                  <a:lnTo>
                    <a:pt x="1525" y="1247"/>
                  </a:lnTo>
                  <a:lnTo>
                    <a:pt x="1471" y="1284"/>
                  </a:lnTo>
                  <a:lnTo>
                    <a:pt x="1462" y="1289"/>
                  </a:lnTo>
                  <a:lnTo>
                    <a:pt x="1459" y="1292"/>
                  </a:lnTo>
                  <a:lnTo>
                    <a:pt x="1449" y="1295"/>
                  </a:lnTo>
                  <a:lnTo>
                    <a:pt x="1443" y="1301"/>
                  </a:lnTo>
                  <a:lnTo>
                    <a:pt x="1442" y="1305"/>
                  </a:lnTo>
                  <a:lnTo>
                    <a:pt x="1447" y="1308"/>
                  </a:lnTo>
                  <a:lnTo>
                    <a:pt x="1453" y="1309"/>
                  </a:lnTo>
                  <a:lnTo>
                    <a:pt x="1462" y="1308"/>
                  </a:lnTo>
                  <a:lnTo>
                    <a:pt x="1485" y="1298"/>
                  </a:lnTo>
                  <a:lnTo>
                    <a:pt x="1506" y="1284"/>
                  </a:lnTo>
                  <a:lnTo>
                    <a:pt x="1519" y="1275"/>
                  </a:lnTo>
                  <a:lnTo>
                    <a:pt x="1536" y="1263"/>
                  </a:lnTo>
                  <a:lnTo>
                    <a:pt x="1550" y="1253"/>
                  </a:lnTo>
                  <a:lnTo>
                    <a:pt x="1544" y="1273"/>
                  </a:lnTo>
                  <a:lnTo>
                    <a:pt x="1541" y="1288"/>
                  </a:lnTo>
                  <a:lnTo>
                    <a:pt x="1544" y="1304"/>
                  </a:lnTo>
                  <a:lnTo>
                    <a:pt x="1548" y="1313"/>
                  </a:lnTo>
                  <a:lnTo>
                    <a:pt x="1557" y="1319"/>
                  </a:lnTo>
                  <a:lnTo>
                    <a:pt x="1569" y="1322"/>
                  </a:lnTo>
                  <a:lnTo>
                    <a:pt x="1588" y="1319"/>
                  </a:lnTo>
                  <a:lnTo>
                    <a:pt x="1634" y="1306"/>
                  </a:lnTo>
                  <a:lnTo>
                    <a:pt x="1656" y="1295"/>
                  </a:lnTo>
                  <a:lnTo>
                    <a:pt x="1680" y="1282"/>
                  </a:lnTo>
                  <a:lnTo>
                    <a:pt x="1690" y="1275"/>
                  </a:lnTo>
                  <a:lnTo>
                    <a:pt x="1705" y="1264"/>
                  </a:lnTo>
                  <a:lnTo>
                    <a:pt x="1693" y="1295"/>
                  </a:lnTo>
                  <a:lnTo>
                    <a:pt x="1693" y="1298"/>
                  </a:lnTo>
                  <a:lnTo>
                    <a:pt x="1691" y="1299"/>
                  </a:lnTo>
                  <a:lnTo>
                    <a:pt x="1691" y="1304"/>
                  </a:lnTo>
                  <a:lnTo>
                    <a:pt x="1693" y="1306"/>
                  </a:lnTo>
                  <a:lnTo>
                    <a:pt x="1702" y="1316"/>
                  </a:lnTo>
                  <a:lnTo>
                    <a:pt x="1708" y="1319"/>
                  </a:lnTo>
                  <a:lnTo>
                    <a:pt x="1715" y="1319"/>
                  </a:lnTo>
                  <a:lnTo>
                    <a:pt x="1723" y="1318"/>
                  </a:lnTo>
                  <a:lnTo>
                    <a:pt x="1726" y="1316"/>
                  </a:lnTo>
                  <a:lnTo>
                    <a:pt x="1732" y="1313"/>
                  </a:lnTo>
                  <a:lnTo>
                    <a:pt x="1753" y="1288"/>
                  </a:lnTo>
                  <a:lnTo>
                    <a:pt x="1775" y="1263"/>
                  </a:lnTo>
                  <a:lnTo>
                    <a:pt x="1822" y="1219"/>
                  </a:lnTo>
                  <a:lnTo>
                    <a:pt x="1890" y="1161"/>
                  </a:lnTo>
                  <a:lnTo>
                    <a:pt x="1897" y="1156"/>
                  </a:lnTo>
                  <a:lnTo>
                    <a:pt x="1896" y="1176"/>
                  </a:lnTo>
                  <a:lnTo>
                    <a:pt x="1897" y="1194"/>
                  </a:lnTo>
                  <a:lnTo>
                    <a:pt x="1900" y="1217"/>
                  </a:lnTo>
                  <a:lnTo>
                    <a:pt x="1906" y="1239"/>
                  </a:lnTo>
                  <a:lnTo>
                    <a:pt x="1915" y="1259"/>
                  </a:lnTo>
                  <a:lnTo>
                    <a:pt x="1931" y="1275"/>
                  </a:lnTo>
                  <a:lnTo>
                    <a:pt x="1953" y="1284"/>
                  </a:lnTo>
                  <a:lnTo>
                    <a:pt x="1966" y="1285"/>
                  </a:lnTo>
                  <a:lnTo>
                    <a:pt x="1984" y="1284"/>
                  </a:lnTo>
                  <a:lnTo>
                    <a:pt x="2001" y="1278"/>
                  </a:lnTo>
                  <a:lnTo>
                    <a:pt x="2018" y="1271"/>
                  </a:lnTo>
                  <a:lnTo>
                    <a:pt x="2032" y="1263"/>
                  </a:lnTo>
                  <a:lnTo>
                    <a:pt x="2042" y="1256"/>
                  </a:lnTo>
                  <a:lnTo>
                    <a:pt x="2046" y="1253"/>
                  </a:lnTo>
                  <a:lnTo>
                    <a:pt x="2054" y="1246"/>
                  </a:lnTo>
                  <a:lnTo>
                    <a:pt x="2056" y="1273"/>
                  </a:lnTo>
                  <a:lnTo>
                    <a:pt x="2060" y="1281"/>
                  </a:lnTo>
                  <a:lnTo>
                    <a:pt x="2064" y="1288"/>
                  </a:lnTo>
                  <a:lnTo>
                    <a:pt x="2067" y="1291"/>
                  </a:lnTo>
                  <a:lnTo>
                    <a:pt x="2072" y="1295"/>
                  </a:lnTo>
                  <a:lnTo>
                    <a:pt x="2075" y="1297"/>
                  </a:lnTo>
                  <a:lnTo>
                    <a:pt x="2086" y="1301"/>
                  </a:lnTo>
                  <a:lnTo>
                    <a:pt x="2089" y="1301"/>
                  </a:lnTo>
                  <a:lnTo>
                    <a:pt x="2093" y="1302"/>
                  </a:lnTo>
                  <a:lnTo>
                    <a:pt x="2096" y="1301"/>
                  </a:lnTo>
                  <a:lnTo>
                    <a:pt x="2114" y="1297"/>
                  </a:lnTo>
                  <a:lnTo>
                    <a:pt x="2149" y="1277"/>
                  </a:lnTo>
                  <a:lnTo>
                    <a:pt x="2180" y="1254"/>
                  </a:lnTo>
                  <a:lnTo>
                    <a:pt x="2221" y="1217"/>
                  </a:lnTo>
                  <a:lnTo>
                    <a:pt x="2228" y="1210"/>
                  </a:lnTo>
                  <a:lnTo>
                    <a:pt x="2219" y="1236"/>
                  </a:lnTo>
                  <a:lnTo>
                    <a:pt x="2217" y="1256"/>
                  </a:lnTo>
                  <a:lnTo>
                    <a:pt x="2218" y="1266"/>
                  </a:lnTo>
                  <a:lnTo>
                    <a:pt x="2221" y="1274"/>
                  </a:lnTo>
                  <a:lnTo>
                    <a:pt x="2228" y="1288"/>
                  </a:lnTo>
                  <a:lnTo>
                    <a:pt x="2233" y="1292"/>
                  </a:lnTo>
                  <a:lnTo>
                    <a:pt x="2239" y="1297"/>
                  </a:lnTo>
                  <a:lnTo>
                    <a:pt x="2246" y="1298"/>
                  </a:lnTo>
                  <a:lnTo>
                    <a:pt x="2256" y="1297"/>
                  </a:lnTo>
                  <a:lnTo>
                    <a:pt x="2270" y="1291"/>
                  </a:lnTo>
                  <a:lnTo>
                    <a:pt x="2289" y="1284"/>
                  </a:lnTo>
                  <a:lnTo>
                    <a:pt x="2312" y="1271"/>
                  </a:lnTo>
                  <a:lnTo>
                    <a:pt x="2327" y="1261"/>
                  </a:lnTo>
                  <a:lnTo>
                    <a:pt x="2324" y="1270"/>
                  </a:lnTo>
                  <a:lnTo>
                    <a:pt x="2323" y="1275"/>
                  </a:lnTo>
                  <a:lnTo>
                    <a:pt x="2326" y="1284"/>
                  </a:lnTo>
                  <a:lnTo>
                    <a:pt x="2333" y="1288"/>
                  </a:lnTo>
                  <a:lnTo>
                    <a:pt x="2353" y="1292"/>
                  </a:lnTo>
                  <a:lnTo>
                    <a:pt x="2364" y="1292"/>
                  </a:lnTo>
                  <a:lnTo>
                    <a:pt x="2374" y="1288"/>
                  </a:lnTo>
                  <a:lnTo>
                    <a:pt x="2381" y="1282"/>
                  </a:lnTo>
                  <a:lnTo>
                    <a:pt x="2438" y="1228"/>
                  </a:lnTo>
                  <a:lnTo>
                    <a:pt x="2477" y="1194"/>
                  </a:lnTo>
                  <a:lnTo>
                    <a:pt x="2516" y="1163"/>
                  </a:lnTo>
                  <a:lnTo>
                    <a:pt x="2521" y="1161"/>
                  </a:lnTo>
                  <a:lnTo>
                    <a:pt x="2526" y="1156"/>
                  </a:lnTo>
                  <a:lnTo>
                    <a:pt x="2551" y="1141"/>
                  </a:lnTo>
                  <a:lnTo>
                    <a:pt x="2549" y="1158"/>
                  </a:lnTo>
                  <a:lnTo>
                    <a:pt x="2543" y="1176"/>
                  </a:lnTo>
                  <a:lnTo>
                    <a:pt x="2535" y="1204"/>
                  </a:lnTo>
                  <a:lnTo>
                    <a:pt x="2530" y="1232"/>
                  </a:lnTo>
                  <a:lnTo>
                    <a:pt x="2533" y="1247"/>
                  </a:lnTo>
                  <a:lnTo>
                    <a:pt x="2543" y="1260"/>
                  </a:lnTo>
                  <a:lnTo>
                    <a:pt x="2557" y="1267"/>
                  </a:lnTo>
                  <a:lnTo>
                    <a:pt x="2578" y="1271"/>
                  </a:lnTo>
                  <a:lnTo>
                    <a:pt x="2589" y="1273"/>
                  </a:lnTo>
                  <a:lnTo>
                    <a:pt x="2636" y="1268"/>
                  </a:lnTo>
                  <a:lnTo>
                    <a:pt x="2682" y="1257"/>
                  </a:lnTo>
                  <a:lnTo>
                    <a:pt x="2704" y="1249"/>
                  </a:lnTo>
                  <a:lnTo>
                    <a:pt x="2722" y="1240"/>
                  </a:lnTo>
                  <a:lnTo>
                    <a:pt x="2736" y="1231"/>
                  </a:lnTo>
                  <a:lnTo>
                    <a:pt x="2745" y="1219"/>
                  </a:lnTo>
                  <a:lnTo>
                    <a:pt x="2749" y="1207"/>
                  </a:lnTo>
                  <a:lnTo>
                    <a:pt x="2748" y="1196"/>
                  </a:lnTo>
                  <a:lnTo>
                    <a:pt x="2742" y="1191"/>
                  </a:lnTo>
                  <a:close/>
                  <a:moveTo>
                    <a:pt x="1639" y="1120"/>
                  </a:moveTo>
                  <a:lnTo>
                    <a:pt x="1639" y="1123"/>
                  </a:lnTo>
                  <a:lnTo>
                    <a:pt x="1644" y="1127"/>
                  </a:lnTo>
                  <a:lnTo>
                    <a:pt x="1648" y="1128"/>
                  </a:lnTo>
                  <a:lnTo>
                    <a:pt x="1655" y="1130"/>
                  </a:lnTo>
                  <a:lnTo>
                    <a:pt x="1669" y="1126"/>
                  </a:lnTo>
                  <a:lnTo>
                    <a:pt x="1681" y="1116"/>
                  </a:lnTo>
                  <a:lnTo>
                    <a:pt x="1684" y="1113"/>
                  </a:lnTo>
                  <a:lnTo>
                    <a:pt x="1687" y="1106"/>
                  </a:lnTo>
                  <a:lnTo>
                    <a:pt x="1687" y="1103"/>
                  </a:lnTo>
                  <a:lnTo>
                    <a:pt x="1686" y="1098"/>
                  </a:lnTo>
                  <a:lnTo>
                    <a:pt x="1683" y="1092"/>
                  </a:lnTo>
                  <a:lnTo>
                    <a:pt x="1673" y="1082"/>
                  </a:lnTo>
                  <a:lnTo>
                    <a:pt x="1670" y="1082"/>
                  </a:lnTo>
                  <a:lnTo>
                    <a:pt x="1666" y="1081"/>
                  </a:lnTo>
                  <a:lnTo>
                    <a:pt x="1665" y="1081"/>
                  </a:lnTo>
                  <a:lnTo>
                    <a:pt x="1656" y="1082"/>
                  </a:lnTo>
                  <a:lnTo>
                    <a:pt x="1652" y="1084"/>
                  </a:lnTo>
                  <a:lnTo>
                    <a:pt x="1648" y="1088"/>
                  </a:lnTo>
                  <a:lnTo>
                    <a:pt x="1642" y="1093"/>
                  </a:lnTo>
                  <a:lnTo>
                    <a:pt x="1641" y="1098"/>
                  </a:lnTo>
                  <a:lnTo>
                    <a:pt x="1639" y="1107"/>
                  </a:lnTo>
                  <a:lnTo>
                    <a:pt x="1639" y="1120"/>
                  </a:lnTo>
                  <a:close/>
                  <a:moveTo>
                    <a:pt x="1370" y="1137"/>
                  </a:moveTo>
                  <a:lnTo>
                    <a:pt x="1347" y="1107"/>
                  </a:lnTo>
                  <a:lnTo>
                    <a:pt x="1341" y="1100"/>
                  </a:lnTo>
                  <a:lnTo>
                    <a:pt x="1337" y="1093"/>
                  </a:lnTo>
                  <a:lnTo>
                    <a:pt x="1331" y="1081"/>
                  </a:lnTo>
                  <a:lnTo>
                    <a:pt x="1328" y="1072"/>
                  </a:lnTo>
                  <a:lnTo>
                    <a:pt x="1327" y="1063"/>
                  </a:lnTo>
                  <a:lnTo>
                    <a:pt x="1327" y="1051"/>
                  </a:lnTo>
                  <a:lnTo>
                    <a:pt x="1330" y="1040"/>
                  </a:lnTo>
                  <a:lnTo>
                    <a:pt x="1341" y="1021"/>
                  </a:lnTo>
                  <a:lnTo>
                    <a:pt x="1351" y="1011"/>
                  </a:lnTo>
                  <a:lnTo>
                    <a:pt x="1362" y="1002"/>
                  </a:lnTo>
                  <a:lnTo>
                    <a:pt x="1391" y="986"/>
                  </a:lnTo>
                  <a:lnTo>
                    <a:pt x="1421" y="973"/>
                  </a:lnTo>
                  <a:lnTo>
                    <a:pt x="1447" y="965"/>
                  </a:lnTo>
                  <a:lnTo>
                    <a:pt x="1469" y="959"/>
                  </a:lnTo>
                  <a:lnTo>
                    <a:pt x="1485" y="958"/>
                  </a:lnTo>
                  <a:lnTo>
                    <a:pt x="1498" y="962"/>
                  </a:lnTo>
                  <a:lnTo>
                    <a:pt x="1498" y="965"/>
                  </a:lnTo>
                  <a:lnTo>
                    <a:pt x="1497" y="970"/>
                  </a:lnTo>
                  <a:lnTo>
                    <a:pt x="1491" y="984"/>
                  </a:lnTo>
                  <a:lnTo>
                    <a:pt x="1488" y="988"/>
                  </a:lnTo>
                  <a:lnTo>
                    <a:pt x="1481" y="1004"/>
                  </a:lnTo>
                  <a:lnTo>
                    <a:pt x="1480" y="1011"/>
                  </a:lnTo>
                  <a:lnTo>
                    <a:pt x="1480" y="1015"/>
                  </a:lnTo>
                  <a:lnTo>
                    <a:pt x="1487" y="1029"/>
                  </a:lnTo>
                  <a:lnTo>
                    <a:pt x="1491" y="1032"/>
                  </a:lnTo>
                  <a:lnTo>
                    <a:pt x="1495" y="1028"/>
                  </a:lnTo>
                  <a:lnTo>
                    <a:pt x="1501" y="1018"/>
                  </a:lnTo>
                  <a:lnTo>
                    <a:pt x="1509" y="1004"/>
                  </a:lnTo>
                  <a:lnTo>
                    <a:pt x="1525" y="973"/>
                  </a:lnTo>
                  <a:lnTo>
                    <a:pt x="1526" y="955"/>
                  </a:lnTo>
                  <a:lnTo>
                    <a:pt x="1525" y="946"/>
                  </a:lnTo>
                  <a:lnTo>
                    <a:pt x="1519" y="938"/>
                  </a:lnTo>
                  <a:lnTo>
                    <a:pt x="1513" y="934"/>
                  </a:lnTo>
                  <a:lnTo>
                    <a:pt x="1506" y="930"/>
                  </a:lnTo>
                  <a:lnTo>
                    <a:pt x="1488" y="927"/>
                  </a:lnTo>
                  <a:lnTo>
                    <a:pt x="1478" y="928"/>
                  </a:lnTo>
                  <a:lnTo>
                    <a:pt x="1456" y="932"/>
                  </a:lnTo>
                  <a:lnTo>
                    <a:pt x="1432" y="938"/>
                  </a:lnTo>
                  <a:lnTo>
                    <a:pt x="1410" y="945"/>
                  </a:lnTo>
                  <a:lnTo>
                    <a:pt x="1389" y="953"/>
                  </a:lnTo>
                  <a:lnTo>
                    <a:pt x="1355" y="972"/>
                  </a:lnTo>
                  <a:lnTo>
                    <a:pt x="1328" y="991"/>
                  </a:lnTo>
                  <a:lnTo>
                    <a:pt x="1309" y="1012"/>
                  </a:lnTo>
                  <a:lnTo>
                    <a:pt x="1303" y="1022"/>
                  </a:lnTo>
                  <a:lnTo>
                    <a:pt x="1299" y="1033"/>
                  </a:lnTo>
                  <a:lnTo>
                    <a:pt x="1296" y="1047"/>
                  </a:lnTo>
                  <a:lnTo>
                    <a:pt x="1296" y="1061"/>
                  </a:lnTo>
                  <a:lnTo>
                    <a:pt x="1305" y="1088"/>
                  </a:lnTo>
                  <a:lnTo>
                    <a:pt x="1321" y="1114"/>
                  </a:lnTo>
                  <a:lnTo>
                    <a:pt x="1341" y="1141"/>
                  </a:lnTo>
                  <a:lnTo>
                    <a:pt x="1366" y="1172"/>
                  </a:lnTo>
                  <a:lnTo>
                    <a:pt x="1393" y="1205"/>
                  </a:lnTo>
                  <a:lnTo>
                    <a:pt x="1403" y="1219"/>
                  </a:lnTo>
                  <a:lnTo>
                    <a:pt x="1410" y="1233"/>
                  </a:lnTo>
                  <a:lnTo>
                    <a:pt x="1412" y="1245"/>
                  </a:lnTo>
                  <a:lnTo>
                    <a:pt x="1412" y="1246"/>
                  </a:lnTo>
                  <a:lnTo>
                    <a:pt x="1412" y="1257"/>
                  </a:lnTo>
                  <a:lnTo>
                    <a:pt x="1410" y="1268"/>
                  </a:lnTo>
                  <a:lnTo>
                    <a:pt x="1404" y="1280"/>
                  </a:lnTo>
                  <a:lnTo>
                    <a:pt x="1394" y="1291"/>
                  </a:lnTo>
                  <a:lnTo>
                    <a:pt x="1382" y="1302"/>
                  </a:lnTo>
                  <a:lnTo>
                    <a:pt x="1365" y="1312"/>
                  </a:lnTo>
                  <a:lnTo>
                    <a:pt x="1359" y="1315"/>
                  </a:lnTo>
                  <a:lnTo>
                    <a:pt x="1347" y="1320"/>
                  </a:lnTo>
                  <a:lnTo>
                    <a:pt x="1314" y="1333"/>
                  </a:lnTo>
                  <a:lnTo>
                    <a:pt x="1268" y="1346"/>
                  </a:lnTo>
                  <a:lnTo>
                    <a:pt x="1263" y="1347"/>
                  </a:lnTo>
                  <a:lnTo>
                    <a:pt x="1219" y="1357"/>
                  </a:lnTo>
                  <a:lnTo>
                    <a:pt x="1200" y="1360"/>
                  </a:lnTo>
                  <a:lnTo>
                    <a:pt x="1183" y="1361"/>
                  </a:lnTo>
                  <a:lnTo>
                    <a:pt x="1164" y="1358"/>
                  </a:lnTo>
                  <a:lnTo>
                    <a:pt x="1152" y="1354"/>
                  </a:lnTo>
                  <a:lnTo>
                    <a:pt x="1150" y="1351"/>
                  </a:lnTo>
                  <a:lnTo>
                    <a:pt x="1148" y="1347"/>
                  </a:lnTo>
                  <a:lnTo>
                    <a:pt x="1149" y="1337"/>
                  </a:lnTo>
                  <a:lnTo>
                    <a:pt x="1153" y="1329"/>
                  </a:lnTo>
                  <a:lnTo>
                    <a:pt x="1155" y="1323"/>
                  </a:lnTo>
                  <a:lnTo>
                    <a:pt x="1150" y="1322"/>
                  </a:lnTo>
                  <a:lnTo>
                    <a:pt x="1148" y="1322"/>
                  </a:lnTo>
                  <a:lnTo>
                    <a:pt x="1138" y="1330"/>
                  </a:lnTo>
                  <a:lnTo>
                    <a:pt x="1129" y="1346"/>
                  </a:lnTo>
                  <a:lnTo>
                    <a:pt x="1128" y="1360"/>
                  </a:lnTo>
                  <a:lnTo>
                    <a:pt x="1131" y="1371"/>
                  </a:lnTo>
                  <a:lnTo>
                    <a:pt x="1139" y="1379"/>
                  </a:lnTo>
                  <a:lnTo>
                    <a:pt x="1152" y="1386"/>
                  </a:lnTo>
                  <a:lnTo>
                    <a:pt x="1164" y="1389"/>
                  </a:lnTo>
                  <a:lnTo>
                    <a:pt x="1180" y="1390"/>
                  </a:lnTo>
                  <a:lnTo>
                    <a:pt x="1208" y="1388"/>
                  </a:lnTo>
                  <a:lnTo>
                    <a:pt x="1242" y="1382"/>
                  </a:lnTo>
                  <a:lnTo>
                    <a:pt x="1285" y="1372"/>
                  </a:lnTo>
                  <a:lnTo>
                    <a:pt x="1309" y="1365"/>
                  </a:lnTo>
                  <a:lnTo>
                    <a:pt x="1331" y="1358"/>
                  </a:lnTo>
                  <a:lnTo>
                    <a:pt x="1341" y="1354"/>
                  </a:lnTo>
                  <a:lnTo>
                    <a:pt x="1347" y="1351"/>
                  </a:lnTo>
                  <a:lnTo>
                    <a:pt x="1373" y="1340"/>
                  </a:lnTo>
                  <a:lnTo>
                    <a:pt x="1401" y="1325"/>
                  </a:lnTo>
                  <a:lnTo>
                    <a:pt x="1415" y="1315"/>
                  </a:lnTo>
                  <a:lnTo>
                    <a:pt x="1426" y="1304"/>
                  </a:lnTo>
                  <a:lnTo>
                    <a:pt x="1435" y="1292"/>
                  </a:lnTo>
                  <a:lnTo>
                    <a:pt x="1439" y="1280"/>
                  </a:lnTo>
                  <a:lnTo>
                    <a:pt x="1442" y="1266"/>
                  </a:lnTo>
                  <a:lnTo>
                    <a:pt x="1442" y="1252"/>
                  </a:lnTo>
                  <a:lnTo>
                    <a:pt x="1433" y="1225"/>
                  </a:lnTo>
                  <a:lnTo>
                    <a:pt x="1421" y="1201"/>
                  </a:lnTo>
                  <a:lnTo>
                    <a:pt x="1405" y="1180"/>
                  </a:lnTo>
                  <a:lnTo>
                    <a:pt x="1370" y="1137"/>
                  </a:lnTo>
                  <a:close/>
                  <a:moveTo>
                    <a:pt x="0" y="568"/>
                  </a:moveTo>
                  <a:lnTo>
                    <a:pt x="63" y="568"/>
                  </a:lnTo>
                  <a:lnTo>
                    <a:pt x="72" y="567"/>
                  </a:lnTo>
                  <a:lnTo>
                    <a:pt x="80" y="563"/>
                  </a:lnTo>
                  <a:lnTo>
                    <a:pt x="87" y="557"/>
                  </a:lnTo>
                  <a:lnTo>
                    <a:pt x="96" y="549"/>
                  </a:lnTo>
                  <a:lnTo>
                    <a:pt x="103" y="537"/>
                  </a:lnTo>
                  <a:lnTo>
                    <a:pt x="107" y="525"/>
                  </a:lnTo>
                  <a:lnTo>
                    <a:pt x="110" y="512"/>
                  </a:lnTo>
                  <a:lnTo>
                    <a:pt x="108" y="366"/>
                  </a:lnTo>
                  <a:lnTo>
                    <a:pt x="110" y="338"/>
                  </a:lnTo>
                  <a:lnTo>
                    <a:pt x="112" y="313"/>
                  </a:lnTo>
                  <a:lnTo>
                    <a:pt x="122" y="266"/>
                  </a:lnTo>
                  <a:lnTo>
                    <a:pt x="133" y="235"/>
                  </a:lnTo>
                  <a:lnTo>
                    <a:pt x="142" y="215"/>
                  </a:lnTo>
                  <a:lnTo>
                    <a:pt x="152" y="194"/>
                  </a:lnTo>
                  <a:lnTo>
                    <a:pt x="164" y="172"/>
                  </a:lnTo>
                  <a:lnTo>
                    <a:pt x="180" y="148"/>
                  </a:lnTo>
                  <a:lnTo>
                    <a:pt x="198" y="126"/>
                  </a:lnTo>
                  <a:lnTo>
                    <a:pt x="217" y="105"/>
                  </a:lnTo>
                  <a:lnTo>
                    <a:pt x="240" y="86"/>
                  </a:lnTo>
                  <a:lnTo>
                    <a:pt x="259" y="70"/>
                  </a:lnTo>
                  <a:lnTo>
                    <a:pt x="300" y="44"/>
                  </a:lnTo>
                  <a:lnTo>
                    <a:pt x="337" y="28"/>
                  </a:lnTo>
                  <a:lnTo>
                    <a:pt x="369" y="15"/>
                  </a:lnTo>
                  <a:lnTo>
                    <a:pt x="402" y="8"/>
                  </a:lnTo>
                  <a:lnTo>
                    <a:pt x="435" y="2"/>
                  </a:lnTo>
                  <a:lnTo>
                    <a:pt x="474" y="0"/>
                  </a:lnTo>
                  <a:lnTo>
                    <a:pt x="528" y="0"/>
                  </a:lnTo>
                  <a:lnTo>
                    <a:pt x="528" y="145"/>
                  </a:lnTo>
                  <a:lnTo>
                    <a:pt x="471" y="147"/>
                  </a:lnTo>
                  <a:lnTo>
                    <a:pt x="458" y="147"/>
                  </a:lnTo>
                  <a:lnTo>
                    <a:pt x="440" y="148"/>
                  </a:lnTo>
                  <a:lnTo>
                    <a:pt x="416" y="154"/>
                  </a:lnTo>
                  <a:lnTo>
                    <a:pt x="390" y="162"/>
                  </a:lnTo>
                  <a:lnTo>
                    <a:pt x="362" y="177"/>
                  </a:lnTo>
                  <a:lnTo>
                    <a:pt x="337" y="196"/>
                  </a:lnTo>
                  <a:lnTo>
                    <a:pt x="314" y="217"/>
                  </a:lnTo>
                  <a:lnTo>
                    <a:pt x="294" y="239"/>
                  </a:lnTo>
                  <a:lnTo>
                    <a:pt x="279" y="266"/>
                  </a:lnTo>
                  <a:lnTo>
                    <a:pt x="272" y="280"/>
                  </a:lnTo>
                  <a:lnTo>
                    <a:pt x="266" y="296"/>
                  </a:lnTo>
                  <a:lnTo>
                    <a:pt x="258" y="330"/>
                  </a:lnTo>
                  <a:lnTo>
                    <a:pt x="254" y="366"/>
                  </a:lnTo>
                  <a:lnTo>
                    <a:pt x="255" y="512"/>
                  </a:lnTo>
                  <a:lnTo>
                    <a:pt x="254" y="528"/>
                  </a:lnTo>
                  <a:lnTo>
                    <a:pt x="247" y="567"/>
                  </a:lnTo>
                  <a:lnTo>
                    <a:pt x="238" y="593"/>
                  </a:lnTo>
                  <a:lnTo>
                    <a:pt x="226" y="616"/>
                  </a:lnTo>
                  <a:lnTo>
                    <a:pt x="212" y="637"/>
                  </a:lnTo>
                  <a:lnTo>
                    <a:pt x="195" y="655"/>
                  </a:lnTo>
                  <a:lnTo>
                    <a:pt x="178" y="670"/>
                  </a:lnTo>
                  <a:lnTo>
                    <a:pt x="163" y="682"/>
                  </a:lnTo>
                  <a:lnTo>
                    <a:pt x="145" y="691"/>
                  </a:lnTo>
                  <a:lnTo>
                    <a:pt x="121" y="703"/>
                  </a:lnTo>
                  <a:lnTo>
                    <a:pt x="97" y="708"/>
                  </a:lnTo>
                  <a:lnTo>
                    <a:pt x="77" y="712"/>
                  </a:lnTo>
                  <a:lnTo>
                    <a:pt x="55" y="712"/>
                  </a:lnTo>
                  <a:lnTo>
                    <a:pt x="0" y="712"/>
                  </a:lnTo>
                  <a:lnTo>
                    <a:pt x="0" y="568"/>
                  </a:lnTo>
                  <a:close/>
                  <a:moveTo>
                    <a:pt x="528" y="309"/>
                  </a:moveTo>
                  <a:lnTo>
                    <a:pt x="528" y="163"/>
                  </a:lnTo>
                  <a:lnTo>
                    <a:pt x="474" y="163"/>
                  </a:lnTo>
                  <a:lnTo>
                    <a:pt x="453" y="165"/>
                  </a:lnTo>
                  <a:lnTo>
                    <a:pt x="432" y="168"/>
                  </a:lnTo>
                  <a:lnTo>
                    <a:pt x="408" y="175"/>
                  </a:lnTo>
                  <a:lnTo>
                    <a:pt x="384" y="184"/>
                  </a:lnTo>
                  <a:lnTo>
                    <a:pt x="366" y="194"/>
                  </a:lnTo>
                  <a:lnTo>
                    <a:pt x="351" y="207"/>
                  </a:lnTo>
                  <a:lnTo>
                    <a:pt x="334" y="221"/>
                  </a:lnTo>
                  <a:lnTo>
                    <a:pt x="317" y="239"/>
                  </a:lnTo>
                  <a:lnTo>
                    <a:pt x="303" y="260"/>
                  </a:lnTo>
                  <a:lnTo>
                    <a:pt x="290" y="282"/>
                  </a:lnTo>
                  <a:lnTo>
                    <a:pt x="286" y="296"/>
                  </a:lnTo>
                  <a:lnTo>
                    <a:pt x="282" y="309"/>
                  </a:lnTo>
                  <a:lnTo>
                    <a:pt x="275" y="348"/>
                  </a:lnTo>
                  <a:lnTo>
                    <a:pt x="273" y="365"/>
                  </a:lnTo>
                  <a:lnTo>
                    <a:pt x="275" y="511"/>
                  </a:lnTo>
                  <a:lnTo>
                    <a:pt x="271" y="546"/>
                  </a:lnTo>
                  <a:lnTo>
                    <a:pt x="268" y="564"/>
                  </a:lnTo>
                  <a:lnTo>
                    <a:pt x="262" y="581"/>
                  </a:lnTo>
                  <a:lnTo>
                    <a:pt x="250" y="612"/>
                  </a:lnTo>
                  <a:lnTo>
                    <a:pt x="234" y="638"/>
                  </a:lnTo>
                  <a:lnTo>
                    <a:pt x="215" y="661"/>
                  </a:lnTo>
                  <a:lnTo>
                    <a:pt x="192" y="680"/>
                  </a:lnTo>
                  <a:lnTo>
                    <a:pt x="167" y="698"/>
                  </a:lnTo>
                  <a:lnTo>
                    <a:pt x="139" y="714"/>
                  </a:lnTo>
                  <a:lnTo>
                    <a:pt x="112" y="724"/>
                  </a:lnTo>
                  <a:lnTo>
                    <a:pt x="89" y="728"/>
                  </a:lnTo>
                  <a:lnTo>
                    <a:pt x="58" y="731"/>
                  </a:lnTo>
                  <a:lnTo>
                    <a:pt x="0" y="731"/>
                  </a:lnTo>
                  <a:lnTo>
                    <a:pt x="0" y="878"/>
                  </a:lnTo>
                  <a:lnTo>
                    <a:pt x="55" y="876"/>
                  </a:lnTo>
                  <a:lnTo>
                    <a:pt x="94" y="874"/>
                  </a:lnTo>
                  <a:lnTo>
                    <a:pt x="128" y="868"/>
                  </a:lnTo>
                  <a:lnTo>
                    <a:pt x="143" y="865"/>
                  </a:lnTo>
                  <a:lnTo>
                    <a:pt x="160" y="861"/>
                  </a:lnTo>
                  <a:lnTo>
                    <a:pt x="192" y="850"/>
                  </a:lnTo>
                  <a:lnTo>
                    <a:pt x="210" y="841"/>
                  </a:lnTo>
                  <a:lnTo>
                    <a:pt x="230" y="831"/>
                  </a:lnTo>
                  <a:lnTo>
                    <a:pt x="269" y="806"/>
                  </a:lnTo>
                  <a:lnTo>
                    <a:pt x="289" y="789"/>
                  </a:lnTo>
                  <a:lnTo>
                    <a:pt x="311" y="771"/>
                  </a:lnTo>
                  <a:lnTo>
                    <a:pt x="331" y="750"/>
                  </a:lnTo>
                  <a:lnTo>
                    <a:pt x="349" y="728"/>
                  </a:lnTo>
                  <a:lnTo>
                    <a:pt x="377" y="683"/>
                  </a:lnTo>
                  <a:lnTo>
                    <a:pt x="397" y="641"/>
                  </a:lnTo>
                  <a:lnTo>
                    <a:pt x="407" y="610"/>
                  </a:lnTo>
                  <a:lnTo>
                    <a:pt x="416" y="563"/>
                  </a:lnTo>
                  <a:lnTo>
                    <a:pt x="419" y="537"/>
                  </a:lnTo>
                  <a:lnTo>
                    <a:pt x="421" y="511"/>
                  </a:lnTo>
                  <a:lnTo>
                    <a:pt x="419" y="364"/>
                  </a:lnTo>
                  <a:lnTo>
                    <a:pt x="422" y="351"/>
                  </a:lnTo>
                  <a:lnTo>
                    <a:pt x="426" y="340"/>
                  </a:lnTo>
                  <a:lnTo>
                    <a:pt x="433" y="327"/>
                  </a:lnTo>
                  <a:lnTo>
                    <a:pt x="450" y="315"/>
                  </a:lnTo>
                  <a:lnTo>
                    <a:pt x="458" y="310"/>
                  </a:lnTo>
                  <a:lnTo>
                    <a:pt x="465" y="309"/>
                  </a:lnTo>
                  <a:lnTo>
                    <a:pt x="528" y="309"/>
                  </a:lnTo>
                  <a:close/>
                  <a:moveTo>
                    <a:pt x="1086" y="858"/>
                  </a:moveTo>
                  <a:lnTo>
                    <a:pt x="1096" y="637"/>
                  </a:lnTo>
                  <a:lnTo>
                    <a:pt x="1099" y="586"/>
                  </a:lnTo>
                  <a:lnTo>
                    <a:pt x="1104" y="526"/>
                  </a:lnTo>
                  <a:lnTo>
                    <a:pt x="1087" y="585"/>
                  </a:lnTo>
                  <a:lnTo>
                    <a:pt x="1079" y="607"/>
                  </a:lnTo>
                  <a:lnTo>
                    <a:pt x="1071" y="630"/>
                  </a:lnTo>
                  <a:lnTo>
                    <a:pt x="968" y="858"/>
                  </a:lnTo>
                  <a:lnTo>
                    <a:pt x="831" y="858"/>
                  </a:lnTo>
                  <a:lnTo>
                    <a:pt x="790" y="635"/>
                  </a:lnTo>
                  <a:lnTo>
                    <a:pt x="785" y="588"/>
                  </a:lnTo>
                  <a:lnTo>
                    <a:pt x="783" y="526"/>
                  </a:lnTo>
                  <a:lnTo>
                    <a:pt x="767" y="640"/>
                  </a:lnTo>
                  <a:lnTo>
                    <a:pt x="729" y="858"/>
                  </a:lnTo>
                  <a:lnTo>
                    <a:pt x="568" y="858"/>
                  </a:lnTo>
                  <a:lnTo>
                    <a:pt x="685" y="309"/>
                  </a:lnTo>
                  <a:lnTo>
                    <a:pt x="882" y="309"/>
                  </a:lnTo>
                  <a:lnTo>
                    <a:pt x="924" y="526"/>
                  </a:lnTo>
                  <a:lnTo>
                    <a:pt x="931" y="574"/>
                  </a:lnTo>
                  <a:lnTo>
                    <a:pt x="932" y="630"/>
                  </a:lnTo>
                  <a:lnTo>
                    <a:pt x="949" y="575"/>
                  </a:lnTo>
                  <a:lnTo>
                    <a:pt x="970" y="518"/>
                  </a:lnTo>
                  <a:lnTo>
                    <a:pt x="1052" y="309"/>
                  </a:lnTo>
                  <a:lnTo>
                    <a:pt x="1242" y="309"/>
                  </a:lnTo>
                  <a:lnTo>
                    <a:pt x="1242" y="858"/>
                  </a:lnTo>
                  <a:lnTo>
                    <a:pt x="1086" y="858"/>
                  </a:lnTo>
                  <a:close/>
                  <a:moveTo>
                    <a:pt x="1652" y="858"/>
                  </a:moveTo>
                  <a:lnTo>
                    <a:pt x="1632" y="753"/>
                  </a:lnTo>
                  <a:lnTo>
                    <a:pt x="1484" y="753"/>
                  </a:lnTo>
                  <a:lnTo>
                    <a:pt x="1438" y="858"/>
                  </a:lnTo>
                  <a:lnTo>
                    <a:pt x="1270" y="858"/>
                  </a:lnTo>
                  <a:lnTo>
                    <a:pt x="1532" y="309"/>
                  </a:lnTo>
                  <a:lnTo>
                    <a:pt x="1698" y="309"/>
                  </a:lnTo>
                  <a:lnTo>
                    <a:pt x="1826" y="858"/>
                  </a:lnTo>
                  <a:lnTo>
                    <a:pt x="1652" y="858"/>
                  </a:lnTo>
                  <a:close/>
                  <a:moveTo>
                    <a:pt x="1597" y="543"/>
                  </a:moveTo>
                  <a:lnTo>
                    <a:pt x="1593" y="505"/>
                  </a:lnTo>
                  <a:lnTo>
                    <a:pt x="1595" y="470"/>
                  </a:lnTo>
                  <a:lnTo>
                    <a:pt x="1583" y="507"/>
                  </a:lnTo>
                  <a:lnTo>
                    <a:pt x="1568" y="554"/>
                  </a:lnTo>
                  <a:lnTo>
                    <a:pt x="1532" y="644"/>
                  </a:lnTo>
                  <a:lnTo>
                    <a:pt x="1613" y="644"/>
                  </a:lnTo>
                  <a:lnTo>
                    <a:pt x="1597" y="543"/>
                  </a:lnTo>
                  <a:close/>
                  <a:moveTo>
                    <a:pt x="2165" y="858"/>
                  </a:moveTo>
                  <a:lnTo>
                    <a:pt x="2117" y="704"/>
                  </a:lnTo>
                  <a:lnTo>
                    <a:pt x="2103" y="669"/>
                  </a:lnTo>
                  <a:lnTo>
                    <a:pt x="2098" y="658"/>
                  </a:lnTo>
                  <a:lnTo>
                    <a:pt x="2091" y="649"/>
                  </a:lnTo>
                  <a:lnTo>
                    <a:pt x="2082" y="645"/>
                  </a:lnTo>
                  <a:lnTo>
                    <a:pt x="2074" y="642"/>
                  </a:lnTo>
                  <a:lnTo>
                    <a:pt x="2051" y="641"/>
                  </a:lnTo>
                  <a:lnTo>
                    <a:pt x="2026" y="858"/>
                  </a:lnTo>
                  <a:lnTo>
                    <a:pt x="1865" y="858"/>
                  </a:lnTo>
                  <a:lnTo>
                    <a:pt x="1929" y="309"/>
                  </a:lnTo>
                  <a:lnTo>
                    <a:pt x="2144" y="309"/>
                  </a:lnTo>
                  <a:lnTo>
                    <a:pt x="2204" y="312"/>
                  </a:lnTo>
                  <a:lnTo>
                    <a:pt x="2231" y="315"/>
                  </a:lnTo>
                  <a:lnTo>
                    <a:pt x="2253" y="320"/>
                  </a:lnTo>
                  <a:lnTo>
                    <a:pt x="2292" y="333"/>
                  </a:lnTo>
                  <a:lnTo>
                    <a:pt x="2323" y="351"/>
                  </a:lnTo>
                  <a:lnTo>
                    <a:pt x="2334" y="362"/>
                  </a:lnTo>
                  <a:lnTo>
                    <a:pt x="2344" y="373"/>
                  </a:lnTo>
                  <a:lnTo>
                    <a:pt x="2358" y="401"/>
                  </a:lnTo>
                  <a:lnTo>
                    <a:pt x="2365" y="431"/>
                  </a:lnTo>
                  <a:lnTo>
                    <a:pt x="2367" y="466"/>
                  </a:lnTo>
                  <a:lnTo>
                    <a:pt x="2361" y="500"/>
                  </a:lnTo>
                  <a:lnTo>
                    <a:pt x="2351" y="528"/>
                  </a:lnTo>
                  <a:lnTo>
                    <a:pt x="2337" y="553"/>
                  </a:lnTo>
                  <a:lnTo>
                    <a:pt x="2319" y="574"/>
                  </a:lnTo>
                  <a:lnTo>
                    <a:pt x="2298" y="591"/>
                  </a:lnTo>
                  <a:lnTo>
                    <a:pt x="2285" y="598"/>
                  </a:lnTo>
                  <a:lnTo>
                    <a:pt x="2273" y="605"/>
                  </a:lnTo>
                  <a:lnTo>
                    <a:pt x="2247" y="613"/>
                  </a:lnTo>
                  <a:lnTo>
                    <a:pt x="2219" y="620"/>
                  </a:lnTo>
                  <a:lnTo>
                    <a:pt x="2236" y="627"/>
                  </a:lnTo>
                  <a:lnTo>
                    <a:pt x="2252" y="641"/>
                  </a:lnTo>
                  <a:lnTo>
                    <a:pt x="2266" y="658"/>
                  </a:lnTo>
                  <a:lnTo>
                    <a:pt x="2277" y="679"/>
                  </a:lnTo>
                  <a:lnTo>
                    <a:pt x="2313" y="767"/>
                  </a:lnTo>
                  <a:lnTo>
                    <a:pt x="2350" y="858"/>
                  </a:lnTo>
                  <a:lnTo>
                    <a:pt x="2165" y="858"/>
                  </a:lnTo>
                  <a:close/>
                  <a:moveTo>
                    <a:pt x="2121" y="424"/>
                  </a:moveTo>
                  <a:lnTo>
                    <a:pt x="2077" y="424"/>
                  </a:lnTo>
                  <a:lnTo>
                    <a:pt x="2063" y="536"/>
                  </a:lnTo>
                  <a:lnTo>
                    <a:pt x="2109" y="536"/>
                  </a:lnTo>
                  <a:lnTo>
                    <a:pt x="2128" y="536"/>
                  </a:lnTo>
                  <a:lnTo>
                    <a:pt x="2145" y="532"/>
                  </a:lnTo>
                  <a:lnTo>
                    <a:pt x="2159" y="528"/>
                  </a:lnTo>
                  <a:lnTo>
                    <a:pt x="2170" y="521"/>
                  </a:lnTo>
                  <a:lnTo>
                    <a:pt x="2180" y="512"/>
                  </a:lnTo>
                  <a:lnTo>
                    <a:pt x="2187" y="501"/>
                  </a:lnTo>
                  <a:lnTo>
                    <a:pt x="2193" y="490"/>
                  </a:lnTo>
                  <a:lnTo>
                    <a:pt x="2196" y="477"/>
                  </a:lnTo>
                  <a:lnTo>
                    <a:pt x="2196" y="463"/>
                  </a:lnTo>
                  <a:lnTo>
                    <a:pt x="2193" y="452"/>
                  </a:lnTo>
                  <a:lnTo>
                    <a:pt x="2187" y="442"/>
                  </a:lnTo>
                  <a:lnTo>
                    <a:pt x="2179" y="435"/>
                  </a:lnTo>
                  <a:lnTo>
                    <a:pt x="2168" y="431"/>
                  </a:lnTo>
                  <a:lnTo>
                    <a:pt x="2154" y="427"/>
                  </a:lnTo>
                  <a:lnTo>
                    <a:pt x="2121" y="424"/>
                  </a:lnTo>
                  <a:close/>
                  <a:moveTo>
                    <a:pt x="2411" y="858"/>
                  </a:moveTo>
                  <a:lnTo>
                    <a:pt x="2474" y="309"/>
                  </a:lnTo>
                  <a:lnTo>
                    <a:pt x="2636" y="309"/>
                  </a:lnTo>
                  <a:lnTo>
                    <a:pt x="2571" y="858"/>
                  </a:lnTo>
                  <a:lnTo>
                    <a:pt x="2411" y="858"/>
                  </a:lnTo>
                  <a:close/>
                  <a:moveTo>
                    <a:pt x="2753" y="858"/>
                  </a:moveTo>
                  <a:lnTo>
                    <a:pt x="2630" y="563"/>
                  </a:lnTo>
                  <a:lnTo>
                    <a:pt x="2794" y="309"/>
                  </a:lnTo>
                  <a:lnTo>
                    <a:pt x="2990" y="309"/>
                  </a:lnTo>
                  <a:lnTo>
                    <a:pt x="2804" y="560"/>
                  </a:lnTo>
                  <a:lnTo>
                    <a:pt x="2963" y="858"/>
                  </a:lnTo>
                  <a:lnTo>
                    <a:pt x="2753" y="858"/>
                  </a:lnTo>
                  <a:close/>
                  <a:moveTo>
                    <a:pt x="3010" y="858"/>
                  </a:moveTo>
                  <a:lnTo>
                    <a:pt x="3074" y="309"/>
                  </a:lnTo>
                  <a:lnTo>
                    <a:pt x="3433" y="309"/>
                  </a:lnTo>
                  <a:lnTo>
                    <a:pt x="3423" y="424"/>
                  </a:lnTo>
                  <a:lnTo>
                    <a:pt x="3221" y="424"/>
                  </a:lnTo>
                  <a:lnTo>
                    <a:pt x="3210" y="516"/>
                  </a:lnTo>
                  <a:lnTo>
                    <a:pt x="3371" y="516"/>
                  </a:lnTo>
                  <a:lnTo>
                    <a:pt x="3361" y="628"/>
                  </a:lnTo>
                  <a:lnTo>
                    <a:pt x="3197" y="628"/>
                  </a:lnTo>
                  <a:lnTo>
                    <a:pt x="3183" y="740"/>
                  </a:lnTo>
                  <a:lnTo>
                    <a:pt x="3406" y="740"/>
                  </a:lnTo>
                  <a:lnTo>
                    <a:pt x="3396" y="858"/>
                  </a:lnTo>
                  <a:lnTo>
                    <a:pt x="3010" y="858"/>
                  </a:lnTo>
                  <a:close/>
                  <a:moveTo>
                    <a:pt x="3922" y="425"/>
                  </a:moveTo>
                  <a:lnTo>
                    <a:pt x="3780" y="425"/>
                  </a:lnTo>
                  <a:lnTo>
                    <a:pt x="3731" y="858"/>
                  </a:lnTo>
                  <a:lnTo>
                    <a:pt x="3569" y="858"/>
                  </a:lnTo>
                  <a:lnTo>
                    <a:pt x="3619" y="425"/>
                  </a:lnTo>
                  <a:lnTo>
                    <a:pt x="3461" y="425"/>
                  </a:lnTo>
                  <a:lnTo>
                    <a:pt x="3470" y="309"/>
                  </a:lnTo>
                  <a:lnTo>
                    <a:pt x="3933" y="309"/>
                  </a:lnTo>
                  <a:lnTo>
                    <a:pt x="3922" y="4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ChangeAspect="1" noEditPoints="1"/>
            </p:cNvSpPr>
            <p:nvPr userDrawn="1"/>
          </p:nvSpPr>
          <p:spPr bwMode="auto">
            <a:xfrm>
              <a:off x="4511780" y="5094952"/>
              <a:ext cx="1296180" cy="496930"/>
            </a:xfrm>
            <a:custGeom>
              <a:avLst/>
              <a:gdLst>
                <a:gd name="T0" fmla="*/ 3051 w 3177"/>
                <a:gd name="T1" fmla="*/ 458 h 1217"/>
                <a:gd name="T2" fmla="*/ 2864 w 3177"/>
                <a:gd name="T3" fmla="*/ 388 h 1217"/>
                <a:gd name="T4" fmla="*/ 2634 w 3177"/>
                <a:gd name="T5" fmla="*/ 406 h 1217"/>
                <a:gd name="T6" fmla="*/ 2439 w 3177"/>
                <a:gd name="T7" fmla="*/ 525 h 1217"/>
                <a:gd name="T8" fmla="*/ 2331 w 3177"/>
                <a:gd name="T9" fmla="*/ 730 h 1217"/>
                <a:gd name="T10" fmla="*/ 2330 w 3177"/>
                <a:gd name="T11" fmla="*/ 962 h 1217"/>
                <a:gd name="T12" fmla="*/ 2443 w 3177"/>
                <a:gd name="T13" fmla="*/ 1132 h 1217"/>
                <a:gd name="T14" fmla="*/ 2624 w 3177"/>
                <a:gd name="T15" fmla="*/ 1204 h 1217"/>
                <a:gd name="T16" fmla="*/ 2859 w 3177"/>
                <a:gd name="T17" fmla="*/ 1196 h 1217"/>
                <a:gd name="T18" fmla="*/ 3061 w 3177"/>
                <a:gd name="T19" fmla="*/ 1085 h 1217"/>
                <a:gd name="T20" fmla="*/ 3149 w 3177"/>
                <a:gd name="T21" fmla="*/ 941 h 1217"/>
                <a:gd name="T22" fmla="*/ 2798 w 3177"/>
                <a:gd name="T23" fmla="*/ 1007 h 1217"/>
                <a:gd name="T24" fmla="*/ 2658 w 3177"/>
                <a:gd name="T25" fmla="*/ 996 h 1217"/>
                <a:gd name="T26" fmla="*/ 2593 w 3177"/>
                <a:gd name="T27" fmla="*/ 893 h 1217"/>
                <a:gd name="T28" fmla="*/ 3172 w 3177"/>
                <a:gd name="T29" fmla="*/ 676 h 1217"/>
                <a:gd name="T30" fmla="*/ 3092 w 3177"/>
                <a:gd name="T31" fmla="*/ 496 h 1217"/>
                <a:gd name="T32" fmla="*/ 2705 w 3177"/>
                <a:gd name="T33" fmla="*/ 585 h 1217"/>
                <a:gd name="T34" fmla="*/ 2851 w 3177"/>
                <a:gd name="T35" fmla="*/ 581 h 1217"/>
                <a:gd name="T36" fmla="*/ 2925 w 3177"/>
                <a:gd name="T37" fmla="*/ 683 h 1217"/>
                <a:gd name="T38" fmla="*/ 467 w 3177"/>
                <a:gd name="T39" fmla="*/ 407 h 1217"/>
                <a:gd name="T40" fmla="*/ 460 w 3177"/>
                <a:gd name="T41" fmla="*/ 314 h 1217"/>
                <a:gd name="T42" fmla="*/ 572 w 3177"/>
                <a:gd name="T43" fmla="*/ 258 h 1217"/>
                <a:gd name="T44" fmla="*/ 714 w 3177"/>
                <a:gd name="T45" fmla="*/ 294 h 1217"/>
                <a:gd name="T46" fmla="*/ 838 w 3177"/>
                <a:gd name="T47" fmla="*/ 56 h 1217"/>
                <a:gd name="T48" fmla="*/ 588 w 3177"/>
                <a:gd name="T49" fmla="*/ 1 h 1217"/>
                <a:gd name="T50" fmla="*/ 382 w 3177"/>
                <a:gd name="T51" fmla="*/ 36 h 1217"/>
                <a:gd name="T52" fmla="*/ 213 w 3177"/>
                <a:gd name="T53" fmla="*/ 165 h 1217"/>
                <a:gd name="T54" fmla="*/ 127 w 3177"/>
                <a:gd name="T55" fmla="*/ 368 h 1217"/>
                <a:gd name="T56" fmla="*/ 146 w 3177"/>
                <a:gd name="T57" fmla="*/ 564 h 1217"/>
                <a:gd name="T58" fmla="*/ 251 w 3177"/>
                <a:gd name="T59" fmla="*/ 662 h 1217"/>
                <a:gd name="T60" fmla="*/ 502 w 3177"/>
                <a:gd name="T61" fmla="*/ 753 h 1217"/>
                <a:gd name="T62" fmla="*/ 566 w 3177"/>
                <a:gd name="T63" fmla="*/ 825 h 1217"/>
                <a:gd name="T64" fmla="*/ 541 w 3177"/>
                <a:gd name="T65" fmla="*/ 905 h 1217"/>
                <a:gd name="T66" fmla="*/ 424 w 3177"/>
                <a:gd name="T67" fmla="*/ 957 h 1217"/>
                <a:gd name="T68" fmla="*/ 255 w 3177"/>
                <a:gd name="T69" fmla="*/ 912 h 1217"/>
                <a:gd name="T70" fmla="*/ 46 w 3177"/>
                <a:gd name="T71" fmla="*/ 1116 h 1217"/>
                <a:gd name="T72" fmla="*/ 317 w 3177"/>
                <a:gd name="T73" fmla="*/ 1213 h 1217"/>
                <a:gd name="T74" fmla="*/ 580 w 3177"/>
                <a:gd name="T75" fmla="*/ 1189 h 1217"/>
                <a:gd name="T76" fmla="*/ 780 w 3177"/>
                <a:gd name="T77" fmla="*/ 1067 h 1217"/>
                <a:gd name="T78" fmla="*/ 870 w 3177"/>
                <a:gd name="T79" fmla="*/ 895 h 1217"/>
                <a:gd name="T80" fmla="*/ 883 w 3177"/>
                <a:gd name="T81" fmla="*/ 679 h 1217"/>
                <a:gd name="T82" fmla="*/ 801 w 3177"/>
                <a:gd name="T83" fmla="*/ 559 h 1217"/>
                <a:gd name="T84" fmla="*/ 1593 w 3177"/>
                <a:gd name="T85" fmla="*/ 468 h 1217"/>
                <a:gd name="T86" fmla="*/ 1446 w 3177"/>
                <a:gd name="T87" fmla="*/ 391 h 1217"/>
                <a:gd name="T88" fmla="*/ 1238 w 3177"/>
                <a:gd name="T89" fmla="*/ 409 h 1217"/>
                <a:gd name="T90" fmla="*/ 1055 w 3177"/>
                <a:gd name="T91" fmla="*/ 538 h 1217"/>
                <a:gd name="T92" fmla="*/ 954 w 3177"/>
                <a:gd name="T93" fmla="*/ 737 h 1217"/>
                <a:gd name="T94" fmla="*/ 954 w 3177"/>
                <a:gd name="T95" fmla="*/ 954 h 1217"/>
                <a:gd name="T96" fmla="*/ 1045 w 3177"/>
                <a:gd name="T97" fmla="*/ 1115 h 1217"/>
                <a:gd name="T98" fmla="*/ 1216 w 3177"/>
                <a:gd name="T99" fmla="*/ 1206 h 1217"/>
                <a:gd name="T100" fmla="*/ 1398 w 3177"/>
                <a:gd name="T101" fmla="*/ 1196 h 1217"/>
                <a:gd name="T102" fmla="*/ 1526 w 3177"/>
                <a:gd name="T103" fmla="*/ 1188 h 1217"/>
                <a:gd name="T104" fmla="*/ 1558 w 3177"/>
                <a:gd name="T105" fmla="*/ 868 h 1217"/>
                <a:gd name="T106" fmla="*/ 1423 w 3177"/>
                <a:gd name="T107" fmla="*/ 965 h 1217"/>
                <a:gd name="T108" fmla="*/ 1276 w 3177"/>
                <a:gd name="T109" fmla="*/ 933 h 1217"/>
                <a:gd name="T110" fmla="*/ 1233 w 3177"/>
                <a:gd name="T111" fmla="*/ 800 h 1217"/>
                <a:gd name="T112" fmla="*/ 1294 w 3177"/>
                <a:gd name="T113" fmla="*/ 676 h 1217"/>
                <a:gd name="T114" fmla="*/ 1443 w 3177"/>
                <a:gd name="T115" fmla="*/ 629 h 1217"/>
                <a:gd name="T116" fmla="*/ 1552 w 3177"/>
                <a:gd name="T117" fmla="*/ 688 h 1217"/>
                <a:gd name="T118" fmla="*/ 1579 w 3177"/>
                <a:gd name="T119" fmla="*/ 79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77" h="1217">
                  <a:moveTo>
                    <a:pt x="1918" y="1188"/>
                  </a:moveTo>
                  <a:lnTo>
                    <a:pt x="1982" y="595"/>
                  </a:lnTo>
                  <a:lnTo>
                    <a:pt x="2047" y="4"/>
                  </a:lnTo>
                  <a:lnTo>
                    <a:pt x="2327" y="4"/>
                  </a:lnTo>
                  <a:lnTo>
                    <a:pt x="2263" y="595"/>
                  </a:lnTo>
                  <a:lnTo>
                    <a:pt x="2200" y="1188"/>
                  </a:lnTo>
                  <a:lnTo>
                    <a:pt x="1918" y="1188"/>
                  </a:lnTo>
                  <a:close/>
                  <a:moveTo>
                    <a:pt x="3092" y="496"/>
                  </a:moveTo>
                  <a:lnTo>
                    <a:pt x="3079" y="483"/>
                  </a:lnTo>
                  <a:lnTo>
                    <a:pt x="3065" y="471"/>
                  </a:lnTo>
                  <a:lnTo>
                    <a:pt x="3051" y="458"/>
                  </a:lnTo>
                  <a:lnTo>
                    <a:pt x="3036" y="448"/>
                  </a:lnTo>
                  <a:lnTo>
                    <a:pt x="3019" y="437"/>
                  </a:lnTo>
                  <a:lnTo>
                    <a:pt x="3002" y="428"/>
                  </a:lnTo>
                  <a:lnTo>
                    <a:pt x="2985" y="420"/>
                  </a:lnTo>
                  <a:lnTo>
                    <a:pt x="2976" y="416"/>
                  </a:lnTo>
                  <a:lnTo>
                    <a:pt x="2966" y="413"/>
                  </a:lnTo>
                  <a:lnTo>
                    <a:pt x="2948" y="406"/>
                  </a:lnTo>
                  <a:lnTo>
                    <a:pt x="2928" y="400"/>
                  </a:lnTo>
                  <a:lnTo>
                    <a:pt x="2907" y="395"/>
                  </a:lnTo>
                  <a:lnTo>
                    <a:pt x="2886" y="391"/>
                  </a:lnTo>
                  <a:lnTo>
                    <a:pt x="2864" y="388"/>
                  </a:lnTo>
                  <a:lnTo>
                    <a:pt x="2852" y="386"/>
                  </a:lnTo>
                  <a:lnTo>
                    <a:pt x="2841" y="385"/>
                  </a:lnTo>
                  <a:lnTo>
                    <a:pt x="2817" y="384"/>
                  </a:lnTo>
                  <a:lnTo>
                    <a:pt x="2794" y="384"/>
                  </a:lnTo>
                  <a:lnTo>
                    <a:pt x="2770" y="384"/>
                  </a:lnTo>
                  <a:lnTo>
                    <a:pt x="2746" y="385"/>
                  </a:lnTo>
                  <a:lnTo>
                    <a:pt x="2722" y="388"/>
                  </a:lnTo>
                  <a:lnTo>
                    <a:pt x="2700" y="391"/>
                  </a:lnTo>
                  <a:lnTo>
                    <a:pt x="2677" y="395"/>
                  </a:lnTo>
                  <a:lnTo>
                    <a:pt x="2655" y="400"/>
                  </a:lnTo>
                  <a:lnTo>
                    <a:pt x="2634" y="406"/>
                  </a:lnTo>
                  <a:lnTo>
                    <a:pt x="2613" y="413"/>
                  </a:lnTo>
                  <a:lnTo>
                    <a:pt x="2593" y="420"/>
                  </a:lnTo>
                  <a:lnTo>
                    <a:pt x="2574" y="430"/>
                  </a:lnTo>
                  <a:lnTo>
                    <a:pt x="2555" y="438"/>
                  </a:lnTo>
                  <a:lnTo>
                    <a:pt x="2536" y="448"/>
                  </a:lnTo>
                  <a:lnTo>
                    <a:pt x="2519" y="459"/>
                  </a:lnTo>
                  <a:lnTo>
                    <a:pt x="2501" y="471"/>
                  </a:lnTo>
                  <a:lnTo>
                    <a:pt x="2485" y="483"/>
                  </a:lnTo>
                  <a:lnTo>
                    <a:pt x="2468" y="497"/>
                  </a:lnTo>
                  <a:lnTo>
                    <a:pt x="2454" y="511"/>
                  </a:lnTo>
                  <a:lnTo>
                    <a:pt x="2439" y="525"/>
                  </a:lnTo>
                  <a:lnTo>
                    <a:pt x="2425" y="541"/>
                  </a:lnTo>
                  <a:lnTo>
                    <a:pt x="2412" y="556"/>
                  </a:lnTo>
                  <a:lnTo>
                    <a:pt x="2400" y="573"/>
                  </a:lnTo>
                  <a:lnTo>
                    <a:pt x="2389" y="591"/>
                  </a:lnTo>
                  <a:lnTo>
                    <a:pt x="2379" y="609"/>
                  </a:lnTo>
                  <a:lnTo>
                    <a:pt x="2368" y="627"/>
                  </a:lnTo>
                  <a:lnTo>
                    <a:pt x="2359" y="647"/>
                  </a:lnTo>
                  <a:lnTo>
                    <a:pt x="2351" y="667"/>
                  </a:lnTo>
                  <a:lnTo>
                    <a:pt x="2344" y="688"/>
                  </a:lnTo>
                  <a:lnTo>
                    <a:pt x="2337" y="709"/>
                  </a:lnTo>
                  <a:lnTo>
                    <a:pt x="2331" y="730"/>
                  </a:lnTo>
                  <a:lnTo>
                    <a:pt x="2326" y="752"/>
                  </a:lnTo>
                  <a:lnTo>
                    <a:pt x="2323" y="776"/>
                  </a:lnTo>
                  <a:lnTo>
                    <a:pt x="2320" y="798"/>
                  </a:lnTo>
                  <a:lnTo>
                    <a:pt x="2317" y="821"/>
                  </a:lnTo>
                  <a:lnTo>
                    <a:pt x="2316" y="842"/>
                  </a:lnTo>
                  <a:lnTo>
                    <a:pt x="2316" y="864"/>
                  </a:lnTo>
                  <a:lnTo>
                    <a:pt x="2317" y="884"/>
                  </a:lnTo>
                  <a:lnTo>
                    <a:pt x="2319" y="905"/>
                  </a:lnTo>
                  <a:lnTo>
                    <a:pt x="2321" y="924"/>
                  </a:lnTo>
                  <a:lnTo>
                    <a:pt x="2326" y="944"/>
                  </a:lnTo>
                  <a:lnTo>
                    <a:pt x="2330" y="962"/>
                  </a:lnTo>
                  <a:lnTo>
                    <a:pt x="2335" y="980"/>
                  </a:lnTo>
                  <a:lnTo>
                    <a:pt x="2342" y="999"/>
                  </a:lnTo>
                  <a:lnTo>
                    <a:pt x="2349" y="1015"/>
                  </a:lnTo>
                  <a:lnTo>
                    <a:pt x="2358" y="1032"/>
                  </a:lnTo>
                  <a:lnTo>
                    <a:pt x="2366" y="1048"/>
                  </a:lnTo>
                  <a:lnTo>
                    <a:pt x="2376" y="1063"/>
                  </a:lnTo>
                  <a:lnTo>
                    <a:pt x="2387" y="1077"/>
                  </a:lnTo>
                  <a:lnTo>
                    <a:pt x="2398" y="1091"/>
                  </a:lnTo>
                  <a:lnTo>
                    <a:pt x="2412" y="1105"/>
                  </a:lnTo>
                  <a:lnTo>
                    <a:pt x="2428" y="1119"/>
                  </a:lnTo>
                  <a:lnTo>
                    <a:pt x="2443" y="1132"/>
                  </a:lnTo>
                  <a:lnTo>
                    <a:pt x="2452" y="1137"/>
                  </a:lnTo>
                  <a:lnTo>
                    <a:pt x="2460" y="1144"/>
                  </a:lnTo>
                  <a:lnTo>
                    <a:pt x="2478" y="1154"/>
                  </a:lnTo>
                  <a:lnTo>
                    <a:pt x="2497" y="1165"/>
                  </a:lnTo>
                  <a:lnTo>
                    <a:pt x="2516" y="1174"/>
                  </a:lnTo>
                  <a:lnTo>
                    <a:pt x="2536" y="1182"/>
                  </a:lnTo>
                  <a:lnTo>
                    <a:pt x="2557" y="1189"/>
                  </a:lnTo>
                  <a:lnTo>
                    <a:pt x="2578" y="1195"/>
                  </a:lnTo>
                  <a:lnTo>
                    <a:pt x="2589" y="1197"/>
                  </a:lnTo>
                  <a:lnTo>
                    <a:pt x="2600" y="1200"/>
                  </a:lnTo>
                  <a:lnTo>
                    <a:pt x="2624" y="1204"/>
                  </a:lnTo>
                  <a:lnTo>
                    <a:pt x="2648" y="1209"/>
                  </a:lnTo>
                  <a:lnTo>
                    <a:pt x="2672" y="1211"/>
                  </a:lnTo>
                  <a:lnTo>
                    <a:pt x="2697" y="1213"/>
                  </a:lnTo>
                  <a:lnTo>
                    <a:pt x="2723" y="1213"/>
                  </a:lnTo>
                  <a:lnTo>
                    <a:pt x="2758" y="1211"/>
                  </a:lnTo>
                  <a:lnTo>
                    <a:pt x="2775" y="1210"/>
                  </a:lnTo>
                  <a:lnTo>
                    <a:pt x="2792" y="1209"/>
                  </a:lnTo>
                  <a:lnTo>
                    <a:pt x="2809" y="1206"/>
                  </a:lnTo>
                  <a:lnTo>
                    <a:pt x="2826" y="1203"/>
                  </a:lnTo>
                  <a:lnTo>
                    <a:pt x="2843" y="1200"/>
                  </a:lnTo>
                  <a:lnTo>
                    <a:pt x="2859" y="1196"/>
                  </a:lnTo>
                  <a:lnTo>
                    <a:pt x="2892" y="1186"/>
                  </a:lnTo>
                  <a:lnTo>
                    <a:pt x="2907" y="1182"/>
                  </a:lnTo>
                  <a:lnTo>
                    <a:pt x="2922" y="1175"/>
                  </a:lnTo>
                  <a:lnTo>
                    <a:pt x="2952" y="1162"/>
                  </a:lnTo>
                  <a:lnTo>
                    <a:pt x="2966" y="1155"/>
                  </a:lnTo>
                  <a:lnTo>
                    <a:pt x="2978" y="1147"/>
                  </a:lnTo>
                  <a:lnTo>
                    <a:pt x="3009" y="1129"/>
                  </a:lnTo>
                  <a:lnTo>
                    <a:pt x="3023" y="1119"/>
                  </a:lnTo>
                  <a:lnTo>
                    <a:pt x="3036" y="1108"/>
                  </a:lnTo>
                  <a:lnTo>
                    <a:pt x="3048" y="1097"/>
                  </a:lnTo>
                  <a:lnTo>
                    <a:pt x="3061" y="1085"/>
                  </a:lnTo>
                  <a:lnTo>
                    <a:pt x="3072" y="1074"/>
                  </a:lnTo>
                  <a:lnTo>
                    <a:pt x="3084" y="1062"/>
                  </a:lnTo>
                  <a:lnTo>
                    <a:pt x="3095" y="1048"/>
                  </a:lnTo>
                  <a:lnTo>
                    <a:pt x="3103" y="1035"/>
                  </a:lnTo>
                  <a:lnTo>
                    <a:pt x="3113" y="1021"/>
                  </a:lnTo>
                  <a:lnTo>
                    <a:pt x="3121" y="1007"/>
                  </a:lnTo>
                  <a:lnTo>
                    <a:pt x="3128" y="992"/>
                  </a:lnTo>
                  <a:lnTo>
                    <a:pt x="3135" y="978"/>
                  </a:lnTo>
                  <a:lnTo>
                    <a:pt x="3142" y="962"/>
                  </a:lnTo>
                  <a:lnTo>
                    <a:pt x="3148" y="945"/>
                  </a:lnTo>
                  <a:lnTo>
                    <a:pt x="3149" y="941"/>
                  </a:lnTo>
                  <a:lnTo>
                    <a:pt x="2918" y="941"/>
                  </a:lnTo>
                  <a:lnTo>
                    <a:pt x="2900" y="957"/>
                  </a:lnTo>
                  <a:lnTo>
                    <a:pt x="2890" y="964"/>
                  </a:lnTo>
                  <a:lnTo>
                    <a:pt x="2880" y="971"/>
                  </a:lnTo>
                  <a:lnTo>
                    <a:pt x="2871" y="976"/>
                  </a:lnTo>
                  <a:lnTo>
                    <a:pt x="2861" y="982"/>
                  </a:lnTo>
                  <a:lnTo>
                    <a:pt x="2840" y="993"/>
                  </a:lnTo>
                  <a:lnTo>
                    <a:pt x="2830" y="997"/>
                  </a:lnTo>
                  <a:lnTo>
                    <a:pt x="2819" y="1000"/>
                  </a:lnTo>
                  <a:lnTo>
                    <a:pt x="2809" y="1004"/>
                  </a:lnTo>
                  <a:lnTo>
                    <a:pt x="2798" y="1007"/>
                  </a:lnTo>
                  <a:lnTo>
                    <a:pt x="2788" y="1008"/>
                  </a:lnTo>
                  <a:lnTo>
                    <a:pt x="2777" y="1010"/>
                  </a:lnTo>
                  <a:lnTo>
                    <a:pt x="2766" y="1011"/>
                  </a:lnTo>
                  <a:lnTo>
                    <a:pt x="2756" y="1011"/>
                  </a:lnTo>
                  <a:lnTo>
                    <a:pt x="2743" y="1013"/>
                  </a:lnTo>
                  <a:lnTo>
                    <a:pt x="2723" y="1011"/>
                  </a:lnTo>
                  <a:lnTo>
                    <a:pt x="2715" y="1011"/>
                  </a:lnTo>
                  <a:lnTo>
                    <a:pt x="2705" y="1010"/>
                  </a:lnTo>
                  <a:lnTo>
                    <a:pt x="2688" y="1006"/>
                  </a:lnTo>
                  <a:lnTo>
                    <a:pt x="2673" y="1001"/>
                  </a:lnTo>
                  <a:lnTo>
                    <a:pt x="2658" y="996"/>
                  </a:lnTo>
                  <a:lnTo>
                    <a:pt x="2652" y="992"/>
                  </a:lnTo>
                  <a:lnTo>
                    <a:pt x="2645" y="989"/>
                  </a:lnTo>
                  <a:lnTo>
                    <a:pt x="2634" y="979"/>
                  </a:lnTo>
                  <a:lnTo>
                    <a:pt x="2624" y="969"/>
                  </a:lnTo>
                  <a:lnTo>
                    <a:pt x="2614" y="959"/>
                  </a:lnTo>
                  <a:lnTo>
                    <a:pt x="2611" y="952"/>
                  </a:lnTo>
                  <a:lnTo>
                    <a:pt x="2607" y="947"/>
                  </a:lnTo>
                  <a:lnTo>
                    <a:pt x="2602" y="933"/>
                  </a:lnTo>
                  <a:lnTo>
                    <a:pt x="2597" y="919"/>
                  </a:lnTo>
                  <a:lnTo>
                    <a:pt x="2595" y="902"/>
                  </a:lnTo>
                  <a:lnTo>
                    <a:pt x="2593" y="893"/>
                  </a:lnTo>
                  <a:lnTo>
                    <a:pt x="2593" y="885"/>
                  </a:lnTo>
                  <a:lnTo>
                    <a:pt x="2593" y="867"/>
                  </a:lnTo>
                  <a:lnTo>
                    <a:pt x="2595" y="847"/>
                  </a:lnTo>
                  <a:lnTo>
                    <a:pt x="3170" y="847"/>
                  </a:lnTo>
                  <a:lnTo>
                    <a:pt x="3173" y="816"/>
                  </a:lnTo>
                  <a:lnTo>
                    <a:pt x="3176" y="791"/>
                  </a:lnTo>
                  <a:lnTo>
                    <a:pt x="3177" y="767"/>
                  </a:lnTo>
                  <a:lnTo>
                    <a:pt x="3177" y="744"/>
                  </a:lnTo>
                  <a:lnTo>
                    <a:pt x="3176" y="720"/>
                  </a:lnTo>
                  <a:lnTo>
                    <a:pt x="3175" y="697"/>
                  </a:lnTo>
                  <a:lnTo>
                    <a:pt x="3172" y="676"/>
                  </a:lnTo>
                  <a:lnTo>
                    <a:pt x="3169" y="655"/>
                  </a:lnTo>
                  <a:lnTo>
                    <a:pt x="3163" y="634"/>
                  </a:lnTo>
                  <a:lnTo>
                    <a:pt x="3158" y="615"/>
                  </a:lnTo>
                  <a:lnTo>
                    <a:pt x="3152" y="595"/>
                  </a:lnTo>
                  <a:lnTo>
                    <a:pt x="3144" y="577"/>
                  </a:lnTo>
                  <a:lnTo>
                    <a:pt x="3135" y="559"/>
                  </a:lnTo>
                  <a:lnTo>
                    <a:pt x="3126" y="542"/>
                  </a:lnTo>
                  <a:lnTo>
                    <a:pt x="3121" y="534"/>
                  </a:lnTo>
                  <a:lnTo>
                    <a:pt x="3116" y="527"/>
                  </a:lnTo>
                  <a:lnTo>
                    <a:pt x="3105" y="511"/>
                  </a:lnTo>
                  <a:lnTo>
                    <a:pt x="3092" y="496"/>
                  </a:lnTo>
                  <a:close/>
                  <a:moveTo>
                    <a:pt x="2617" y="683"/>
                  </a:moveTo>
                  <a:lnTo>
                    <a:pt x="2621" y="669"/>
                  </a:lnTo>
                  <a:lnTo>
                    <a:pt x="2628" y="658"/>
                  </a:lnTo>
                  <a:lnTo>
                    <a:pt x="2635" y="646"/>
                  </a:lnTo>
                  <a:lnTo>
                    <a:pt x="2642" y="634"/>
                  </a:lnTo>
                  <a:lnTo>
                    <a:pt x="2652" y="625"/>
                  </a:lnTo>
                  <a:lnTo>
                    <a:pt x="2660" y="615"/>
                  </a:lnTo>
                  <a:lnTo>
                    <a:pt x="2670" y="606"/>
                  </a:lnTo>
                  <a:lnTo>
                    <a:pt x="2681" y="599"/>
                  </a:lnTo>
                  <a:lnTo>
                    <a:pt x="2693" y="592"/>
                  </a:lnTo>
                  <a:lnTo>
                    <a:pt x="2705" y="585"/>
                  </a:lnTo>
                  <a:lnTo>
                    <a:pt x="2718" y="580"/>
                  </a:lnTo>
                  <a:lnTo>
                    <a:pt x="2730" y="576"/>
                  </a:lnTo>
                  <a:lnTo>
                    <a:pt x="2744" y="573"/>
                  </a:lnTo>
                  <a:lnTo>
                    <a:pt x="2758" y="570"/>
                  </a:lnTo>
                  <a:lnTo>
                    <a:pt x="2773" y="569"/>
                  </a:lnTo>
                  <a:lnTo>
                    <a:pt x="2788" y="569"/>
                  </a:lnTo>
                  <a:lnTo>
                    <a:pt x="2802" y="569"/>
                  </a:lnTo>
                  <a:lnTo>
                    <a:pt x="2815" y="570"/>
                  </a:lnTo>
                  <a:lnTo>
                    <a:pt x="2827" y="573"/>
                  </a:lnTo>
                  <a:lnTo>
                    <a:pt x="2840" y="577"/>
                  </a:lnTo>
                  <a:lnTo>
                    <a:pt x="2851" y="581"/>
                  </a:lnTo>
                  <a:lnTo>
                    <a:pt x="2862" y="587"/>
                  </a:lnTo>
                  <a:lnTo>
                    <a:pt x="2872" y="594"/>
                  </a:lnTo>
                  <a:lnTo>
                    <a:pt x="2882" y="601"/>
                  </a:lnTo>
                  <a:lnTo>
                    <a:pt x="2890" y="608"/>
                  </a:lnTo>
                  <a:lnTo>
                    <a:pt x="2899" y="618"/>
                  </a:lnTo>
                  <a:lnTo>
                    <a:pt x="2906" y="626"/>
                  </a:lnTo>
                  <a:lnTo>
                    <a:pt x="2911" y="637"/>
                  </a:lnTo>
                  <a:lnTo>
                    <a:pt x="2917" y="647"/>
                  </a:lnTo>
                  <a:lnTo>
                    <a:pt x="2921" y="658"/>
                  </a:lnTo>
                  <a:lnTo>
                    <a:pt x="2924" y="671"/>
                  </a:lnTo>
                  <a:lnTo>
                    <a:pt x="2925" y="683"/>
                  </a:lnTo>
                  <a:lnTo>
                    <a:pt x="2617" y="683"/>
                  </a:lnTo>
                  <a:close/>
                  <a:moveTo>
                    <a:pt x="637" y="479"/>
                  </a:moveTo>
                  <a:lnTo>
                    <a:pt x="563" y="456"/>
                  </a:lnTo>
                  <a:lnTo>
                    <a:pt x="544" y="449"/>
                  </a:lnTo>
                  <a:lnTo>
                    <a:pt x="523" y="441"/>
                  </a:lnTo>
                  <a:lnTo>
                    <a:pt x="513" y="437"/>
                  </a:lnTo>
                  <a:lnTo>
                    <a:pt x="503" y="433"/>
                  </a:lnTo>
                  <a:lnTo>
                    <a:pt x="493" y="427"/>
                  </a:lnTo>
                  <a:lnTo>
                    <a:pt x="483" y="421"/>
                  </a:lnTo>
                  <a:lnTo>
                    <a:pt x="475" y="414"/>
                  </a:lnTo>
                  <a:lnTo>
                    <a:pt x="467" y="407"/>
                  </a:lnTo>
                  <a:lnTo>
                    <a:pt x="460" y="400"/>
                  </a:lnTo>
                  <a:lnTo>
                    <a:pt x="454" y="392"/>
                  </a:lnTo>
                  <a:lnTo>
                    <a:pt x="450" y="382"/>
                  </a:lnTo>
                  <a:lnTo>
                    <a:pt x="448" y="378"/>
                  </a:lnTo>
                  <a:lnTo>
                    <a:pt x="447" y="372"/>
                  </a:lnTo>
                  <a:lnTo>
                    <a:pt x="446" y="361"/>
                  </a:lnTo>
                  <a:lnTo>
                    <a:pt x="446" y="350"/>
                  </a:lnTo>
                  <a:lnTo>
                    <a:pt x="448" y="339"/>
                  </a:lnTo>
                  <a:lnTo>
                    <a:pt x="451" y="328"/>
                  </a:lnTo>
                  <a:lnTo>
                    <a:pt x="457" y="318"/>
                  </a:lnTo>
                  <a:lnTo>
                    <a:pt x="460" y="314"/>
                  </a:lnTo>
                  <a:lnTo>
                    <a:pt x="462" y="309"/>
                  </a:lnTo>
                  <a:lnTo>
                    <a:pt x="469" y="301"/>
                  </a:lnTo>
                  <a:lnTo>
                    <a:pt x="478" y="293"/>
                  </a:lnTo>
                  <a:lnTo>
                    <a:pt x="488" y="286"/>
                  </a:lnTo>
                  <a:lnTo>
                    <a:pt x="497" y="280"/>
                  </a:lnTo>
                  <a:lnTo>
                    <a:pt x="507" y="274"/>
                  </a:lnTo>
                  <a:lnTo>
                    <a:pt x="517" y="270"/>
                  </a:lnTo>
                  <a:lnTo>
                    <a:pt x="528" y="266"/>
                  </a:lnTo>
                  <a:lnTo>
                    <a:pt x="539" y="263"/>
                  </a:lnTo>
                  <a:lnTo>
                    <a:pt x="560" y="259"/>
                  </a:lnTo>
                  <a:lnTo>
                    <a:pt x="572" y="258"/>
                  </a:lnTo>
                  <a:lnTo>
                    <a:pt x="581" y="258"/>
                  </a:lnTo>
                  <a:lnTo>
                    <a:pt x="597" y="258"/>
                  </a:lnTo>
                  <a:lnTo>
                    <a:pt x="612" y="259"/>
                  </a:lnTo>
                  <a:lnTo>
                    <a:pt x="628" y="262"/>
                  </a:lnTo>
                  <a:lnTo>
                    <a:pt x="642" y="265"/>
                  </a:lnTo>
                  <a:lnTo>
                    <a:pt x="654" y="267"/>
                  </a:lnTo>
                  <a:lnTo>
                    <a:pt x="668" y="272"/>
                  </a:lnTo>
                  <a:lnTo>
                    <a:pt x="681" y="277"/>
                  </a:lnTo>
                  <a:lnTo>
                    <a:pt x="692" y="283"/>
                  </a:lnTo>
                  <a:lnTo>
                    <a:pt x="705" y="288"/>
                  </a:lnTo>
                  <a:lnTo>
                    <a:pt x="714" y="294"/>
                  </a:lnTo>
                  <a:lnTo>
                    <a:pt x="736" y="307"/>
                  </a:lnTo>
                  <a:lnTo>
                    <a:pt x="744" y="314"/>
                  </a:lnTo>
                  <a:lnTo>
                    <a:pt x="754" y="319"/>
                  </a:lnTo>
                  <a:lnTo>
                    <a:pt x="769" y="333"/>
                  </a:lnTo>
                  <a:lnTo>
                    <a:pt x="772" y="336"/>
                  </a:lnTo>
                  <a:lnTo>
                    <a:pt x="919" y="98"/>
                  </a:lnTo>
                  <a:lnTo>
                    <a:pt x="916" y="95"/>
                  </a:lnTo>
                  <a:lnTo>
                    <a:pt x="898" y="85"/>
                  </a:lnTo>
                  <a:lnTo>
                    <a:pt x="878" y="76"/>
                  </a:lnTo>
                  <a:lnTo>
                    <a:pt x="859" y="66"/>
                  </a:lnTo>
                  <a:lnTo>
                    <a:pt x="838" y="56"/>
                  </a:lnTo>
                  <a:lnTo>
                    <a:pt x="817" y="48"/>
                  </a:lnTo>
                  <a:lnTo>
                    <a:pt x="794" y="41"/>
                  </a:lnTo>
                  <a:lnTo>
                    <a:pt x="772" y="34"/>
                  </a:lnTo>
                  <a:lnTo>
                    <a:pt x="750" y="26"/>
                  </a:lnTo>
                  <a:lnTo>
                    <a:pt x="727" y="21"/>
                  </a:lnTo>
                  <a:lnTo>
                    <a:pt x="703" y="15"/>
                  </a:lnTo>
                  <a:lnTo>
                    <a:pt x="679" y="11"/>
                  </a:lnTo>
                  <a:lnTo>
                    <a:pt x="657" y="7"/>
                  </a:lnTo>
                  <a:lnTo>
                    <a:pt x="633" y="4"/>
                  </a:lnTo>
                  <a:lnTo>
                    <a:pt x="611" y="3"/>
                  </a:lnTo>
                  <a:lnTo>
                    <a:pt x="588" y="1"/>
                  </a:lnTo>
                  <a:lnTo>
                    <a:pt x="566" y="0"/>
                  </a:lnTo>
                  <a:lnTo>
                    <a:pt x="544" y="1"/>
                  </a:lnTo>
                  <a:lnTo>
                    <a:pt x="523" y="3"/>
                  </a:lnTo>
                  <a:lnTo>
                    <a:pt x="502" y="4"/>
                  </a:lnTo>
                  <a:lnTo>
                    <a:pt x="481" y="8"/>
                  </a:lnTo>
                  <a:lnTo>
                    <a:pt x="469" y="10"/>
                  </a:lnTo>
                  <a:lnTo>
                    <a:pt x="460" y="12"/>
                  </a:lnTo>
                  <a:lnTo>
                    <a:pt x="440" y="17"/>
                  </a:lnTo>
                  <a:lnTo>
                    <a:pt x="420" y="22"/>
                  </a:lnTo>
                  <a:lnTo>
                    <a:pt x="401" y="29"/>
                  </a:lnTo>
                  <a:lnTo>
                    <a:pt x="382" y="36"/>
                  </a:lnTo>
                  <a:lnTo>
                    <a:pt x="364" y="45"/>
                  </a:lnTo>
                  <a:lnTo>
                    <a:pt x="346" y="53"/>
                  </a:lnTo>
                  <a:lnTo>
                    <a:pt x="329" y="63"/>
                  </a:lnTo>
                  <a:lnTo>
                    <a:pt x="312" y="74"/>
                  </a:lnTo>
                  <a:lnTo>
                    <a:pt x="296" y="85"/>
                  </a:lnTo>
                  <a:lnTo>
                    <a:pt x="280" y="97"/>
                  </a:lnTo>
                  <a:lnTo>
                    <a:pt x="266" y="109"/>
                  </a:lnTo>
                  <a:lnTo>
                    <a:pt x="252" y="122"/>
                  </a:lnTo>
                  <a:lnTo>
                    <a:pt x="238" y="136"/>
                  </a:lnTo>
                  <a:lnTo>
                    <a:pt x="226" y="151"/>
                  </a:lnTo>
                  <a:lnTo>
                    <a:pt x="213" y="165"/>
                  </a:lnTo>
                  <a:lnTo>
                    <a:pt x="200" y="182"/>
                  </a:lnTo>
                  <a:lnTo>
                    <a:pt x="191" y="197"/>
                  </a:lnTo>
                  <a:lnTo>
                    <a:pt x="179" y="214"/>
                  </a:lnTo>
                  <a:lnTo>
                    <a:pt x="171" y="232"/>
                  </a:lnTo>
                  <a:lnTo>
                    <a:pt x="161" y="249"/>
                  </a:lnTo>
                  <a:lnTo>
                    <a:pt x="154" y="269"/>
                  </a:lnTo>
                  <a:lnTo>
                    <a:pt x="147" y="287"/>
                  </a:lnTo>
                  <a:lnTo>
                    <a:pt x="140" y="307"/>
                  </a:lnTo>
                  <a:lnTo>
                    <a:pt x="134" y="326"/>
                  </a:lnTo>
                  <a:lnTo>
                    <a:pt x="130" y="347"/>
                  </a:lnTo>
                  <a:lnTo>
                    <a:pt x="127" y="368"/>
                  </a:lnTo>
                  <a:lnTo>
                    <a:pt x="125" y="389"/>
                  </a:lnTo>
                  <a:lnTo>
                    <a:pt x="122" y="409"/>
                  </a:lnTo>
                  <a:lnTo>
                    <a:pt x="120" y="428"/>
                  </a:lnTo>
                  <a:lnTo>
                    <a:pt x="120" y="465"/>
                  </a:lnTo>
                  <a:lnTo>
                    <a:pt x="122" y="482"/>
                  </a:lnTo>
                  <a:lnTo>
                    <a:pt x="125" y="497"/>
                  </a:lnTo>
                  <a:lnTo>
                    <a:pt x="127" y="513"/>
                  </a:lnTo>
                  <a:lnTo>
                    <a:pt x="130" y="527"/>
                  </a:lnTo>
                  <a:lnTo>
                    <a:pt x="134" y="541"/>
                  </a:lnTo>
                  <a:lnTo>
                    <a:pt x="140" y="553"/>
                  </a:lnTo>
                  <a:lnTo>
                    <a:pt x="146" y="564"/>
                  </a:lnTo>
                  <a:lnTo>
                    <a:pt x="153" y="577"/>
                  </a:lnTo>
                  <a:lnTo>
                    <a:pt x="160" y="587"/>
                  </a:lnTo>
                  <a:lnTo>
                    <a:pt x="167" y="598"/>
                  </a:lnTo>
                  <a:lnTo>
                    <a:pt x="175" y="608"/>
                  </a:lnTo>
                  <a:lnTo>
                    <a:pt x="185" y="616"/>
                  </a:lnTo>
                  <a:lnTo>
                    <a:pt x="193" y="625"/>
                  </a:lnTo>
                  <a:lnTo>
                    <a:pt x="205" y="633"/>
                  </a:lnTo>
                  <a:lnTo>
                    <a:pt x="214" y="641"/>
                  </a:lnTo>
                  <a:lnTo>
                    <a:pt x="226" y="648"/>
                  </a:lnTo>
                  <a:lnTo>
                    <a:pt x="238" y="655"/>
                  </a:lnTo>
                  <a:lnTo>
                    <a:pt x="251" y="662"/>
                  </a:lnTo>
                  <a:lnTo>
                    <a:pt x="277" y="675"/>
                  </a:lnTo>
                  <a:lnTo>
                    <a:pt x="305" y="686"/>
                  </a:lnTo>
                  <a:lnTo>
                    <a:pt x="336" y="697"/>
                  </a:lnTo>
                  <a:lnTo>
                    <a:pt x="368" y="707"/>
                  </a:lnTo>
                  <a:lnTo>
                    <a:pt x="402" y="717"/>
                  </a:lnTo>
                  <a:lnTo>
                    <a:pt x="410" y="720"/>
                  </a:lnTo>
                  <a:lnTo>
                    <a:pt x="436" y="727"/>
                  </a:lnTo>
                  <a:lnTo>
                    <a:pt x="462" y="737"/>
                  </a:lnTo>
                  <a:lnTo>
                    <a:pt x="476" y="741"/>
                  </a:lnTo>
                  <a:lnTo>
                    <a:pt x="489" y="746"/>
                  </a:lnTo>
                  <a:lnTo>
                    <a:pt x="502" y="753"/>
                  </a:lnTo>
                  <a:lnTo>
                    <a:pt x="514" y="760"/>
                  </a:lnTo>
                  <a:lnTo>
                    <a:pt x="527" y="767"/>
                  </a:lnTo>
                  <a:lnTo>
                    <a:pt x="532" y="772"/>
                  </a:lnTo>
                  <a:lnTo>
                    <a:pt x="537" y="776"/>
                  </a:lnTo>
                  <a:lnTo>
                    <a:pt x="546" y="786"/>
                  </a:lnTo>
                  <a:lnTo>
                    <a:pt x="553" y="795"/>
                  </a:lnTo>
                  <a:lnTo>
                    <a:pt x="558" y="801"/>
                  </a:lnTo>
                  <a:lnTo>
                    <a:pt x="560" y="807"/>
                  </a:lnTo>
                  <a:lnTo>
                    <a:pt x="562" y="812"/>
                  </a:lnTo>
                  <a:lnTo>
                    <a:pt x="565" y="818"/>
                  </a:lnTo>
                  <a:lnTo>
                    <a:pt x="566" y="825"/>
                  </a:lnTo>
                  <a:lnTo>
                    <a:pt x="566" y="830"/>
                  </a:lnTo>
                  <a:lnTo>
                    <a:pt x="566" y="837"/>
                  </a:lnTo>
                  <a:lnTo>
                    <a:pt x="566" y="844"/>
                  </a:lnTo>
                  <a:lnTo>
                    <a:pt x="565" y="851"/>
                  </a:lnTo>
                  <a:lnTo>
                    <a:pt x="563" y="858"/>
                  </a:lnTo>
                  <a:lnTo>
                    <a:pt x="562" y="865"/>
                  </a:lnTo>
                  <a:lnTo>
                    <a:pt x="560" y="872"/>
                  </a:lnTo>
                  <a:lnTo>
                    <a:pt x="558" y="878"/>
                  </a:lnTo>
                  <a:lnTo>
                    <a:pt x="555" y="884"/>
                  </a:lnTo>
                  <a:lnTo>
                    <a:pt x="548" y="895"/>
                  </a:lnTo>
                  <a:lnTo>
                    <a:pt x="541" y="905"/>
                  </a:lnTo>
                  <a:lnTo>
                    <a:pt x="532" y="915"/>
                  </a:lnTo>
                  <a:lnTo>
                    <a:pt x="523" y="923"/>
                  </a:lnTo>
                  <a:lnTo>
                    <a:pt x="513" y="930"/>
                  </a:lnTo>
                  <a:lnTo>
                    <a:pt x="507" y="934"/>
                  </a:lnTo>
                  <a:lnTo>
                    <a:pt x="502" y="937"/>
                  </a:lnTo>
                  <a:lnTo>
                    <a:pt x="489" y="943"/>
                  </a:lnTo>
                  <a:lnTo>
                    <a:pt x="478" y="947"/>
                  </a:lnTo>
                  <a:lnTo>
                    <a:pt x="465" y="951"/>
                  </a:lnTo>
                  <a:lnTo>
                    <a:pt x="451" y="954"/>
                  </a:lnTo>
                  <a:lnTo>
                    <a:pt x="439" y="955"/>
                  </a:lnTo>
                  <a:lnTo>
                    <a:pt x="424" y="957"/>
                  </a:lnTo>
                  <a:lnTo>
                    <a:pt x="412" y="958"/>
                  </a:lnTo>
                  <a:lnTo>
                    <a:pt x="395" y="957"/>
                  </a:lnTo>
                  <a:lnTo>
                    <a:pt x="380" y="955"/>
                  </a:lnTo>
                  <a:lnTo>
                    <a:pt x="364" y="954"/>
                  </a:lnTo>
                  <a:lnTo>
                    <a:pt x="347" y="951"/>
                  </a:lnTo>
                  <a:lnTo>
                    <a:pt x="332" y="947"/>
                  </a:lnTo>
                  <a:lnTo>
                    <a:pt x="317" y="941"/>
                  </a:lnTo>
                  <a:lnTo>
                    <a:pt x="301" y="936"/>
                  </a:lnTo>
                  <a:lnTo>
                    <a:pt x="286" y="929"/>
                  </a:lnTo>
                  <a:lnTo>
                    <a:pt x="270" y="922"/>
                  </a:lnTo>
                  <a:lnTo>
                    <a:pt x="255" y="912"/>
                  </a:lnTo>
                  <a:lnTo>
                    <a:pt x="240" y="902"/>
                  </a:lnTo>
                  <a:lnTo>
                    <a:pt x="224" y="892"/>
                  </a:lnTo>
                  <a:lnTo>
                    <a:pt x="209" y="881"/>
                  </a:lnTo>
                  <a:lnTo>
                    <a:pt x="193" y="868"/>
                  </a:lnTo>
                  <a:lnTo>
                    <a:pt x="177" y="854"/>
                  </a:lnTo>
                  <a:lnTo>
                    <a:pt x="161" y="840"/>
                  </a:lnTo>
                  <a:lnTo>
                    <a:pt x="158" y="836"/>
                  </a:lnTo>
                  <a:lnTo>
                    <a:pt x="0" y="1084"/>
                  </a:lnTo>
                  <a:lnTo>
                    <a:pt x="3" y="1085"/>
                  </a:lnTo>
                  <a:lnTo>
                    <a:pt x="24" y="1101"/>
                  </a:lnTo>
                  <a:lnTo>
                    <a:pt x="46" y="1116"/>
                  </a:lnTo>
                  <a:lnTo>
                    <a:pt x="69" y="1129"/>
                  </a:lnTo>
                  <a:lnTo>
                    <a:pt x="92" y="1141"/>
                  </a:lnTo>
                  <a:lnTo>
                    <a:pt x="115" y="1154"/>
                  </a:lnTo>
                  <a:lnTo>
                    <a:pt x="140" y="1165"/>
                  </a:lnTo>
                  <a:lnTo>
                    <a:pt x="164" y="1175"/>
                  </a:lnTo>
                  <a:lnTo>
                    <a:pt x="189" y="1183"/>
                  </a:lnTo>
                  <a:lnTo>
                    <a:pt x="214" y="1192"/>
                  </a:lnTo>
                  <a:lnTo>
                    <a:pt x="240" y="1197"/>
                  </a:lnTo>
                  <a:lnTo>
                    <a:pt x="265" y="1204"/>
                  </a:lnTo>
                  <a:lnTo>
                    <a:pt x="291" y="1209"/>
                  </a:lnTo>
                  <a:lnTo>
                    <a:pt x="317" y="1213"/>
                  </a:lnTo>
                  <a:lnTo>
                    <a:pt x="343" y="1216"/>
                  </a:lnTo>
                  <a:lnTo>
                    <a:pt x="370" y="1217"/>
                  </a:lnTo>
                  <a:lnTo>
                    <a:pt x="395" y="1217"/>
                  </a:lnTo>
                  <a:lnTo>
                    <a:pt x="419" y="1217"/>
                  </a:lnTo>
                  <a:lnTo>
                    <a:pt x="443" y="1216"/>
                  </a:lnTo>
                  <a:lnTo>
                    <a:pt x="467" y="1213"/>
                  </a:lnTo>
                  <a:lnTo>
                    <a:pt x="490" y="1210"/>
                  </a:lnTo>
                  <a:lnTo>
                    <a:pt x="513" y="1206"/>
                  </a:lnTo>
                  <a:lnTo>
                    <a:pt x="535" y="1202"/>
                  </a:lnTo>
                  <a:lnTo>
                    <a:pt x="558" y="1196"/>
                  </a:lnTo>
                  <a:lnTo>
                    <a:pt x="580" y="1189"/>
                  </a:lnTo>
                  <a:lnTo>
                    <a:pt x="601" y="1182"/>
                  </a:lnTo>
                  <a:lnTo>
                    <a:pt x="622" y="1174"/>
                  </a:lnTo>
                  <a:lnTo>
                    <a:pt x="642" y="1165"/>
                  </a:lnTo>
                  <a:lnTo>
                    <a:pt x="661" y="1155"/>
                  </a:lnTo>
                  <a:lnTo>
                    <a:pt x="681" y="1144"/>
                  </a:lnTo>
                  <a:lnTo>
                    <a:pt x="699" y="1133"/>
                  </a:lnTo>
                  <a:lnTo>
                    <a:pt x="717" y="1122"/>
                  </a:lnTo>
                  <a:lnTo>
                    <a:pt x="736" y="1108"/>
                  </a:lnTo>
                  <a:lnTo>
                    <a:pt x="751" y="1095"/>
                  </a:lnTo>
                  <a:lnTo>
                    <a:pt x="766" y="1081"/>
                  </a:lnTo>
                  <a:lnTo>
                    <a:pt x="780" y="1067"/>
                  </a:lnTo>
                  <a:lnTo>
                    <a:pt x="787" y="1059"/>
                  </a:lnTo>
                  <a:lnTo>
                    <a:pt x="793" y="1050"/>
                  </a:lnTo>
                  <a:lnTo>
                    <a:pt x="806" y="1035"/>
                  </a:lnTo>
                  <a:lnTo>
                    <a:pt x="813" y="1025"/>
                  </a:lnTo>
                  <a:lnTo>
                    <a:pt x="818" y="1017"/>
                  </a:lnTo>
                  <a:lnTo>
                    <a:pt x="828" y="999"/>
                  </a:lnTo>
                  <a:lnTo>
                    <a:pt x="839" y="979"/>
                  </a:lnTo>
                  <a:lnTo>
                    <a:pt x="848" y="959"/>
                  </a:lnTo>
                  <a:lnTo>
                    <a:pt x="856" y="938"/>
                  </a:lnTo>
                  <a:lnTo>
                    <a:pt x="864" y="917"/>
                  </a:lnTo>
                  <a:lnTo>
                    <a:pt x="870" y="895"/>
                  </a:lnTo>
                  <a:lnTo>
                    <a:pt x="876" y="871"/>
                  </a:lnTo>
                  <a:lnTo>
                    <a:pt x="881" y="847"/>
                  </a:lnTo>
                  <a:lnTo>
                    <a:pt x="885" y="822"/>
                  </a:lnTo>
                  <a:lnTo>
                    <a:pt x="888" y="797"/>
                  </a:lnTo>
                  <a:lnTo>
                    <a:pt x="891" y="777"/>
                  </a:lnTo>
                  <a:lnTo>
                    <a:pt x="891" y="759"/>
                  </a:lnTo>
                  <a:lnTo>
                    <a:pt x="891" y="742"/>
                  </a:lnTo>
                  <a:lnTo>
                    <a:pt x="890" y="725"/>
                  </a:lnTo>
                  <a:lnTo>
                    <a:pt x="888" y="710"/>
                  </a:lnTo>
                  <a:lnTo>
                    <a:pt x="885" y="695"/>
                  </a:lnTo>
                  <a:lnTo>
                    <a:pt x="883" y="679"/>
                  </a:lnTo>
                  <a:lnTo>
                    <a:pt x="877" y="665"/>
                  </a:lnTo>
                  <a:lnTo>
                    <a:pt x="873" y="653"/>
                  </a:lnTo>
                  <a:lnTo>
                    <a:pt x="867" y="640"/>
                  </a:lnTo>
                  <a:lnTo>
                    <a:pt x="860" y="627"/>
                  </a:lnTo>
                  <a:lnTo>
                    <a:pt x="853" y="616"/>
                  </a:lnTo>
                  <a:lnTo>
                    <a:pt x="846" y="605"/>
                  </a:lnTo>
                  <a:lnTo>
                    <a:pt x="838" y="595"/>
                  </a:lnTo>
                  <a:lnTo>
                    <a:pt x="829" y="585"/>
                  </a:lnTo>
                  <a:lnTo>
                    <a:pt x="821" y="576"/>
                  </a:lnTo>
                  <a:lnTo>
                    <a:pt x="811" y="567"/>
                  </a:lnTo>
                  <a:lnTo>
                    <a:pt x="801" y="559"/>
                  </a:lnTo>
                  <a:lnTo>
                    <a:pt x="790" y="550"/>
                  </a:lnTo>
                  <a:lnTo>
                    <a:pt x="780" y="542"/>
                  </a:lnTo>
                  <a:lnTo>
                    <a:pt x="758" y="529"/>
                  </a:lnTo>
                  <a:lnTo>
                    <a:pt x="734" y="517"/>
                  </a:lnTo>
                  <a:lnTo>
                    <a:pt x="723" y="511"/>
                  </a:lnTo>
                  <a:lnTo>
                    <a:pt x="710" y="506"/>
                  </a:lnTo>
                  <a:lnTo>
                    <a:pt x="686" y="496"/>
                  </a:lnTo>
                  <a:lnTo>
                    <a:pt x="663" y="487"/>
                  </a:lnTo>
                  <a:lnTo>
                    <a:pt x="637" y="479"/>
                  </a:lnTo>
                  <a:close/>
                  <a:moveTo>
                    <a:pt x="1603" y="479"/>
                  </a:moveTo>
                  <a:lnTo>
                    <a:pt x="1593" y="468"/>
                  </a:lnTo>
                  <a:lnTo>
                    <a:pt x="1583" y="458"/>
                  </a:lnTo>
                  <a:lnTo>
                    <a:pt x="1572" y="448"/>
                  </a:lnTo>
                  <a:lnTo>
                    <a:pt x="1561" y="440"/>
                  </a:lnTo>
                  <a:lnTo>
                    <a:pt x="1548" y="430"/>
                  </a:lnTo>
                  <a:lnTo>
                    <a:pt x="1535" y="423"/>
                  </a:lnTo>
                  <a:lnTo>
                    <a:pt x="1521" y="416"/>
                  </a:lnTo>
                  <a:lnTo>
                    <a:pt x="1507" y="409"/>
                  </a:lnTo>
                  <a:lnTo>
                    <a:pt x="1492" y="403"/>
                  </a:lnTo>
                  <a:lnTo>
                    <a:pt x="1478" y="398"/>
                  </a:lnTo>
                  <a:lnTo>
                    <a:pt x="1461" y="393"/>
                  </a:lnTo>
                  <a:lnTo>
                    <a:pt x="1446" y="391"/>
                  </a:lnTo>
                  <a:lnTo>
                    <a:pt x="1429" y="388"/>
                  </a:lnTo>
                  <a:lnTo>
                    <a:pt x="1412" y="385"/>
                  </a:lnTo>
                  <a:lnTo>
                    <a:pt x="1395" y="384"/>
                  </a:lnTo>
                  <a:lnTo>
                    <a:pt x="1377" y="384"/>
                  </a:lnTo>
                  <a:lnTo>
                    <a:pt x="1358" y="384"/>
                  </a:lnTo>
                  <a:lnTo>
                    <a:pt x="1337" y="386"/>
                  </a:lnTo>
                  <a:lnTo>
                    <a:pt x="1317" y="388"/>
                  </a:lnTo>
                  <a:lnTo>
                    <a:pt x="1297" y="392"/>
                  </a:lnTo>
                  <a:lnTo>
                    <a:pt x="1278" y="396"/>
                  </a:lnTo>
                  <a:lnTo>
                    <a:pt x="1258" y="402"/>
                  </a:lnTo>
                  <a:lnTo>
                    <a:pt x="1238" y="409"/>
                  </a:lnTo>
                  <a:lnTo>
                    <a:pt x="1220" y="416"/>
                  </a:lnTo>
                  <a:lnTo>
                    <a:pt x="1201" y="424"/>
                  </a:lnTo>
                  <a:lnTo>
                    <a:pt x="1184" y="433"/>
                  </a:lnTo>
                  <a:lnTo>
                    <a:pt x="1166" y="444"/>
                  </a:lnTo>
                  <a:lnTo>
                    <a:pt x="1147" y="454"/>
                  </a:lnTo>
                  <a:lnTo>
                    <a:pt x="1131" y="466"/>
                  </a:lnTo>
                  <a:lnTo>
                    <a:pt x="1115" y="479"/>
                  </a:lnTo>
                  <a:lnTo>
                    <a:pt x="1098" y="493"/>
                  </a:lnTo>
                  <a:lnTo>
                    <a:pt x="1083" y="507"/>
                  </a:lnTo>
                  <a:lnTo>
                    <a:pt x="1069" y="522"/>
                  </a:lnTo>
                  <a:lnTo>
                    <a:pt x="1055" y="538"/>
                  </a:lnTo>
                  <a:lnTo>
                    <a:pt x="1042" y="553"/>
                  </a:lnTo>
                  <a:lnTo>
                    <a:pt x="1030" y="570"/>
                  </a:lnTo>
                  <a:lnTo>
                    <a:pt x="1019" y="587"/>
                  </a:lnTo>
                  <a:lnTo>
                    <a:pt x="1007" y="604"/>
                  </a:lnTo>
                  <a:lnTo>
                    <a:pt x="997" y="622"/>
                  </a:lnTo>
                  <a:lnTo>
                    <a:pt x="989" y="640"/>
                  </a:lnTo>
                  <a:lnTo>
                    <a:pt x="981" y="658"/>
                  </a:lnTo>
                  <a:lnTo>
                    <a:pt x="972" y="678"/>
                  </a:lnTo>
                  <a:lnTo>
                    <a:pt x="965" y="696"/>
                  </a:lnTo>
                  <a:lnTo>
                    <a:pt x="960" y="716"/>
                  </a:lnTo>
                  <a:lnTo>
                    <a:pt x="954" y="737"/>
                  </a:lnTo>
                  <a:lnTo>
                    <a:pt x="950" y="756"/>
                  </a:lnTo>
                  <a:lnTo>
                    <a:pt x="946" y="776"/>
                  </a:lnTo>
                  <a:lnTo>
                    <a:pt x="944" y="797"/>
                  </a:lnTo>
                  <a:lnTo>
                    <a:pt x="941" y="819"/>
                  </a:lnTo>
                  <a:lnTo>
                    <a:pt x="941" y="840"/>
                  </a:lnTo>
                  <a:lnTo>
                    <a:pt x="941" y="861"/>
                  </a:lnTo>
                  <a:lnTo>
                    <a:pt x="943" y="882"/>
                  </a:lnTo>
                  <a:lnTo>
                    <a:pt x="944" y="903"/>
                  </a:lnTo>
                  <a:lnTo>
                    <a:pt x="947" y="924"/>
                  </a:lnTo>
                  <a:lnTo>
                    <a:pt x="951" y="944"/>
                  </a:lnTo>
                  <a:lnTo>
                    <a:pt x="954" y="954"/>
                  </a:lnTo>
                  <a:lnTo>
                    <a:pt x="957" y="964"/>
                  </a:lnTo>
                  <a:lnTo>
                    <a:pt x="960" y="973"/>
                  </a:lnTo>
                  <a:lnTo>
                    <a:pt x="964" y="983"/>
                  </a:lnTo>
                  <a:lnTo>
                    <a:pt x="971" y="1003"/>
                  </a:lnTo>
                  <a:lnTo>
                    <a:pt x="979" y="1021"/>
                  </a:lnTo>
                  <a:lnTo>
                    <a:pt x="988" y="1038"/>
                  </a:lnTo>
                  <a:lnTo>
                    <a:pt x="997" y="1055"/>
                  </a:lnTo>
                  <a:lnTo>
                    <a:pt x="1009" y="1071"/>
                  </a:lnTo>
                  <a:lnTo>
                    <a:pt x="1020" y="1087"/>
                  </a:lnTo>
                  <a:lnTo>
                    <a:pt x="1033" y="1102"/>
                  </a:lnTo>
                  <a:lnTo>
                    <a:pt x="1045" y="1115"/>
                  </a:lnTo>
                  <a:lnTo>
                    <a:pt x="1058" y="1127"/>
                  </a:lnTo>
                  <a:lnTo>
                    <a:pt x="1072" y="1139"/>
                  </a:lnTo>
                  <a:lnTo>
                    <a:pt x="1086" y="1150"/>
                  </a:lnTo>
                  <a:lnTo>
                    <a:pt x="1100" y="1160"/>
                  </a:lnTo>
                  <a:lnTo>
                    <a:pt x="1115" y="1168"/>
                  </a:lnTo>
                  <a:lnTo>
                    <a:pt x="1131" y="1176"/>
                  </a:lnTo>
                  <a:lnTo>
                    <a:pt x="1147" y="1185"/>
                  </a:lnTo>
                  <a:lnTo>
                    <a:pt x="1164" y="1190"/>
                  </a:lnTo>
                  <a:lnTo>
                    <a:pt x="1181" y="1196"/>
                  </a:lnTo>
                  <a:lnTo>
                    <a:pt x="1198" y="1202"/>
                  </a:lnTo>
                  <a:lnTo>
                    <a:pt x="1216" y="1206"/>
                  </a:lnTo>
                  <a:lnTo>
                    <a:pt x="1234" y="1209"/>
                  </a:lnTo>
                  <a:lnTo>
                    <a:pt x="1244" y="1210"/>
                  </a:lnTo>
                  <a:lnTo>
                    <a:pt x="1252" y="1211"/>
                  </a:lnTo>
                  <a:lnTo>
                    <a:pt x="1272" y="1213"/>
                  </a:lnTo>
                  <a:lnTo>
                    <a:pt x="1290" y="1213"/>
                  </a:lnTo>
                  <a:lnTo>
                    <a:pt x="1310" y="1213"/>
                  </a:lnTo>
                  <a:lnTo>
                    <a:pt x="1328" y="1211"/>
                  </a:lnTo>
                  <a:lnTo>
                    <a:pt x="1346" y="1209"/>
                  </a:lnTo>
                  <a:lnTo>
                    <a:pt x="1365" y="1206"/>
                  </a:lnTo>
                  <a:lnTo>
                    <a:pt x="1381" y="1202"/>
                  </a:lnTo>
                  <a:lnTo>
                    <a:pt x="1398" y="1196"/>
                  </a:lnTo>
                  <a:lnTo>
                    <a:pt x="1415" y="1190"/>
                  </a:lnTo>
                  <a:lnTo>
                    <a:pt x="1430" y="1185"/>
                  </a:lnTo>
                  <a:lnTo>
                    <a:pt x="1446" y="1176"/>
                  </a:lnTo>
                  <a:lnTo>
                    <a:pt x="1461" y="1169"/>
                  </a:lnTo>
                  <a:lnTo>
                    <a:pt x="1475" y="1160"/>
                  </a:lnTo>
                  <a:lnTo>
                    <a:pt x="1489" y="1151"/>
                  </a:lnTo>
                  <a:lnTo>
                    <a:pt x="1502" y="1140"/>
                  </a:lnTo>
                  <a:lnTo>
                    <a:pt x="1513" y="1129"/>
                  </a:lnTo>
                  <a:lnTo>
                    <a:pt x="1524" y="1118"/>
                  </a:lnTo>
                  <a:lnTo>
                    <a:pt x="1535" y="1105"/>
                  </a:lnTo>
                  <a:lnTo>
                    <a:pt x="1526" y="1188"/>
                  </a:lnTo>
                  <a:lnTo>
                    <a:pt x="1807" y="1188"/>
                  </a:lnTo>
                  <a:lnTo>
                    <a:pt x="1891" y="409"/>
                  </a:lnTo>
                  <a:lnTo>
                    <a:pt x="1611" y="409"/>
                  </a:lnTo>
                  <a:lnTo>
                    <a:pt x="1603" y="479"/>
                  </a:lnTo>
                  <a:close/>
                  <a:moveTo>
                    <a:pt x="1579" y="798"/>
                  </a:moveTo>
                  <a:lnTo>
                    <a:pt x="1577" y="808"/>
                  </a:lnTo>
                  <a:lnTo>
                    <a:pt x="1575" y="818"/>
                  </a:lnTo>
                  <a:lnTo>
                    <a:pt x="1570" y="835"/>
                  </a:lnTo>
                  <a:lnTo>
                    <a:pt x="1565" y="851"/>
                  </a:lnTo>
                  <a:lnTo>
                    <a:pt x="1561" y="860"/>
                  </a:lnTo>
                  <a:lnTo>
                    <a:pt x="1558" y="868"/>
                  </a:lnTo>
                  <a:lnTo>
                    <a:pt x="1549" y="884"/>
                  </a:lnTo>
                  <a:lnTo>
                    <a:pt x="1540" y="896"/>
                  </a:lnTo>
                  <a:lnTo>
                    <a:pt x="1528" y="910"/>
                  </a:lnTo>
                  <a:lnTo>
                    <a:pt x="1516" y="922"/>
                  </a:lnTo>
                  <a:lnTo>
                    <a:pt x="1509" y="927"/>
                  </a:lnTo>
                  <a:lnTo>
                    <a:pt x="1503" y="933"/>
                  </a:lnTo>
                  <a:lnTo>
                    <a:pt x="1489" y="941"/>
                  </a:lnTo>
                  <a:lnTo>
                    <a:pt x="1474" y="950"/>
                  </a:lnTo>
                  <a:lnTo>
                    <a:pt x="1457" y="957"/>
                  </a:lnTo>
                  <a:lnTo>
                    <a:pt x="1440" y="962"/>
                  </a:lnTo>
                  <a:lnTo>
                    <a:pt x="1423" y="965"/>
                  </a:lnTo>
                  <a:lnTo>
                    <a:pt x="1405" y="968"/>
                  </a:lnTo>
                  <a:lnTo>
                    <a:pt x="1386" y="969"/>
                  </a:lnTo>
                  <a:lnTo>
                    <a:pt x="1367" y="968"/>
                  </a:lnTo>
                  <a:lnTo>
                    <a:pt x="1349" y="965"/>
                  </a:lnTo>
                  <a:lnTo>
                    <a:pt x="1341" y="964"/>
                  </a:lnTo>
                  <a:lnTo>
                    <a:pt x="1332" y="962"/>
                  </a:lnTo>
                  <a:lnTo>
                    <a:pt x="1317" y="957"/>
                  </a:lnTo>
                  <a:lnTo>
                    <a:pt x="1303" y="950"/>
                  </a:lnTo>
                  <a:lnTo>
                    <a:pt x="1289" y="943"/>
                  </a:lnTo>
                  <a:lnTo>
                    <a:pt x="1283" y="937"/>
                  </a:lnTo>
                  <a:lnTo>
                    <a:pt x="1276" y="933"/>
                  </a:lnTo>
                  <a:lnTo>
                    <a:pt x="1266" y="922"/>
                  </a:lnTo>
                  <a:lnTo>
                    <a:pt x="1261" y="916"/>
                  </a:lnTo>
                  <a:lnTo>
                    <a:pt x="1257" y="910"/>
                  </a:lnTo>
                  <a:lnTo>
                    <a:pt x="1248" y="896"/>
                  </a:lnTo>
                  <a:lnTo>
                    <a:pt x="1245" y="889"/>
                  </a:lnTo>
                  <a:lnTo>
                    <a:pt x="1243" y="882"/>
                  </a:lnTo>
                  <a:lnTo>
                    <a:pt x="1237" y="868"/>
                  </a:lnTo>
                  <a:lnTo>
                    <a:pt x="1234" y="851"/>
                  </a:lnTo>
                  <a:lnTo>
                    <a:pt x="1231" y="835"/>
                  </a:lnTo>
                  <a:lnTo>
                    <a:pt x="1231" y="818"/>
                  </a:lnTo>
                  <a:lnTo>
                    <a:pt x="1233" y="800"/>
                  </a:lnTo>
                  <a:lnTo>
                    <a:pt x="1236" y="781"/>
                  </a:lnTo>
                  <a:lnTo>
                    <a:pt x="1240" y="763"/>
                  </a:lnTo>
                  <a:lnTo>
                    <a:pt x="1243" y="755"/>
                  </a:lnTo>
                  <a:lnTo>
                    <a:pt x="1247" y="746"/>
                  </a:lnTo>
                  <a:lnTo>
                    <a:pt x="1250" y="738"/>
                  </a:lnTo>
                  <a:lnTo>
                    <a:pt x="1254" y="730"/>
                  </a:lnTo>
                  <a:lnTo>
                    <a:pt x="1258" y="723"/>
                  </a:lnTo>
                  <a:lnTo>
                    <a:pt x="1262" y="716"/>
                  </a:lnTo>
                  <a:lnTo>
                    <a:pt x="1272" y="702"/>
                  </a:lnTo>
                  <a:lnTo>
                    <a:pt x="1283" y="688"/>
                  </a:lnTo>
                  <a:lnTo>
                    <a:pt x="1294" y="676"/>
                  </a:lnTo>
                  <a:lnTo>
                    <a:pt x="1309" y="665"/>
                  </a:lnTo>
                  <a:lnTo>
                    <a:pt x="1316" y="661"/>
                  </a:lnTo>
                  <a:lnTo>
                    <a:pt x="1323" y="655"/>
                  </a:lnTo>
                  <a:lnTo>
                    <a:pt x="1338" y="647"/>
                  </a:lnTo>
                  <a:lnTo>
                    <a:pt x="1353" y="641"/>
                  </a:lnTo>
                  <a:lnTo>
                    <a:pt x="1370" y="636"/>
                  </a:lnTo>
                  <a:lnTo>
                    <a:pt x="1387" y="632"/>
                  </a:lnTo>
                  <a:lnTo>
                    <a:pt x="1405" y="629"/>
                  </a:lnTo>
                  <a:lnTo>
                    <a:pt x="1415" y="629"/>
                  </a:lnTo>
                  <a:lnTo>
                    <a:pt x="1425" y="629"/>
                  </a:lnTo>
                  <a:lnTo>
                    <a:pt x="1443" y="629"/>
                  </a:lnTo>
                  <a:lnTo>
                    <a:pt x="1460" y="632"/>
                  </a:lnTo>
                  <a:lnTo>
                    <a:pt x="1468" y="633"/>
                  </a:lnTo>
                  <a:lnTo>
                    <a:pt x="1477" y="634"/>
                  </a:lnTo>
                  <a:lnTo>
                    <a:pt x="1485" y="637"/>
                  </a:lnTo>
                  <a:lnTo>
                    <a:pt x="1492" y="640"/>
                  </a:lnTo>
                  <a:lnTo>
                    <a:pt x="1506" y="647"/>
                  </a:lnTo>
                  <a:lnTo>
                    <a:pt x="1520" y="655"/>
                  </a:lnTo>
                  <a:lnTo>
                    <a:pt x="1526" y="660"/>
                  </a:lnTo>
                  <a:lnTo>
                    <a:pt x="1533" y="664"/>
                  </a:lnTo>
                  <a:lnTo>
                    <a:pt x="1542" y="675"/>
                  </a:lnTo>
                  <a:lnTo>
                    <a:pt x="1552" y="688"/>
                  </a:lnTo>
                  <a:lnTo>
                    <a:pt x="1556" y="695"/>
                  </a:lnTo>
                  <a:lnTo>
                    <a:pt x="1561" y="700"/>
                  </a:lnTo>
                  <a:lnTo>
                    <a:pt x="1565" y="707"/>
                  </a:lnTo>
                  <a:lnTo>
                    <a:pt x="1568" y="716"/>
                  </a:lnTo>
                  <a:lnTo>
                    <a:pt x="1570" y="723"/>
                  </a:lnTo>
                  <a:lnTo>
                    <a:pt x="1573" y="731"/>
                  </a:lnTo>
                  <a:lnTo>
                    <a:pt x="1577" y="746"/>
                  </a:lnTo>
                  <a:lnTo>
                    <a:pt x="1579" y="763"/>
                  </a:lnTo>
                  <a:lnTo>
                    <a:pt x="1579" y="772"/>
                  </a:lnTo>
                  <a:lnTo>
                    <a:pt x="1579" y="780"/>
                  </a:lnTo>
                  <a:lnTo>
                    <a:pt x="1579" y="7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/>
            <p:cNvSpPr>
              <a:spLocks noChangeAspect="1" noEditPoints="1"/>
            </p:cNvSpPr>
            <p:nvPr userDrawn="1"/>
          </p:nvSpPr>
          <p:spPr bwMode="auto">
            <a:xfrm>
              <a:off x="1919420" y="4233414"/>
              <a:ext cx="1941156" cy="504069"/>
            </a:xfrm>
            <a:custGeom>
              <a:avLst/>
              <a:gdLst>
                <a:gd name="T0" fmla="*/ 4295 w 5350"/>
                <a:gd name="T1" fmla="*/ 1353 h 1390"/>
                <a:gd name="T2" fmla="*/ 4255 w 5350"/>
                <a:gd name="T3" fmla="*/ 1362 h 1390"/>
                <a:gd name="T4" fmla="*/ 3920 w 5350"/>
                <a:gd name="T5" fmla="*/ 1250 h 1390"/>
                <a:gd name="T6" fmla="*/ 3944 w 5350"/>
                <a:gd name="T7" fmla="*/ 1187 h 1390"/>
                <a:gd name="T8" fmla="*/ 3951 w 5350"/>
                <a:gd name="T9" fmla="*/ 1153 h 1390"/>
                <a:gd name="T10" fmla="*/ 3980 w 5350"/>
                <a:gd name="T11" fmla="*/ 1248 h 1390"/>
                <a:gd name="T12" fmla="*/ 3822 w 5350"/>
                <a:gd name="T13" fmla="*/ 1373 h 1390"/>
                <a:gd name="T14" fmla="*/ 3298 w 5350"/>
                <a:gd name="T15" fmla="*/ 1236 h 1390"/>
                <a:gd name="T16" fmla="*/ 3053 w 5350"/>
                <a:gd name="T17" fmla="*/ 1286 h 1390"/>
                <a:gd name="T18" fmla="*/ 2931 w 5350"/>
                <a:gd name="T19" fmla="*/ 1180 h 1390"/>
                <a:gd name="T20" fmla="*/ 2488 w 5350"/>
                <a:gd name="T21" fmla="*/ 1322 h 1390"/>
                <a:gd name="T22" fmla="*/ 2574 w 5350"/>
                <a:gd name="T23" fmla="*/ 1322 h 1390"/>
                <a:gd name="T24" fmla="*/ 2586 w 5350"/>
                <a:gd name="T25" fmla="*/ 1357 h 1390"/>
                <a:gd name="T26" fmla="*/ 2469 w 5350"/>
                <a:gd name="T27" fmla="*/ 1352 h 1390"/>
                <a:gd name="T28" fmla="*/ 2369 w 5350"/>
                <a:gd name="T29" fmla="*/ 1373 h 1390"/>
                <a:gd name="T30" fmla="*/ 1960 w 5350"/>
                <a:gd name="T31" fmla="*/ 1084 h 1390"/>
                <a:gd name="T32" fmla="*/ 1945 w 5350"/>
                <a:gd name="T33" fmla="*/ 1122 h 1390"/>
                <a:gd name="T34" fmla="*/ 1875 w 5350"/>
                <a:gd name="T35" fmla="*/ 1086 h 1390"/>
                <a:gd name="T36" fmla="*/ 1898 w 5350"/>
                <a:gd name="T37" fmla="*/ 1121 h 1390"/>
                <a:gd name="T38" fmla="*/ 1919 w 5350"/>
                <a:gd name="T39" fmla="*/ 1133 h 1390"/>
                <a:gd name="T40" fmla="*/ 1624 w 5350"/>
                <a:gd name="T41" fmla="*/ 1147 h 1390"/>
                <a:gd name="T42" fmla="*/ 1276 w 5350"/>
                <a:gd name="T43" fmla="*/ 1147 h 1390"/>
                <a:gd name="T44" fmla="*/ 2516 w 5350"/>
                <a:gd name="T45" fmla="*/ 594 h 1390"/>
                <a:gd name="T46" fmla="*/ 2600 w 5350"/>
                <a:gd name="T47" fmla="*/ 366 h 1390"/>
                <a:gd name="T48" fmla="*/ 2511 w 5350"/>
                <a:gd name="T49" fmla="*/ 140 h 1390"/>
                <a:gd name="T50" fmla="*/ 1931 w 5350"/>
                <a:gd name="T51" fmla="*/ 39 h 1390"/>
                <a:gd name="T52" fmla="*/ 2277 w 5350"/>
                <a:gd name="T53" fmla="*/ 217 h 1390"/>
                <a:gd name="T54" fmla="*/ 2390 w 5350"/>
                <a:gd name="T55" fmla="*/ 314 h 1390"/>
                <a:gd name="T56" fmla="*/ 2354 w 5350"/>
                <a:gd name="T57" fmla="*/ 465 h 1390"/>
                <a:gd name="T58" fmla="*/ 1722 w 5350"/>
                <a:gd name="T59" fmla="*/ 657 h 1390"/>
                <a:gd name="T60" fmla="*/ 1886 w 5350"/>
                <a:gd name="T61" fmla="*/ 485 h 1390"/>
                <a:gd name="T62" fmla="*/ 1858 w 5350"/>
                <a:gd name="T63" fmla="*/ 205 h 1390"/>
                <a:gd name="T64" fmla="*/ 1673 w 5350"/>
                <a:gd name="T65" fmla="*/ 48 h 1390"/>
                <a:gd name="T66" fmla="*/ 1579 w 5350"/>
                <a:gd name="T67" fmla="*/ 219 h 1390"/>
                <a:gd name="T68" fmla="*/ 1687 w 5350"/>
                <a:gd name="T69" fmla="*/ 324 h 1390"/>
                <a:gd name="T70" fmla="*/ 1638 w 5350"/>
                <a:gd name="T71" fmla="*/ 475 h 1390"/>
                <a:gd name="T72" fmla="*/ 5058 w 5350"/>
                <a:gd name="T73" fmla="*/ 792 h 1390"/>
                <a:gd name="T74" fmla="*/ 3603 w 5350"/>
                <a:gd name="T75" fmla="*/ 23 h 1390"/>
                <a:gd name="T76" fmla="*/ 3030 w 5350"/>
                <a:gd name="T77" fmla="*/ 948 h 1390"/>
                <a:gd name="T78" fmla="*/ 3119 w 5350"/>
                <a:gd name="T79" fmla="*/ 758 h 1390"/>
                <a:gd name="T80" fmla="*/ 3320 w 5350"/>
                <a:gd name="T81" fmla="*/ 761 h 1390"/>
                <a:gd name="T82" fmla="*/ 3322 w 5350"/>
                <a:gd name="T83" fmla="*/ 651 h 1390"/>
                <a:gd name="T84" fmla="*/ 2979 w 5350"/>
                <a:gd name="T85" fmla="*/ 430 h 1390"/>
                <a:gd name="T86" fmla="*/ 2967 w 5350"/>
                <a:gd name="T87" fmla="*/ 172 h 1390"/>
                <a:gd name="T88" fmla="*/ 3154 w 5350"/>
                <a:gd name="T89" fmla="*/ 28 h 1390"/>
                <a:gd name="T90" fmla="*/ 3442 w 5350"/>
                <a:gd name="T91" fmla="*/ 67 h 1390"/>
                <a:gd name="T92" fmla="*/ 3327 w 5350"/>
                <a:gd name="T93" fmla="*/ 233 h 1390"/>
                <a:gd name="T94" fmla="*/ 3163 w 5350"/>
                <a:gd name="T95" fmla="*/ 264 h 1390"/>
                <a:gd name="T96" fmla="*/ 3378 w 5350"/>
                <a:gd name="T97" fmla="*/ 434 h 1390"/>
                <a:gd name="T98" fmla="*/ 3540 w 5350"/>
                <a:gd name="T99" fmla="*/ 625 h 1390"/>
                <a:gd name="T100" fmla="*/ 3507 w 5350"/>
                <a:gd name="T101" fmla="*/ 852 h 1390"/>
                <a:gd name="T102" fmla="*/ 3276 w 5350"/>
                <a:gd name="T103" fmla="*/ 995 h 1390"/>
                <a:gd name="T104" fmla="*/ 1111 w 5350"/>
                <a:gd name="T105" fmla="*/ 929 h 1390"/>
                <a:gd name="T106" fmla="*/ 825 w 5350"/>
                <a:gd name="T107" fmla="*/ 486 h 1390"/>
                <a:gd name="T108" fmla="*/ 562 w 5350"/>
                <a:gd name="T109" fmla="*/ 934 h 1390"/>
                <a:gd name="T110" fmla="*/ 523 w 5350"/>
                <a:gd name="T111" fmla="*/ 964 h 1390"/>
                <a:gd name="T112" fmla="*/ 312 w 5350"/>
                <a:gd name="T113" fmla="*/ 502 h 1390"/>
                <a:gd name="T114" fmla="*/ 17 w 5350"/>
                <a:gd name="T115" fmla="*/ 881 h 1390"/>
                <a:gd name="T116" fmla="*/ 32 w 5350"/>
                <a:gd name="T117" fmla="*/ 967 h 1390"/>
                <a:gd name="T118" fmla="*/ 825 w 5350"/>
                <a:gd name="T119" fmla="*/ 443 h 1390"/>
                <a:gd name="T120" fmla="*/ 539 w 5350"/>
                <a:gd name="T121" fmla="*/ 0 h 1390"/>
                <a:gd name="T122" fmla="*/ 277 w 5350"/>
                <a:gd name="T123" fmla="*/ 453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50" h="1390">
                  <a:moveTo>
                    <a:pt x="4255" y="1357"/>
                  </a:moveTo>
                  <a:lnTo>
                    <a:pt x="4255" y="1353"/>
                  </a:lnTo>
                  <a:lnTo>
                    <a:pt x="4256" y="1349"/>
                  </a:lnTo>
                  <a:lnTo>
                    <a:pt x="4258" y="1346"/>
                  </a:lnTo>
                  <a:lnTo>
                    <a:pt x="4260" y="1342"/>
                  </a:lnTo>
                  <a:lnTo>
                    <a:pt x="4265" y="1341"/>
                  </a:lnTo>
                  <a:lnTo>
                    <a:pt x="4267" y="1338"/>
                  </a:lnTo>
                  <a:lnTo>
                    <a:pt x="4272" y="1336"/>
                  </a:lnTo>
                  <a:lnTo>
                    <a:pt x="4276" y="1336"/>
                  </a:lnTo>
                  <a:lnTo>
                    <a:pt x="4279" y="1336"/>
                  </a:lnTo>
                  <a:lnTo>
                    <a:pt x="4283" y="1338"/>
                  </a:lnTo>
                  <a:lnTo>
                    <a:pt x="4287" y="1341"/>
                  </a:lnTo>
                  <a:lnTo>
                    <a:pt x="4290" y="1342"/>
                  </a:lnTo>
                  <a:lnTo>
                    <a:pt x="4293" y="1346"/>
                  </a:lnTo>
                  <a:lnTo>
                    <a:pt x="4294" y="1349"/>
                  </a:lnTo>
                  <a:lnTo>
                    <a:pt x="4295" y="1353"/>
                  </a:lnTo>
                  <a:lnTo>
                    <a:pt x="4295" y="1357"/>
                  </a:lnTo>
                  <a:lnTo>
                    <a:pt x="4295" y="1362"/>
                  </a:lnTo>
                  <a:lnTo>
                    <a:pt x="4294" y="1364"/>
                  </a:lnTo>
                  <a:lnTo>
                    <a:pt x="4293" y="1369"/>
                  </a:lnTo>
                  <a:lnTo>
                    <a:pt x="4290" y="1371"/>
                  </a:lnTo>
                  <a:lnTo>
                    <a:pt x="4287" y="1374"/>
                  </a:lnTo>
                  <a:lnTo>
                    <a:pt x="4283" y="1376"/>
                  </a:lnTo>
                  <a:lnTo>
                    <a:pt x="4279" y="1377"/>
                  </a:lnTo>
                  <a:lnTo>
                    <a:pt x="4276" y="1377"/>
                  </a:lnTo>
                  <a:lnTo>
                    <a:pt x="4272" y="1377"/>
                  </a:lnTo>
                  <a:lnTo>
                    <a:pt x="4267" y="1376"/>
                  </a:lnTo>
                  <a:lnTo>
                    <a:pt x="4263" y="1374"/>
                  </a:lnTo>
                  <a:lnTo>
                    <a:pt x="4260" y="1371"/>
                  </a:lnTo>
                  <a:lnTo>
                    <a:pt x="4258" y="1369"/>
                  </a:lnTo>
                  <a:lnTo>
                    <a:pt x="4256" y="1364"/>
                  </a:lnTo>
                  <a:lnTo>
                    <a:pt x="4255" y="1362"/>
                  </a:lnTo>
                  <a:lnTo>
                    <a:pt x="4255" y="1357"/>
                  </a:lnTo>
                  <a:close/>
                  <a:moveTo>
                    <a:pt x="4134" y="1286"/>
                  </a:moveTo>
                  <a:lnTo>
                    <a:pt x="4101" y="1209"/>
                  </a:lnTo>
                  <a:lnTo>
                    <a:pt x="4066" y="1286"/>
                  </a:lnTo>
                  <a:lnTo>
                    <a:pt x="4134" y="1286"/>
                  </a:lnTo>
                  <a:close/>
                  <a:moveTo>
                    <a:pt x="4148" y="1318"/>
                  </a:moveTo>
                  <a:lnTo>
                    <a:pt x="4052" y="1318"/>
                  </a:lnTo>
                  <a:lnTo>
                    <a:pt x="4026" y="1373"/>
                  </a:lnTo>
                  <a:lnTo>
                    <a:pt x="3989" y="1373"/>
                  </a:lnTo>
                  <a:lnTo>
                    <a:pt x="4101" y="1133"/>
                  </a:lnTo>
                  <a:lnTo>
                    <a:pt x="4209" y="1373"/>
                  </a:lnTo>
                  <a:lnTo>
                    <a:pt x="4172" y="1373"/>
                  </a:lnTo>
                  <a:lnTo>
                    <a:pt x="4148" y="1318"/>
                  </a:lnTo>
                  <a:close/>
                  <a:moveTo>
                    <a:pt x="3896" y="1250"/>
                  </a:moveTo>
                  <a:lnTo>
                    <a:pt x="3909" y="1250"/>
                  </a:lnTo>
                  <a:lnTo>
                    <a:pt x="3920" y="1250"/>
                  </a:lnTo>
                  <a:lnTo>
                    <a:pt x="3930" y="1247"/>
                  </a:lnTo>
                  <a:lnTo>
                    <a:pt x="3938" y="1244"/>
                  </a:lnTo>
                  <a:lnTo>
                    <a:pt x="3944" y="1241"/>
                  </a:lnTo>
                  <a:lnTo>
                    <a:pt x="3947" y="1238"/>
                  </a:lnTo>
                  <a:lnTo>
                    <a:pt x="3949" y="1236"/>
                  </a:lnTo>
                  <a:lnTo>
                    <a:pt x="3951" y="1233"/>
                  </a:lnTo>
                  <a:lnTo>
                    <a:pt x="3954" y="1230"/>
                  </a:lnTo>
                  <a:lnTo>
                    <a:pt x="3955" y="1226"/>
                  </a:lnTo>
                  <a:lnTo>
                    <a:pt x="3955" y="1222"/>
                  </a:lnTo>
                  <a:lnTo>
                    <a:pt x="3956" y="1213"/>
                  </a:lnTo>
                  <a:lnTo>
                    <a:pt x="3955" y="1205"/>
                  </a:lnTo>
                  <a:lnTo>
                    <a:pt x="3954" y="1198"/>
                  </a:lnTo>
                  <a:lnTo>
                    <a:pt x="3951" y="1195"/>
                  </a:lnTo>
                  <a:lnTo>
                    <a:pt x="3949" y="1192"/>
                  </a:lnTo>
                  <a:lnTo>
                    <a:pt x="3947" y="1189"/>
                  </a:lnTo>
                  <a:lnTo>
                    <a:pt x="3944" y="1187"/>
                  </a:lnTo>
                  <a:lnTo>
                    <a:pt x="3937" y="1184"/>
                  </a:lnTo>
                  <a:lnTo>
                    <a:pt x="3928" y="1181"/>
                  </a:lnTo>
                  <a:lnTo>
                    <a:pt x="3919" y="1180"/>
                  </a:lnTo>
                  <a:lnTo>
                    <a:pt x="3907" y="1178"/>
                  </a:lnTo>
                  <a:lnTo>
                    <a:pt x="3896" y="1178"/>
                  </a:lnTo>
                  <a:lnTo>
                    <a:pt x="3896" y="1250"/>
                  </a:lnTo>
                  <a:close/>
                  <a:moveTo>
                    <a:pt x="3896" y="1282"/>
                  </a:moveTo>
                  <a:lnTo>
                    <a:pt x="3896" y="1373"/>
                  </a:lnTo>
                  <a:lnTo>
                    <a:pt x="3863" y="1373"/>
                  </a:lnTo>
                  <a:lnTo>
                    <a:pt x="3863" y="1147"/>
                  </a:lnTo>
                  <a:lnTo>
                    <a:pt x="3900" y="1147"/>
                  </a:lnTo>
                  <a:lnTo>
                    <a:pt x="3914" y="1147"/>
                  </a:lnTo>
                  <a:lnTo>
                    <a:pt x="3926" y="1147"/>
                  </a:lnTo>
                  <a:lnTo>
                    <a:pt x="3935" y="1149"/>
                  </a:lnTo>
                  <a:lnTo>
                    <a:pt x="3944" y="1152"/>
                  </a:lnTo>
                  <a:lnTo>
                    <a:pt x="3951" y="1153"/>
                  </a:lnTo>
                  <a:lnTo>
                    <a:pt x="3958" y="1157"/>
                  </a:lnTo>
                  <a:lnTo>
                    <a:pt x="3963" y="1161"/>
                  </a:lnTo>
                  <a:lnTo>
                    <a:pt x="3969" y="1166"/>
                  </a:lnTo>
                  <a:lnTo>
                    <a:pt x="3975" y="1171"/>
                  </a:lnTo>
                  <a:lnTo>
                    <a:pt x="3977" y="1175"/>
                  </a:lnTo>
                  <a:lnTo>
                    <a:pt x="3982" y="1181"/>
                  </a:lnTo>
                  <a:lnTo>
                    <a:pt x="3984" y="1188"/>
                  </a:lnTo>
                  <a:lnTo>
                    <a:pt x="3986" y="1194"/>
                  </a:lnTo>
                  <a:lnTo>
                    <a:pt x="3987" y="1201"/>
                  </a:lnTo>
                  <a:lnTo>
                    <a:pt x="3989" y="1206"/>
                  </a:lnTo>
                  <a:lnTo>
                    <a:pt x="3989" y="1215"/>
                  </a:lnTo>
                  <a:lnTo>
                    <a:pt x="3989" y="1222"/>
                  </a:lnTo>
                  <a:lnTo>
                    <a:pt x="3987" y="1229"/>
                  </a:lnTo>
                  <a:lnTo>
                    <a:pt x="3986" y="1236"/>
                  </a:lnTo>
                  <a:lnTo>
                    <a:pt x="3984" y="1241"/>
                  </a:lnTo>
                  <a:lnTo>
                    <a:pt x="3980" y="1248"/>
                  </a:lnTo>
                  <a:lnTo>
                    <a:pt x="3977" y="1254"/>
                  </a:lnTo>
                  <a:lnTo>
                    <a:pt x="3973" y="1258"/>
                  </a:lnTo>
                  <a:lnTo>
                    <a:pt x="3968" y="1264"/>
                  </a:lnTo>
                  <a:lnTo>
                    <a:pt x="3963" y="1268"/>
                  </a:lnTo>
                  <a:lnTo>
                    <a:pt x="3956" y="1271"/>
                  </a:lnTo>
                  <a:lnTo>
                    <a:pt x="3951" y="1275"/>
                  </a:lnTo>
                  <a:lnTo>
                    <a:pt x="3944" y="1276"/>
                  </a:lnTo>
                  <a:lnTo>
                    <a:pt x="3937" y="1279"/>
                  </a:lnTo>
                  <a:lnTo>
                    <a:pt x="3928" y="1280"/>
                  </a:lnTo>
                  <a:lnTo>
                    <a:pt x="3920" y="1280"/>
                  </a:lnTo>
                  <a:lnTo>
                    <a:pt x="3912" y="1282"/>
                  </a:lnTo>
                  <a:lnTo>
                    <a:pt x="3896" y="1282"/>
                  </a:lnTo>
                  <a:close/>
                  <a:moveTo>
                    <a:pt x="3756" y="1147"/>
                  </a:moveTo>
                  <a:lnTo>
                    <a:pt x="3756" y="1341"/>
                  </a:lnTo>
                  <a:lnTo>
                    <a:pt x="3822" y="1341"/>
                  </a:lnTo>
                  <a:lnTo>
                    <a:pt x="3822" y="1373"/>
                  </a:lnTo>
                  <a:lnTo>
                    <a:pt x="3721" y="1373"/>
                  </a:lnTo>
                  <a:lnTo>
                    <a:pt x="3721" y="1147"/>
                  </a:lnTo>
                  <a:lnTo>
                    <a:pt x="3756" y="1147"/>
                  </a:lnTo>
                  <a:close/>
                  <a:moveTo>
                    <a:pt x="3610" y="1286"/>
                  </a:moveTo>
                  <a:lnTo>
                    <a:pt x="3577" y="1209"/>
                  </a:lnTo>
                  <a:lnTo>
                    <a:pt x="3542" y="1286"/>
                  </a:lnTo>
                  <a:lnTo>
                    <a:pt x="3610" y="1286"/>
                  </a:lnTo>
                  <a:close/>
                  <a:moveTo>
                    <a:pt x="3624" y="1318"/>
                  </a:moveTo>
                  <a:lnTo>
                    <a:pt x="3528" y="1318"/>
                  </a:lnTo>
                  <a:lnTo>
                    <a:pt x="3502" y="1373"/>
                  </a:lnTo>
                  <a:lnTo>
                    <a:pt x="3466" y="1373"/>
                  </a:lnTo>
                  <a:lnTo>
                    <a:pt x="3578" y="1133"/>
                  </a:lnTo>
                  <a:lnTo>
                    <a:pt x="3686" y="1373"/>
                  </a:lnTo>
                  <a:lnTo>
                    <a:pt x="3648" y="1373"/>
                  </a:lnTo>
                  <a:lnTo>
                    <a:pt x="3624" y="1318"/>
                  </a:lnTo>
                  <a:close/>
                  <a:moveTo>
                    <a:pt x="3298" y="1236"/>
                  </a:moveTo>
                  <a:lnTo>
                    <a:pt x="3396" y="1236"/>
                  </a:lnTo>
                  <a:lnTo>
                    <a:pt x="3396" y="1147"/>
                  </a:lnTo>
                  <a:lnTo>
                    <a:pt x="3430" y="1147"/>
                  </a:lnTo>
                  <a:lnTo>
                    <a:pt x="3430" y="1373"/>
                  </a:lnTo>
                  <a:lnTo>
                    <a:pt x="3396" y="1373"/>
                  </a:lnTo>
                  <a:lnTo>
                    <a:pt x="3396" y="1268"/>
                  </a:lnTo>
                  <a:lnTo>
                    <a:pt x="3298" y="1268"/>
                  </a:lnTo>
                  <a:lnTo>
                    <a:pt x="3298" y="1373"/>
                  </a:lnTo>
                  <a:lnTo>
                    <a:pt x="3264" y="1373"/>
                  </a:lnTo>
                  <a:lnTo>
                    <a:pt x="3264" y="1147"/>
                  </a:lnTo>
                  <a:lnTo>
                    <a:pt x="3298" y="1147"/>
                  </a:lnTo>
                  <a:lnTo>
                    <a:pt x="3298" y="1236"/>
                  </a:lnTo>
                  <a:close/>
                  <a:moveTo>
                    <a:pt x="3053" y="1286"/>
                  </a:moveTo>
                  <a:lnTo>
                    <a:pt x="3019" y="1209"/>
                  </a:lnTo>
                  <a:lnTo>
                    <a:pt x="2984" y="1286"/>
                  </a:lnTo>
                  <a:lnTo>
                    <a:pt x="3053" y="1286"/>
                  </a:lnTo>
                  <a:close/>
                  <a:moveTo>
                    <a:pt x="3067" y="1318"/>
                  </a:moveTo>
                  <a:lnTo>
                    <a:pt x="2970" y="1318"/>
                  </a:lnTo>
                  <a:lnTo>
                    <a:pt x="2945" y="1373"/>
                  </a:lnTo>
                  <a:lnTo>
                    <a:pt x="2908" y="1373"/>
                  </a:lnTo>
                  <a:lnTo>
                    <a:pt x="3021" y="1133"/>
                  </a:lnTo>
                  <a:lnTo>
                    <a:pt x="3128" y="1373"/>
                  </a:lnTo>
                  <a:lnTo>
                    <a:pt x="3091" y="1373"/>
                  </a:lnTo>
                  <a:lnTo>
                    <a:pt x="3067" y="1318"/>
                  </a:lnTo>
                  <a:close/>
                  <a:moveTo>
                    <a:pt x="2879" y="1180"/>
                  </a:moveTo>
                  <a:lnTo>
                    <a:pt x="2879" y="1373"/>
                  </a:lnTo>
                  <a:lnTo>
                    <a:pt x="2845" y="1373"/>
                  </a:lnTo>
                  <a:lnTo>
                    <a:pt x="2845" y="1180"/>
                  </a:lnTo>
                  <a:lnTo>
                    <a:pt x="2792" y="1180"/>
                  </a:lnTo>
                  <a:lnTo>
                    <a:pt x="2792" y="1147"/>
                  </a:lnTo>
                  <a:lnTo>
                    <a:pt x="2931" y="1147"/>
                  </a:lnTo>
                  <a:lnTo>
                    <a:pt x="2931" y="1180"/>
                  </a:lnTo>
                  <a:lnTo>
                    <a:pt x="2879" y="1180"/>
                  </a:lnTo>
                  <a:close/>
                  <a:moveTo>
                    <a:pt x="2726" y="1180"/>
                  </a:moveTo>
                  <a:lnTo>
                    <a:pt x="2726" y="1373"/>
                  </a:lnTo>
                  <a:lnTo>
                    <a:pt x="2693" y="1373"/>
                  </a:lnTo>
                  <a:lnTo>
                    <a:pt x="2693" y="1180"/>
                  </a:lnTo>
                  <a:lnTo>
                    <a:pt x="2641" y="1180"/>
                  </a:lnTo>
                  <a:lnTo>
                    <a:pt x="2641" y="1147"/>
                  </a:lnTo>
                  <a:lnTo>
                    <a:pt x="2778" y="1147"/>
                  </a:lnTo>
                  <a:lnTo>
                    <a:pt x="2778" y="1180"/>
                  </a:lnTo>
                  <a:lnTo>
                    <a:pt x="2726" y="1180"/>
                  </a:lnTo>
                  <a:close/>
                  <a:moveTo>
                    <a:pt x="2481" y="1147"/>
                  </a:moveTo>
                  <a:lnTo>
                    <a:pt x="2481" y="1283"/>
                  </a:lnTo>
                  <a:lnTo>
                    <a:pt x="2481" y="1297"/>
                  </a:lnTo>
                  <a:lnTo>
                    <a:pt x="2484" y="1308"/>
                  </a:lnTo>
                  <a:lnTo>
                    <a:pt x="2487" y="1318"/>
                  </a:lnTo>
                  <a:lnTo>
                    <a:pt x="2488" y="1322"/>
                  </a:lnTo>
                  <a:lnTo>
                    <a:pt x="2491" y="1325"/>
                  </a:lnTo>
                  <a:lnTo>
                    <a:pt x="2494" y="1331"/>
                  </a:lnTo>
                  <a:lnTo>
                    <a:pt x="2498" y="1334"/>
                  </a:lnTo>
                  <a:lnTo>
                    <a:pt x="2504" y="1338"/>
                  </a:lnTo>
                  <a:lnTo>
                    <a:pt x="2508" y="1341"/>
                  </a:lnTo>
                  <a:lnTo>
                    <a:pt x="2513" y="1342"/>
                  </a:lnTo>
                  <a:lnTo>
                    <a:pt x="2519" y="1343"/>
                  </a:lnTo>
                  <a:lnTo>
                    <a:pt x="2525" y="1345"/>
                  </a:lnTo>
                  <a:lnTo>
                    <a:pt x="2530" y="1345"/>
                  </a:lnTo>
                  <a:lnTo>
                    <a:pt x="2543" y="1343"/>
                  </a:lnTo>
                  <a:lnTo>
                    <a:pt x="2548" y="1342"/>
                  </a:lnTo>
                  <a:lnTo>
                    <a:pt x="2554" y="1341"/>
                  </a:lnTo>
                  <a:lnTo>
                    <a:pt x="2562" y="1334"/>
                  </a:lnTo>
                  <a:lnTo>
                    <a:pt x="2567" y="1331"/>
                  </a:lnTo>
                  <a:lnTo>
                    <a:pt x="2571" y="1325"/>
                  </a:lnTo>
                  <a:lnTo>
                    <a:pt x="2574" y="1322"/>
                  </a:lnTo>
                  <a:lnTo>
                    <a:pt x="2575" y="1318"/>
                  </a:lnTo>
                  <a:lnTo>
                    <a:pt x="2578" y="1308"/>
                  </a:lnTo>
                  <a:lnTo>
                    <a:pt x="2579" y="1297"/>
                  </a:lnTo>
                  <a:lnTo>
                    <a:pt x="2581" y="1283"/>
                  </a:lnTo>
                  <a:lnTo>
                    <a:pt x="2581" y="1147"/>
                  </a:lnTo>
                  <a:lnTo>
                    <a:pt x="2614" y="1147"/>
                  </a:lnTo>
                  <a:lnTo>
                    <a:pt x="2614" y="1293"/>
                  </a:lnTo>
                  <a:lnTo>
                    <a:pt x="2614" y="1301"/>
                  </a:lnTo>
                  <a:lnTo>
                    <a:pt x="2613" y="1310"/>
                  </a:lnTo>
                  <a:lnTo>
                    <a:pt x="2611" y="1318"/>
                  </a:lnTo>
                  <a:lnTo>
                    <a:pt x="2609" y="1325"/>
                  </a:lnTo>
                  <a:lnTo>
                    <a:pt x="2606" y="1332"/>
                  </a:lnTo>
                  <a:lnTo>
                    <a:pt x="2602" y="1339"/>
                  </a:lnTo>
                  <a:lnTo>
                    <a:pt x="2597" y="1345"/>
                  </a:lnTo>
                  <a:lnTo>
                    <a:pt x="2592" y="1352"/>
                  </a:lnTo>
                  <a:lnTo>
                    <a:pt x="2586" y="1357"/>
                  </a:lnTo>
                  <a:lnTo>
                    <a:pt x="2579" y="1363"/>
                  </a:lnTo>
                  <a:lnTo>
                    <a:pt x="2572" y="1367"/>
                  </a:lnTo>
                  <a:lnTo>
                    <a:pt x="2564" y="1371"/>
                  </a:lnTo>
                  <a:lnTo>
                    <a:pt x="2557" y="1374"/>
                  </a:lnTo>
                  <a:lnTo>
                    <a:pt x="2548" y="1376"/>
                  </a:lnTo>
                  <a:lnTo>
                    <a:pt x="2540" y="1377"/>
                  </a:lnTo>
                  <a:lnTo>
                    <a:pt x="2530" y="1377"/>
                  </a:lnTo>
                  <a:lnTo>
                    <a:pt x="2522" y="1377"/>
                  </a:lnTo>
                  <a:lnTo>
                    <a:pt x="2513" y="1376"/>
                  </a:lnTo>
                  <a:lnTo>
                    <a:pt x="2509" y="1374"/>
                  </a:lnTo>
                  <a:lnTo>
                    <a:pt x="2505" y="1374"/>
                  </a:lnTo>
                  <a:lnTo>
                    <a:pt x="2497" y="1371"/>
                  </a:lnTo>
                  <a:lnTo>
                    <a:pt x="2490" y="1367"/>
                  </a:lnTo>
                  <a:lnTo>
                    <a:pt x="2483" y="1363"/>
                  </a:lnTo>
                  <a:lnTo>
                    <a:pt x="2476" y="1357"/>
                  </a:lnTo>
                  <a:lnTo>
                    <a:pt x="2469" y="1352"/>
                  </a:lnTo>
                  <a:lnTo>
                    <a:pt x="2464" y="1345"/>
                  </a:lnTo>
                  <a:lnTo>
                    <a:pt x="2460" y="1339"/>
                  </a:lnTo>
                  <a:lnTo>
                    <a:pt x="2456" y="1332"/>
                  </a:lnTo>
                  <a:lnTo>
                    <a:pt x="2453" y="1325"/>
                  </a:lnTo>
                  <a:lnTo>
                    <a:pt x="2450" y="1318"/>
                  </a:lnTo>
                  <a:lnTo>
                    <a:pt x="2449" y="1310"/>
                  </a:lnTo>
                  <a:lnTo>
                    <a:pt x="2448" y="1301"/>
                  </a:lnTo>
                  <a:lnTo>
                    <a:pt x="2448" y="1293"/>
                  </a:lnTo>
                  <a:lnTo>
                    <a:pt x="2448" y="1147"/>
                  </a:lnTo>
                  <a:lnTo>
                    <a:pt x="2481" y="1147"/>
                  </a:lnTo>
                  <a:close/>
                  <a:moveTo>
                    <a:pt x="2155" y="1373"/>
                  </a:moveTo>
                  <a:lnTo>
                    <a:pt x="2202" y="1131"/>
                  </a:lnTo>
                  <a:lnTo>
                    <a:pt x="2281" y="1306"/>
                  </a:lnTo>
                  <a:lnTo>
                    <a:pt x="2361" y="1131"/>
                  </a:lnTo>
                  <a:lnTo>
                    <a:pt x="2404" y="1373"/>
                  </a:lnTo>
                  <a:lnTo>
                    <a:pt x="2369" y="1373"/>
                  </a:lnTo>
                  <a:lnTo>
                    <a:pt x="2347" y="1237"/>
                  </a:lnTo>
                  <a:lnTo>
                    <a:pt x="2279" y="1384"/>
                  </a:lnTo>
                  <a:lnTo>
                    <a:pt x="2215" y="1237"/>
                  </a:lnTo>
                  <a:lnTo>
                    <a:pt x="2190" y="1373"/>
                  </a:lnTo>
                  <a:lnTo>
                    <a:pt x="2155" y="1373"/>
                  </a:lnTo>
                  <a:close/>
                  <a:moveTo>
                    <a:pt x="1931" y="1103"/>
                  </a:moveTo>
                  <a:lnTo>
                    <a:pt x="1932" y="1098"/>
                  </a:lnTo>
                  <a:lnTo>
                    <a:pt x="1933" y="1096"/>
                  </a:lnTo>
                  <a:lnTo>
                    <a:pt x="1935" y="1091"/>
                  </a:lnTo>
                  <a:lnTo>
                    <a:pt x="1938" y="1088"/>
                  </a:lnTo>
                  <a:lnTo>
                    <a:pt x="1940" y="1086"/>
                  </a:lnTo>
                  <a:lnTo>
                    <a:pt x="1945" y="1084"/>
                  </a:lnTo>
                  <a:lnTo>
                    <a:pt x="1947" y="1083"/>
                  </a:lnTo>
                  <a:lnTo>
                    <a:pt x="1952" y="1083"/>
                  </a:lnTo>
                  <a:lnTo>
                    <a:pt x="1956" y="1083"/>
                  </a:lnTo>
                  <a:lnTo>
                    <a:pt x="1960" y="1084"/>
                  </a:lnTo>
                  <a:lnTo>
                    <a:pt x="1964" y="1086"/>
                  </a:lnTo>
                  <a:lnTo>
                    <a:pt x="1967" y="1088"/>
                  </a:lnTo>
                  <a:lnTo>
                    <a:pt x="1970" y="1091"/>
                  </a:lnTo>
                  <a:lnTo>
                    <a:pt x="1971" y="1096"/>
                  </a:lnTo>
                  <a:lnTo>
                    <a:pt x="1973" y="1100"/>
                  </a:lnTo>
                  <a:lnTo>
                    <a:pt x="1973" y="1104"/>
                  </a:lnTo>
                  <a:lnTo>
                    <a:pt x="1973" y="1108"/>
                  </a:lnTo>
                  <a:lnTo>
                    <a:pt x="1971" y="1111"/>
                  </a:lnTo>
                  <a:lnTo>
                    <a:pt x="1970" y="1115"/>
                  </a:lnTo>
                  <a:lnTo>
                    <a:pt x="1967" y="1118"/>
                  </a:lnTo>
                  <a:lnTo>
                    <a:pt x="1964" y="1121"/>
                  </a:lnTo>
                  <a:lnTo>
                    <a:pt x="1960" y="1122"/>
                  </a:lnTo>
                  <a:lnTo>
                    <a:pt x="1956" y="1124"/>
                  </a:lnTo>
                  <a:lnTo>
                    <a:pt x="1952" y="1125"/>
                  </a:lnTo>
                  <a:lnTo>
                    <a:pt x="1947" y="1124"/>
                  </a:lnTo>
                  <a:lnTo>
                    <a:pt x="1945" y="1122"/>
                  </a:lnTo>
                  <a:lnTo>
                    <a:pt x="1940" y="1121"/>
                  </a:lnTo>
                  <a:lnTo>
                    <a:pt x="1938" y="1118"/>
                  </a:lnTo>
                  <a:lnTo>
                    <a:pt x="1935" y="1115"/>
                  </a:lnTo>
                  <a:lnTo>
                    <a:pt x="1933" y="1111"/>
                  </a:lnTo>
                  <a:lnTo>
                    <a:pt x="1932" y="1107"/>
                  </a:lnTo>
                  <a:lnTo>
                    <a:pt x="1931" y="1103"/>
                  </a:lnTo>
                  <a:close/>
                  <a:moveTo>
                    <a:pt x="1952" y="1286"/>
                  </a:moveTo>
                  <a:lnTo>
                    <a:pt x="1918" y="1209"/>
                  </a:lnTo>
                  <a:lnTo>
                    <a:pt x="1883" y="1286"/>
                  </a:lnTo>
                  <a:lnTo>
                    <a:pt x="1952" y="1286"/>
                  </a:lnTo>
                  <a:close/>
                  <a:moveTo>
                    <a:pt x="1865" y="1103"/>
                  </a:moveTo>
                  <a:lnTo>
                    <a:pt x="1866" y="1098"/>
                  </a:lnTo>
                  <a:lnTo>
                    <a:pt x="1868" y="1096"/>
                  </a:lnTo>
                  <a:lnTo>
                    <a:pt x="1869" y="1091"/>
                  </a:lnTo>
                  <a:lnTo>
                    <a:pt x="1872" y="1088"/>
                  </a:lnTo>
                  <a:lnTo>
                    <a:pt x="1875" y="1086"/>
                  </a:lnTo>
                  <a:lnTo>
                    <a:pt x="1879" y="1084"/>
                  </a:lnTo>
                  <a:lnTo>
                    <a:pt x="1882" y="1083"/>
                  </a:lnTo>
                  <a:lnTo>
                    <a:pt x="1886" y="1083"/>
                  </a:lnTo>
                  <a:lnTo>
                    <a:pt x="1890" y="1083"/>
                  </a:lnTo>
                  <a:lnTo>
                    <a:pt x="1894" y="1084"/>
                  </a:lnTo>
                  <a:lnTo>
                    <a:pt x="1898" y="1086"/>
                  </a:lnTo>
                  <a:lnTo>
                    <a:pt x="1901" y="1088"/>
                  </a:lnTo>
                  <a:lnTo>
                    <a:pt x="1904" y="1091"/>
                  </a:lnTo>
                  <a:lnTo>
                    <a:pt x="1905" y="1096"/>
                  </a:lnTo>
                  <a:lnTo>
                    <a:pt x="1907" y="1100"/>
                  </a:lnTo>
                  <a:lnTo>
                    <a:pt x="1907" y="1104"/>
                  </a:lnTo>
                  <a:lnTo>
                    <a:pt x="1907" y="1108"/>
                  </a:lnTo>
                  <a:lnTo>
                    <a:pt x="1905" y="1111"/>
                  </a:lnTo>
                  <a:lnTo>
                    <a:pt x="1904" y="1115"/>
                  </a:lnTo>
                  <a:lnTo>
                    <a:pt x="1901" y="1118"/>
                  </a:lnTo>
                  <a:lnTo>
                    <a:pt x="1898" y="1121"/>
                  </a:lnTo>
                  <a:lnTo>
                    <a:pt x="1894" y="1122"/>
                  </a:lnTo>
                  <a:lnTo>
                    <a:pt x="1890" y="1124"/>
                  </a:lnTo>
                  <a:lnTo>
                    <a:pt x="1886" y="1125"/>
                  </a:lnTo>
                  <a:lnTo>
                    <a:pt x="1882" y="1124"/>
                  </a:lnTo>
                  <a:lnTo>
                    <a:pt x="1879" y="1122"/>
                  </a:lnTo>
                  <a:lnTo>
                    <a:pt x="1875" y="1121"/>
                  </a:lnTo>
                  <a:lnTo>
                    <a:pt x="1872" y="1118"/>
                  </a:lnTo>
                  <a:lnTo>
                    <a:pt x="1869" y="1115"/>
                  </a:lnTo>
                  <a:lnTo>
                    <a:pt x="1868" y="1111"/>
                  </a:lnTo>
                  <a:lnTo>
                    <a:pt x="1866" y="1107"/>
                  </a:lnTo>
                  <a:lnTo>
                    <a:pt x="1865" y="1103"/>
                  </a:lnTo>
                  <a:close/>
                  <a:moveTo>
                    <a:pt x="1966" y="1318"/>
                  </a:moveTo>
                  <a:lnTo>
                    <a:pt x="1869" y="1318"/>
                  </a:lnTo>
                  <a:lnTo>
                    <a:pt x="1844" y="1373"/>
                  </a:lnTo>
                  <a:lnTo>
                    <a:pt x="1807" y="1373"/>
                  </a:lnTo>
                  <a:lnTo>
                    <a:pt x="1919" y="1133"/>
                  </a:lnTo>
                  <a:lnTo>
                    <a:pt x="2027" y="1373"/>
                  </a:lnTo>
                  <a:lnTo>
                    <a:pt x="1989" y="1373"/>
                  </a:lnTo>
                  <a:lnTo>
                    <a:pt x="1966" y="1318"/>
                  </a:lnTo>
                  <a:close/>
                  <a:moveTo>
                    <a:pt x="1669" y="1147"/>
                  </a:moveTo>
                  <a:lnTo>
                    <a:pt x="1732" y="1304"/>
                  </a:lnTo>
                  <a:lnTo>
                    <a:pt x="1795" y="1147"/>
                  </a:lnTo>
                  <a:lnTo>
                    <a:pt x="1833" y="1147"/>
                  </a:lnTo>
                  <a:lnTo>
                    <a:pt x="1732" y="1390"/>
                  </a:lnTo>
                  <a:lnTo>
                    <a:pt x="1632" y="1147"/>
                  </a:lnTo>
                  <a:lnTo>
                    <a:pt x="1669" y="1147"/>
                  </a:lnTo>
                  <a:close/>
                  <a:moveTo>
                    <a:pt x="1516" y="1275"/>
                  </a:moveTo>
                  <a:lnTo>
                    <a:pt x="1442" y="1147"/>
                  </a:lnTo>
                  <a:lnTo>
                    <a:pt x="1481" y="1147"/>
                  </a:lnTo>
                  <a:lnTo>
                    <a:pt x="1533" y="1237"/>
                  </a:lnTo>
                  <a:lnTo>
                    <a:pt x="1585" y="1147"/>
                  </a:lnTo>
                  <a:lnTo>
                    <a:pt x="1624" y="1147"/>
                  </a:lnTo>
                  <a:lnTo>
                    <a:pt x="1550" y="1275"/>
                  </a:lnTo>
                  <a:lnTo>
                    <a:pt x="1550" y="1373"/>
                  </a:lnTo>
                  <a:lnTo>
                    <a:pt x="1516" y="1373"/>
                  </a:lnTo>
                  <a:lnTo>
                    <a:pt x="1516" y="1275"/>
                  </a:lnTo>
                  <a:close/>
                  <a:moveTo>
                    <a:pt x="1276" y="1236"/>
                  </a:moveTo>
                  <a:lnTo>
                    <a:pt x="1374" y="1236"/>
                  </a:lnTo>
                  <a:lnTo>
                    <a:pt x="1374" y="1147"/>
                  </a:lnTo>
                  <a:lnTo>
                    <a:pt x="1408" y="1147"/>
                  </a:lnTo>
                  <a:lnTo>
                    <a:pt x="1408" y="1373"/>
                  </a:lnTo>
                  <a:lnTo>
                    <a:pt x="1374" y="1373"/>
                  </a:lnTo>
                  <a:lnTo>
                    <a:pt x="1374" y="1268"/>
                  </a:lnTo>
                  <a:lnTo>
                    <a:pt x="1276" y="1268"/>
                  </a:lnTo>
                  <a:lnTo>
                    <a:pt x="1276" y="1373"/>
                  </a:lnTo>
                  <a:lnTo>
                    <a:pt x="1243" y="1373"/>
                  </a:lnTo>
                  <a:lnTo>
                    <a:pt x="1243" y="1147"/>
                  </a:lnTo>
                  <a:lnTo>
                    <a:pt x="1276" y="1147"/>
                  </a:lnTo>
                  <a:lnTo>
                    <a:pt x="1276" y="1236"/>
                  </a:lnTo>
                  <a:close/>
                  <a:moveTo>
                    <a:pt x="2379" y="976"/>
                  </a:moveTo>
                  <a:lnTo>
                    <a:pt x="2387" y="976"/>
                  </a:lnTo>
                  <a:lnTo>
                    <a:pt x="2413" y="976"/>
                  </a:lnTo>
                  <a:lnTo>
                    <a:pt x="2492" y="976"/>
                  </a:lnTo>
                  <a:lnTo>
                    <a:pt x="2611" y="976"/>
                  </a:lnTo>
                  <a:lnTo>
                    <a:pt x="2512" y="817"/>
                  </a:lnTo>
                  <a:lnTo>
                    <a:pt x="2413" y="656"/>
                  </a:lnTo>
                  <a:lnTo>
                    <a:pt x="2421" y="653"/>
                  </a:lnTo>
                  <a:lnTo>
                    <a:pt x="2431" y="649"/>
                  </a:lnTo>
                  <a:lnTo>
                    <a:pt x="2442" y="643"/>
                  </a:lnTo>
                  <a:lnTo>
                    <a:pt x="2457" y="636"/>
                  </a:lnTo>
                  <a:lnTo>
                    <a:pt x="2473" y="626"/>
                  </a:lnTo>
                  <a:lnTo>
                    <a:pt x="2490" y="615"/>
                  </a:lnTo>
                  <a:lnTo>
                    <a:pt x="2508" y="601"/>
                  </a:lnTo>
                  <a:lnTo>
                    <a:pt x="2516" y="594"/>
                  </a:lnTo>
                  <a:lnTo>
                    <a:pt x="2525" y="586"/>
                  </a:lnTo>
                  <a:lnTo>
                    <a:pt x="2533" y="576"/>
                  </a:lnTo>
                  <a:lnTo>
                    <a:pt x="2541" y="566"/>
                  </a:lnTo>
                  <a:lnTo>
                    <a:pt x="2550" y="556"/>
                  </a:lnTo>
                  <a:lnTo>
                    <a:pt x="2557" y="545"/>
                  </a:lnTo>
                  <a:lnTo>
                    <a:pt x="2565" y="532"/>
                  </a:lnTo>
                  <a:lnTo>
                    <a:pt x="2572" y="520"/>
                  </a:lnTo>
                  <a:lnTo>
                    <a:pt x="2578" y="506"/>
                  </a:lnTo>
                  <a:lnTo>
                    <a:pt x="2583" y="492"/>
                  </a:lnTo>
                  <a:lnTo>
                    <a:pt x="2589" y="476"/>
                  </a:lnTo>
                  <a:lnTo>
                    <a:pt x="2593" y="461"/>
                  </a:lnTo>
                  <a:lnTo>
                    <a:pt x="2596" y="444"/>
                  </a:lnTo>
                  <a:lnTo>
                    <a:pt x="2599" y="426"/>
                  </a:lnTo>
                  <a:lnTo>
                    <a:pt x="2600" y="408"/>
                  </a:lnTo>
                  <a:lnTo>
                    <a:pt x="2602" y="388"/>
                  </a:lnTo>
                  <a:lnTo>
                    <a:pt x="2600" y="366"/>
                  </a:lnTo>
                  <a:lnTo>
                    <a:pt x="2599" y="343"/>
                  </a:lnTo>
                  <a:lnTo>
                    <a:pt x="2596" y="324"/>
                  </a:lnTo>
                  <a:lnTo>
                    <a:pt x="2593" y="303"/>
                  </a:lnTo>
                  <a:lnTo>
                    <a:pt x="2589" y="285"/>
                  </a:lnTo>
                  <a:lnTo>
                    <a:pt x="2583" y="266"/>
                  </a:lnTo>
                  <a:lnTo>
                    <a:pt x="2581" y="257"/>
                  </a:lnTo>
                  <a:lnTo>
                    <a:pt x="2576" y="248"/>
                  </a:lnTo>
                  <a:lnTo>
                    <a:pt x="2569" y="231"/>
                  </a:lnTo>
                  <a:lnTo>
                    <a:pt x="2562" y="216"/>
                  </a:lnTo>
                  <a:lnTo>
                    <a:pt x="2558" y="207"/>
                  </a:lnTo>
                  <a:lnTo>
                    <a:pt x="2554" y="200"/>
                  </a:lnTo>
                  <a:lnTo>
                    <a:pt x="2546" y="185"/>
                  </a:lnTo>
                  <a:lnTo>
                    <a:pt x="2536" y="171"/>
                  </a:lnTo>
                  <a:lnTo>
                    <a:pt x="2526" y="158"/>
                  </a:lnTo>
                  <a:lnTo>
                    <a:pt x="2515" y="146"/>
                  </a:lnTo>
                  <a:lnTo>
                    <a:pt x="2511" y="140"/>
                  </a:lnTo>
                  <a:lnTo>
                    <a:pt x="2505" y="135"/>
                  </a:lnTo>
                  <a:lnTo>
                    <a:pt x="2494" y="123"/>
                  </a:lnTo>
                  <a:lnTo>
                    <a:pt x="2470" y="104"/>
                  </a:lnTo>
                  <a:lnTo>
                    <a:pt x="2457" y="94"/>
                  </a:lnTo>
                  <a:lnTo>
                    <a:pt x="2446" y="86"/>
                  </a:lnTo>
                  <a:lnTo>
                    <a:pt x="2434" y="79"/>
                  </a:lnTo>
                  <a:lnTo>
                    <a:pt x="2421" y="72"/>
                  </a:lnTo>
                  <a:lnTo>
                    <a:pt x="2397" y="60"/>
                  </a:lnTo>
                  <a:lnTo>
                    <a:pt x="2384" y="55"/>
                  </a:lnTo>
                  <a:lnTo>
                    <a:pt x="2372" y="51"/>
                  </a:lnTo>
                  <a:lnTo>
                    <a:pt x="2348" y="45"/>
                  </a:lnTo>
                  <a:lnTo>
                    <a:pt x="2337" y="42"/>
                  </a:lnTo>
                  <a:lnTo>
                    <a:pt x="2326" y="41"/>
                  </a:lnTo>
                  <a:lnTo>
                    <a:pt x="2316" y="41"/>
                  </a:lnTo>
                  <a:lnTo>
                    <a:pt x="2305" y="39"/>
                  </a:lnTo>
                  <a:lnTo>
                    <a:pt x="1931" y="39"/>
                  </a:lnTo>
                  <a:lnTo>
                    <a:pt x="1931" y="978"/>
                  </a:lnTo>
                  <a:lnTo>
                    <a:pt x="2132" y="978"/>
                  </a:lnTo>
                  <a:lnTo>
                    <a:pt x="2132" y="513"/>
                  </a:lnTo>
                  <a:lnTo>
                    <a:pt x="2170" y="586"/>
                  </a:lnTo>
                  <a:lnTo>
                    <a:pt x="2253" y="745"/>
                  </a:lnTo>
                  <a:lnTo>
                    <a:pt x="2298" y="831"/>
                  </a:lnTo>
                  <a:lnTo>
                    <a:pt x="2337" y="905"/>
                  </a:lnTo>
                  <a:lnTo>
                    <a:pt x="2366" y="957"/>
                  </a:lnTo>
                  <a:lnTo>
                    <a:pt x="2375" y="971"/>
                  </a:lnTo>
                  <a:lnTo>
                    <a:pt x="2377" y="975"/>
                  </a:lnTo>
                  <a:lnTo>
                    <a:pt x="2379" y="976"/>
                  </a:lnTo>
                  <a:close/>
                  <a:moveTo>
                    <a:pt x="2132" y="503"/>
                  </a:moveTo>
                  <a:lnTo>
                    <a:pt x="2132" y="214"/>
                  </a:lnTo>
                  <a:lnTo>
                    <a:pt x="2264" y="214"/>
                  </a:lnTo>
                  <a:lnTo>
                    <a:pt x="2270" y="216"/>
                  </a:lnTo>
                  <a:lnTo>
                    <a:pt x="2277" y="217"/>
                  </a:lnTo>
                  <a:lnTo>
                    <a:pt x="2285" y="219"/>
                  </a:lnTo>
                  <a:lnTo>
                    <a:pt x="2295" y="222"/>
                  </a:lnTo>
                  <a:lnTo>
                    <a:pt x="2306" y="226"/>
                  </a:lnTo>
                  <a:lnTo>
                    <a:pt x="2317" y="230"/>
                  </a:lnTo>
                  <a:lnTo>
                    <a:pt x="2330" y="237"/>
                  </a:lnTo>
                  <a:lnTo>
                    <a:pt x="2342" y="244"/>
                  </a:lnTo>
                  <a:lnTo>
                    <a:pt x="2348" y="250"/>
                  </a:lnTo>
                  <a:lnTo>
                    <a:pt x="2354" y="254"/>
                  </a:lnTo>
                  <a:lnTo>
                    <a:pt x="2359" y="259"/>
                  </a:lnTo>
                  <a:lnTo>
                    <a:pt x="2365" y="266"/>
                  </a:lnTo>
                  <a:lnTo>
                    <a:pt x="2370" y="272"/>
                  </a:lnTo>
                  <a:lnTo>
                    <a:pt x="2375" y="279"/>
                  </a:lnTo>
                  <a:lnTo>
                    <a:pt x="2379" y="287"/>
                  </a:lnTo>
                  <a:lnTo>
                    <a:pt x="2383" y="296"/>
                  </a:lnTo>
                  <a:lnTo>
                    <a:pt x="2387" y="304"/>
                  </a:lnTo>
                  <a:lnTo>
                    <a:pt x="2390" y="314"/>
                  </a:lnTo>
                  <a:lnTo>
                    <a:pt x="2393" y="324"/>
                  </a:lnTo>
                  <a:lnTo>
                    <a:pt x="2394" y="335"/>
                  </a:lnTo>
                  <a:lnTo>
                    <a:pt x="2396" y="346"/>
                  </a:lnTo>
                  <a:lnTo>
                    <a:pt x="2396" y="359"/>
                  </a:lnTo>
                  <a:lnTo>
                    <a:pt x="2396" y="371"/>
                  </a:lnTo>
                  <a:lnTo>
                    <a:pt x="2394" y="383"/>
                  </a:lnTo>
                  <a:lnTo>
                    <a:pt x="2393" y="394"/>
                  </a:lnTo>
                  <a:lnTo>
                    <a:pt x="2390" y="405"/>
                  </a:lnTo>
                  <a:lnTo>
                    <a:pt x="2387" y="415"/>
                  </a:lnTo>
                  <a:lnTo>
                    <a:pt x="2383" y="425"/>
                  </a:lnTo>
                  <a:lnTo>
                    <a:pt x="2380" y="433"/>
                  </a:lnTo>
                  <a:lnTo>
                    <a:pt x="2375" y="440"/>
                  </a:lnTo>
                  <a:lnTo>
                    <a:pt x="2370" y="447"/>
                  </a:lnTo>
                  <a:lnTo>
                    <a:pt x="2365" y="454"/>
                  </a:lnTo>
                  <a:lnTo>
                    <a:pt x="2359" y="460"/>
                  </a:lnTo>
                  <a:lnTo>
                    <a:pt x="2354" y="465"/>
                  </a:lnTo>
                  <a:lnTo>
                    <a:pt x="2342" y="475"/>
                  </a:lnTo>
                  <a:lnTo>
                    <a:pt x="2335" y="479"/>
                  </a:lnTo>
                  <a:lnTo>
                    <a:pt x="2330" y="483"/>
                  </a:lnTo>
                  <a:lnTo>
                    <a:pt x="2317" y="489"/>
                  </a:lnTo>
                  <a:lnTo>
                    <a:pt x="2306" y="495"/>
                  </a:lnTo>
                  <a:lnTo>
                    <a:pt x="2295" y="497"/>
                  </a:lnTo>
                  <a:lnTo>
                    <a:pt x="2284" y="500"/>
                  </a:lnTo>
                  <a:lnTo>
                    <a:pt x="2270" y="502"/>
                  </a:lnTo>
                  <a:lnTo>
                    <a:pt x="2264" y="503"/>
                  </a:lnTo>
                  <a:lnTo>
                    <a:pt x="2132" y="503"/>
                  </a:lnTo>
                  <a:close/>
                  <a:moveTo>
                    <a:pt x="1606" y="682"/>
                  </a:moveTo>
                  <a:lnTo>
                    <a:pt x="1627" y="681"/>
                  </a:lnTo>
                  <a:lnTo>
                    <a:pt x="1649" y="678"/>
                  </a:lnTo>
                  <a:lnTo>
                    <a:pt x="1673" y="673"/>
                  </a:lnTo>
                  <a:lnTo>
                    <a:pt x="1697" y="666"/>
                  </a:lnTo>
                  <a:lnTo>
                    <a:pt x="1722" y="657"/>
                  </a:lnTo>
                  <a:lnTo>
                    <a:pt x="1746" y="644"/>
                  </a:lnTo>
                  <a:lnTo>
                    <a:pt x="1758" y="639"/>
                  </a:lnTo>
                  <a:lnTo>
                    <a:pt x="1769" y="630"/>
                  </a:lnTo>
                  <a:lnTo>
                    <a:pt x="1782" y="623"/>
                  </a:lnTo>
                  <a:lnTo>
                    <a:pt x="1793" y="615"/>
                  </a:lnTo>
                  <a:lnTo>
                    <a:pt x="1804" y="605"/>
                  </a:lnTo>
                  <a:lnTo>
                    <a:pt x="1816" y="595"/>
                  </a:lnTo>
                  <a:lnTo>
                    <a:pt x="1826" y="586"/>
                  </a:lnTo>
                  <a:lnTo>
                    <a:pt x="1835" y="574"/>
                  </a:lnTo>
                  <a:lnTo>
                    <a:pt x="1845" y="562"/>
                  </a:lnTo>
                  <a:lnTo>
                    <a:pt x="1854" y="549"/>
                  </a:lnTo>
                  <a:lnTo>
                    <a:pt x="1862" y="537"/>
                  </a:lnTo>
                  <a:lnTo>
                    <a:pt x="1869" y="523"/>
                  </a:lnTo>
                  <a:lnTo>
                    <a:pt x="1876" y="509"/>
                  </a:lnTo>
                  <a:lnTo>
                    <a:pt x="1883" y="493"/>
                  </a:lnTo>
                  <a:lnTo>
                    <a:pt x="1886" y="485"/>
                  </a:lnTo>
                  <a:lnTo>
                    <a:pt x="1887" y="476"/>
                  </a:lnTo>
                  <a:lnTo>
                    <a:pt x="1893" y="460"/>
                  </a:lnTo>
                  <a:lnTo>
                    <a:pt x="1896" y="443"/>
                  </a:lnTo>
                  <a:lnTo>
                    <a:pt x="1898" y="425"/>
                  </a:lnTo>
                  <a:lnTo>
                    <a:pt x="1900" y="405"/>
                  </a:lnTo>
                  <a:lnTo>
                    <a:pt x="1901" y="385"/>
                  </a:lnTo>
                  <a:lnTo>
                    <a:pt x="1900" y="363"/>
                  </a:lnTo>
                  <a:lnTo>
                    <a:pt x="1898" y="342"/>
                  </a:lnTo>
                  <a:lnTo>
                    <a:pt x="1896" y="321"/>
                  </a:lnTo>
                  <a:lnTo>
                    <a:pt x="1893" y="301"/>
                  </a:lnTo>
                  <a:lnTo>
                    <a:pt x="1887" y="282"/>
                  </a:lnTo>
                  <a:lnTo>
                    <a:pt x="1883" y="264"/>
                  </a:lnTo>
                  <a:lnTo>
                    <a:pt x="1876" y="245"/>
                  </a:lnTo>
                  <a:lnTo>
                    <a:pt x="1869" y="229"/>
                  </a:lnTo>
                  <a:lnTo>
                    <a:pt x="1862" y="213"/>
                  </a:lnTo>
                  <a:lnTo>
                    <a:pt x="1858" y="205"/>
                  </a:lnTo>
                  <a:lnTo>
                    <a:pt x="1854" y="198"/>
                  </a:lnTo>
                  <a:lnTo>
                    <a:pt x="1845" y="182"/>
                  </a:lnTo>
                  <a:lnTo>
                    <a:pt x="1835" y="168"/>
                  </a:lnTo>
                  <a:lnTo>
                    <a:pt x="1826" y="156"/>
                  </a:lnTo>
                  <a:lnTo>
                    <a:pt x="1816" y="143"/>
                  </a:lnTo>
                  <a:lnTo>
                    <a:pt x="1810" y="137"/>
                  </a:lnTo>
                  <a:lnTo>
                    <a:pt x="1804" y="132"/>
                  </a:lnTo>
                  <a:lnTo>
                    <a:pt x="1793" y="121"/>
                  </a:lnTo>
                  <a:lnTo>
                    <a:pt x="1769" y="101"/>
                  </a:lnTo>
                  <a:lnTo>
                    <a:pt x="1758" y="91"/>
                  </a:lnTo>
                  <a:lnTo>
                    <a:pt x="1746" y="83"/>
                  </a:lnTo>
                  <a:lnTo>
                    <a:pt x="1733" y="76"/>
                  </a:lnTo>
                  <a:lnTo>
                    <a:pt x="1722" y="69"/>
                  </a:lnTo>
                  <a:lnTo>
                    <a:pt x="1697" y="58"/>
                  </a:lnTo>
                  <a:lnTo>
                    <a:pt x="1685" y="52"/>
                  </a:lnTo>
                  <a:lnTo>
                    <a:pt x="1673" y="48"/>
                  </a:lnTo>
                  <a:lnTo>
                    <a:pt x="1649" y="42"/>
                  </a:lnTo>
                  <a:lnTo>
                    <a:pt x="1638" y="39"/>
                  </a:lnTo>
                  <a:lnTo>
                    <a:pt x="1627" y="38"/>
                  </a:lnTo>
                  <a:lnTo>
                    <a:pt x="1617" y="37"/>
                  </a:lnTo>
                  <a:lnTo>
                    <a:pt x="1606" y="37"/>
                  </a:lnTo>
                  <a:lnTo>
                    <a:pt x="1229" y="37"/>
                  </a:lnTo>
                  <a:lnTo>
                    <a:pt x="1229" y="976"/>
                  </a:lnTo>
                  <a:lnTo>
                    <a:pt x="1428" y="976"/>
                  </a:lnTo>
                  <a:lnTo>
                    <a:pt x="1428" y="682"/>
                  </a:lnTo>
                  <a:lnTo>
                    <a:pt x="1606" y="682"/>
                  </a:lnTo>
                  <a:close/>
                  <a:moveTo>
                    <a:pt x="1428" y="503"/>
                  </a:moveTo>
                  <a:lnTo>
                    <a:pt x="1428" y="214"/>
                  </a:lnTo>
                  <a:lnTo>
                    <a:pt x="1558" y="214"/>
                  </a:lnTo>
                  <a:lnTo>
                    <a:pt x="1565" y="216"/>
                  </a:lnTo>
                  <a:lnTo>
                    <a:pt x="1571" y="217"/>
                  </a:lnTo>
                  <a:lnTo>
                    <a:pt x="1579" y="219"/>
                  </a:lnTo>
                  <a:lnTo>
                    <a:pt x="1590" y="222"/>
                  </a:lnTo>
                  <a:lnTo>
                    <a:pt x="1600" y="226"/>
                  </a:lnTo>
                  <a:lnTo>
                    <a:pt x="1613" y="230"/>
                  </a:lnTo>
                  <a:lnTo>
                    <a:pt x="1625" y="237"/>
                  </a:lnTo>
                  <a:lnTo>
                    <a:pt x="1638" y="244"/>
                  </a:lnTo>
                  <a:lnTo>
                    <a:pt x="1643" y="250"/>
                  </a:lnTo>
                  <a:lnTo>
                    <a:pt x="1649" y="254"/>
                  </a:lnTo>
                  <a:lnTo>
                    <a:pt x="1655" y="259"/>
                  </a:lnTo>
                  <a:lnTo>
                    <a:pt x="1660" y="266"/>
                  </a:lnTo>
                  <a:lnTo>
                    <a:pt x="1666" y="272"/>
                  </a:lnTo>
                  <a:lnTo>
                    <a:pt x="1670" y="279"/>
                  </a:lnTo>
                  <a:lnTo>
                    <a:pt x="1674" y="287"/>
                  </a:lnTo>
                  <a:lnTo>
                    <a:pt x="1678" y="296"/>
                  </a:lnTo>
                  <a:lnTo>
                    <a:pt x="1683" y="304"/>
                  </a:lnTo>
                  <a:lnTo>
                    <a:pt x="1685" y="314"/>
                  </a:lnTo>
                  <a:lnTo>
                    <a:pt x="1687" y="324"/>
                  </a:lnTo>
                  <a:lnTo>
                    <a:pt x="1690" y="335"/>
                  </a:lnTo>
                  <a:lnTo>
                    <a:pt x="1690" y="346"/>
                  </a:lnTo>
                  <a:lnTo>
                    <a:pt x="1691" y="359"/>
                  </a:lnTo>
                  <a:lnTo>
                    <a:pt x="1690" y="371"/>
                  </a:lnTo>
                  <a:lnTo>
                    <a:pt x="1690" y="383"/>
                  </a:lnTo>
                  <a:lnTo>
                    <a:pt x="1687" y="394"/>
                  </a:lnTo>
                  <a:lnTo>
                    <a:pt x="1685" y="405"/>
                  </a:lnTo>
                  <a:lnTo>
                    <a:pt x="1683" y="415"/>
                  </a:lnTo>
                  <a:lnTo>
                    <a:pt x="1678" y="425"/>
                  </a:lnTo>
                  <a:lnTo>
                    <a:pt x="1674" y="433"/>
                  </a:lnTo>
                  <a:lnTo>
                    <a:pt x="1670" y="440"/>
                  </a:lnTo>
                  <a:lnTo>
                    <a:pt x="1666" y="447"/>
                  </a:lnTo>
                  <a:lnTo>
                    <a:pt x="1660" y="454"/>
                  </a:lnTo>
                  <a:lnTo>
                    <a:pt x="1655" y="460"/>
                  </a:lnTo>
                  <a:lnTo>
                    <a:pt x="1649" y="465"/>
                  </a:lnTo>
                  <a:lnTo>
                    <a:pt x="1638" y="475"/>
                  </a:lnTo>
                  <a:lnTo>
                    <a:pt x="1631" y="479"/>
                  </a:lnTo>
                  <a:lnTo>
                    <a:pt x="1625" y="483"/>
                  </a:lnTo>
                  <a:lnTo>
                    <a:pt x="1613" y="489"/>
                  </a:lnTo>
                  <a:lnTo>
                    <a:pt x="1600" y="495"/>
                  </a:lnTo>
                  <a:lnTo>
                    <a:pt x="1589" y="497"/>
                  </a:lnTo>
                  <a:lnTo>
                    <a:pt x="1579" y="500"/>
                  </a:lnTo>
                  <a:lnTo>
                    <a:pt x="1565" y="502"/>
                  </a:lnTo>
                  <a:lnTo>
                    <a:pt x="1558" y="503"/>
                  </a:lnTo>
                  <a:lnTo>
                    <a:pt x="1428" y="503"/>
                  </a:lnTo>
                  <a:close/>
                  <a:moveTo>
                    <a:pt x="4755" y="792"/>
                  </a:moveTo>
                  <a:lnTo>
                    <a:pt x="4668" y="978"/>
                  </a:lnTo>
                  <a:lnTo>
                    <a:pt x="4462" y="978"/>
                  </a:lnTo>
                  <a:lnTo>
                    <a:pt x="4906" y="27"/>
                  </a:lnTo>
                  <a:lnTo>
                    <a:pt x="5350" y="978"/>
                  </a:lnTo>
                  <a:lnTo>
                    <a:pt x="5144" y="978"/>
                  </a:lnTo>
                  <a:lnTo>
                    <a:pt x="5058" y="792"/>
                  </a:lnTo>
                  <a:lnTo>
                    <a:pt x="4755" y="792"/>
                  </a:lnTo>
                  <a:close/>
                  <a:moveTo>
                    <a:pt x="4975" y="605"/>
                  </a:moveTo>
                  <a:lnTo>
                    <a:pt x="4906" y="453"/>
                  </a:lnTo>
                  <a:lnTo>
                    <a:pt x="4839" y="605"/>
                  </a:lnTo>
                  <a:lnTo>
                    <a:pt x="4975" y="605"/>
                  </a:lnTo>
                  <a:close/>
                  <a:moveTo>
                    <a:pt x="3603" y="23"/>
                  </a:moveTo>
                  <a:lnTo>
                    <a:pt x="3603" y="978"/>
                  </a:lnTo>
                  <a:lnTo>
                    <a:pt x="3799" y="978"/>
                  </a:lnTo>
                  <a:lnTo>
                    <a:pt x="3799" y="528"/>
                  </a:lnTo>
                  <a:lnTo>
                    <a:pt x="4042" y="787"/>
                  </a:lnTo>
                  <a:lnTo>
                    <a:pt x="4284" y="528"/>
                  </a:lnTo>
                  <a:lnTo>
                    <a:pt x="4284" y="978"/>
                  </a:lnTo>
                  <a:lnTo>
                    <a:pt x="4482" y="978"/>
                  </a:lnTo>
                  <a:lnTo>
                    <a:pt x="4482" y="21"/>
                  </a:lnTo>
                  <a:lnTo>
                    <a:pt x="4042" y="497"/>
                  </a:lnTo>
                  <a:lnTo>
                    <a:pt x="3603" y="23"/>
                  </a:lnTo>
                  <a:close/>
                  <a:moveTo>
                    <a:pt x="2665" y="39"/>
                  </a:moveTo>
                  <a:lnTo>
                    <a:pt x="2861" y="39"/>
                  </a:lnTo>
                  <a:lnTo>
                    <a:pt x="2861" y="978"/>
                  </a:lnTo>
                  <a:lnTo>
                    <a:pt x="2665" y="978"/>
                  </a:lnTo>
                  <a:lnTo>
                    <a:pt x="2665" y="39"/>
                  </a:lnTo>
                  <a:close/>
                  <a:moveTo>
                    <a:pt x="3200" y="996"/>
                  </a:moveTo>
                  <a:lnTo>
                    <a:pt x="3187" y="996"/>
                  </a:lnTo>
                  <a:lnTo>
                    <a:pt x="3175" y="995"/>
                  </a:lnTo>
                  <a:lnTo>
                    <a:pt x="3152" y="992"/>
                  </a:lnTo>
                  <a:lnTo>
                    <a:pt x="3141" y="989"/>
                  </a:lnTo>
                  <a:lnTo>
                    <a:pt x="3130" y="988"/>
                  </a:lnTo>
                  <a:lnTo>
                    <a:pt x="3107" y="982"/>
                  </a:lnTo>
                  <a:lnTo>
                    <a:pt x="3088" y="975"/>
                  </a:lnTo>
                  <a:lnTo>
                    <a:pt x="3068" y="968"/>
                  </a:lnTo>
                  <a:lnTo>
                    <a:pt x="3049" y="958"/>
                  </a:lnTo>
                  <a:lnTo>
                    <a:pt x="3030" y="948"/>
                  </a:lnTo>
                  <a:lnTo>
                    <a:pt x="3012" y="937"/>
                  </a:lnTo>
                  <a:lnTo>
                    <a:pt x="2995" y="926"/>
                  </a:lnTo>
                  <a:lnTo>
                    <a:pt x="2979" y="913"/>
                  </a:lnTo>
                  <a:lnTo>
                    <a:pt x="2962" y="899"/>
                  </a:lnTo>
                  <a:lnTo>
                    <a:pt x="2946" y="885"/>
                  </a:lnTo>
                  <a:lnTo>
                    <a:pt x="2931" y="870"/>
                  </a:lnTo>
                  <a:lnTo>
                    <a:pt x="2914" y="855"/>
                  </a:lnTo>
                  <a:lnTo>
                    <a:pt x="2899" y="838"/>
                  </a:lnTo>
                  <a:lnTo>
                    <a:pt x="3018" y="677"/>
                  </a:lnTo>
                  <a:lnTo>
                    <a:pt x="3032" y="691"/>
                  </a:lnTo>
                  <a:lnTo>
                    <a:pt x="3046" y="703"/>
                  </a:lnTo>
                  <a:lnTo>
                    <a:pt x="3060" y="716"/>
                  </a:lnTo>
                  <a:lnTo>
                    <a:pt x="3074" y="727"/>
                  </a:lnTo>
                  <a:lnTo>
                    <a:pt x="3089" y="738"/>
                  </a:lnTo>
                  <a:lnTo>
                    <a:pt x="3103" y="750"/>
                  </a:lnTo>
                  <a:lnTo>
                    <a:pt x="3119" y="758"/>
                  </a:lnTo>
                  <a:lnTo>
                    <a:pt x="3135" y="766"/>
                  </a:lnTo>
                  <a:lnTo>
                    <a:pt x="3151" y="775"/>
                  </a:lnTo>
                  <a:lnTo>
                    <a:pt x="3168" y="780"/>
                  </a:lnTo>
                  <a:lnTo>
                    <a:pt x="3184" y="786"/>
                  </a:lnTo>
                  <a:lnTo>
                    <a:pt x="3201" y="790"/>
                  </a:lnTo>
                  <a:lnTo>
                    <a:pt x="3219" y="792"/>
                  </a:lnTo>
                  <a:lnTo>
                    <a:pt x="3228" y="793"/>
                  </a:lnTo>
                  <a:lnTo>
                    <a:pt x="3238" y="793"/>
                  </a:lnTo>
                  <a:lnTo>
                    <a:pt x="3256" y="792"/>
                  </a:lnTo>
                  <a:lnTo>
                    <a:pt x="3266" y="792"/>
                  </a:lnTo>
                  <a:lnTo>
                    <a:pt x="3276" y="790"/>
                  </a:lnTo>
                  <a:lnTo>
                    <a:pt x="3287" y="785"/>
                  </a:lnTo>
                  <a:lnTo>
                    <a:pt x="3299" y="779"/>
                  </a:lnTo>
                  <a:lnTo>
                    <a:pt x="3305" y="775"/>
                  </a:lnTo>
                  <a:lnTo>
                    <a:pt x="3311" y="771"/>
                  </a:lnTo>
                  <a:lnTo>
                    <a:pt x="3320" y="761"/>
                  </a:lnTo>
                  <a:lnTo>
                    <a:pt x="3329" y="750"/>
                  </a:lnTo>
                  <a:lnTo>
                    <a:pt x="3333" y="744"/>
                  </a:lnTo>
                  <a:lnTo>
                    <a:pt x="3336" y="737"/>
                  </a:lnTo>
                  <a:lnTo>
                    <a:pt x="3339" y="731"/>
                  </a:lnTo>
                  <a:lnTo>
                    <a:pt x="3341" y="724"/>
                  </a:lnTo>
                  <a:lnTo>
                    <a:pt x="3343" y="717"/>
                  </a:lnTo>
                  <a:lnTo>
                    <a:pt x="3343" y="712"/>
                  </a:lnTo>
                  <a:lnTo>
                    <a:pt x="3344" y="705"/>
                  </a:lnTo>
                  <a:lnTo>
                    <a:pt x="3343" y="698"/>
                  </a:lnTo>
                  <a:lnTo>
                    <a:pt x="3343" y="692"/>
                  </a:lnTo>
                  <a:lnTo>
                    <a:pt x="3341" y="685"/>
                  </a:lnTo>
                  <a:lnTo>
                    <a:pt x="3339" y="680"/>
                  </a:lnTo>
                  <a:lnTo>
                    <a:pt x="3336" y="674"/>
                  </a:lnTo>
                  <a:lnTo>
                    <a:pt x="3333" y="668"/>
                  </a:lnTo>
                  <a:lnTo>
                    <a:pt x="3330" y="663"/>
                  </a:lnTo>
                  <a:lnTo>
                    <a:pt x="3322" y="651"/>
                  </a:lnTo>
                  <a:lnTo>
                    <a:pt x="3312" y="642"/>
                  </a:lnTo>
                  <a:lnTo>
                    <a:pt x="3308" y="637"/>
                  </a:lnTo>
                  <a:lnTo>
                    <a:pt x="3302" y="633"/>
                  </a:lnTo>
                  <a:lnTo>
                    <a:pt x="3292" y="626"/>
                  </a:lnTo>
                  <a:lnTo>
                    <a:pt x="3256" y="607"/>
                  </a:lnTo>
                  <a:lnTo>
                    <a:pt x="3113" y="551"/>
                  </a:lnTo>
                  <a:lnTo>
                    <a:pt x="3098" y="542"/>
                  </a:lnTo>
                  <a:lnTo>
                    <a:pt x="3082" y="534"/>
                  </a:lnTo>
                  <a:lnTo>
                    <a:pt x="3067" y="524"/>
                  </a:lnTo>
                  <a:lnTo>
                    <a:pt x="3051" y="513"/>
                  </a:lnTo>
                  <a:lnTo>
                    <a:pt x="3037" y="502"/>
                  </a:lnTo>
                  <a:lnTo>
                    <a:pt x="3025" y="489"/>
                  </a:lnTo>
                  <a:lnTo>
                    <a:pt x="3011" y="475"/>
                  </a:lnTo>
                  <a:lnTo>
                    <a:pt x="3000" y="461"/>
                  </a:lnTo>
                  <a:lnTo>
                    <a:pt x="2988" y="446"/>
                  </a:lnTo>
                  <a:lnTo>
                    <a:pt x="2979" y="430"/>
                  </a:lnTo>
                  <a:lnTo>
                    <a:pt x="2969" y="415"/>
                  </a:lnTo>
                  <a:lnTo>
                    <a:pt x="2960" y="398"/>
                  </a:lnTo>
                  <a:lnTo>
                    <a:pt x="2957" y="390"/>
                  </a:lnTo>
                  <a:lnTo>
                    <a:pt x="2953" y="381"/>
                  </a:lnTo>
                  <a:lnTo>
                    <a:pt x="2949" y="364"/>
                  </a:lnTo>
                  <a:lnTo>
                    <a:pt x="2945" y="346"/>
                  </a:lnTo>
                  <a:lnTo>
                    <a:pt x="2942" y="329"/>
                  </a:lnTo>
                  <a:lnTo>
                    <a:pt x="2939" y="308"/>
                  </a:lnTo>
                  <a:lnTo>
                    <a:pt x="2939" y="287"/>
                  </a:lnTo>
                  <a:lnTo>
                    <a:pt x="2941" y="266"/>
                  </a:lnTo>
                  <a:lnTo>
                    <a:pt x="2943" y="247"/>
                  </a:lnTo>
                  <a:lnTo>
                    <a:pt x="2946" y="227"/>
                  </a:lnTo>
                  <a:lnTo>
                    <a:pt x="2949" y="217"/>
                  </a:lnTo>
                  <a:lnTo>
                    <a:pt x="2952" y="209"/>
                  </a:lnTo>
                  <a:lnTo>
                    <a:pt x="2959" y="191"/>
                  </a:lnTo>
                  <a:lnTo>
                    <a:pt x="2967" y="172"/>
                  </a:lnTo>
                  <a:lnTo>
                    <a:pt x="2971" y="163"/>
                  </a:lnTo>
                  <a:lnTo>
                    <a:pt x="2976" y="154"/>
                  </a:lnTo>
                  <a:lnTo>
                    <a:pt x="2987" y="139"/>
                  </a:lnTo>
                  <a:lnTo>
                    <a:pt x="2998" y="122"/>
                  </a:lnTo>
                  <a:lnTo>
                    <a:pt x="3005" y="115"/>
                  </a:lnTo>
                  <a:lnTo>
                    <a:pt x="3012" y="108"/>
                  </a:lnTo>
                  <a:lnTo>
                    <a:pt x="3026" y="94"/>
                  </a:lnTo>
                  <a:lnTo>
                    <a:pt x="3033" y="87"/>
                  </a:lnTo>
                  <a:lnTo>
                    <a:pt x="3042" y="80"/>
                  </a:lnTo>
                  <a:lnTo>
                    <a:pt x="3058" y="69"/>
                  </a:lnTo>
                  <a:lnTo>
                    <a:pt x="3077" y="58"/>
                  </a:lnTo>
                  <a:lnTo>
                    <a:pt x="3089" y="51"/>
                  </a:lnTo>
                  <a:lnTo>
                    <a:pt x="3102" y="45"/>
                  </a:lnTo>
                  <a:lnTo>
                    <a:pt x="3114" y="41"/>
                  </a:lnTo>
                  <a:lnTo>
                    <a:pt x="3127" y="37"/>
                  </a:lnTo>
                  <a:lnTo>
                    <a:pt x="3154" y="28"/>
                  </a:lnTo>
                  <a:lnTo>
                    <a:pt x="3182" y="23"/>
                  </a:lnTo>
                  <a:lnTo>
                    <a:pt x="3196" y="21"/>
                  </a:lnTo>
                  <a:lnTo>
                    <a:pt x="3210" y="20"/>
                  </a:lnTo>
                  <a:lnTo>
                    <a:pt x="3224" y="18"/>
                  </a:lnTo>
                  <a:lnTo>
                    <a:pt x="3238" y="18"/>
                  </a:lnTo>
                  <a:lnTo>
                    <a:pt x="3267" y="18"/>
                  </a:lnTo>
                  <a:lnTo>
                    <a:pt x="3281" y="20"/>
                  </a:lnTo>
                  <a:lnTo>
                    <a:pt x="3295" y="21"/>
                  </a:lnTo>
                  <a:lnTo>
                    <a:pt x="3323" y="25"/>
                  </a:lnTo>
                  <a:lnTo>
                    <a:pt x="3351" y="31"/>
                  </a:lnTo>
                  <a:lnTo>
                    <a:pt x="3365" y="35"/>
                  </a:lnTo>
                  <a:lnTo>
                    <a:pt x="3379" y="39"/>
                  </a:lnTo>
                  <a:lnTo>
                    <a:pt x="3406" y="49"/>
                  </a:lnTo>
                  <a:lnTo>
                    <a:pt x="3418" y="55"/>
                  </a:lnTo>
                  <a:lnTo>
                    <a:pt x="3431" y="60"/>
                  </a:lnTo>
                  <a:lnTo>
                    <a:pt x="3442" y="67"/>
                  </a:lnTo>
                  <a:lnTo>
                    <a:pt x="3455" y="74"/>
                  </a:lnTo>
                  <a:lnTo>
                    <a:pt x="3466" y="81"/>
                  </a:lnTo>
                  <a:lnTo>
                    <a:pt x="3477" y="90"/>
                  </a:lnTo>
                  <a:lnTo>
                    <a:pt x="3488" y="98"/>
                  </a:lnTo>
                  <a:lnTo>
                    <a:pt x="3498" y="107"/>
                  </a:lnTo>
                  <a:lnTo>
                    <a:pt x="3523" y="132"/>
                  </a:lnTo>
                  <a:lnTo>
                    <a:pt x="3410" y="287"/>
                  </a:lnTo>
                  <a:lnTo>
                    <a:pt x="3409" y="286"/>
                  </a:lnTo>
                  <a:lnTo>
                    <a:pt x="3406" y="285"/>
                  </a:lnTo>
                  <a:lnTo>
                    <a:pt x="3396" y="276"/>
                  </a:lnTo>
                  <a:lnTo>
                    <a:pt x="3385" y="268"/>
                  </a:lnTo>
                  <a:lnTo>
                    <a:pt x="3362" y="252"/>
                  </a:lnTo>
                  <a:lnTo>
                    <a:pt x="3351" y="245"/>
                  </a:lnTo>
                  <a:lnTo>
                    <a:pt x="3346" y="241"/>
                  </a:lnTo>
                  <a:lnTo>
                    <a:pt x="3340" y="238"/>
                  </a:lnTo>
                  <a:lnTo>
                    <a:pt x="3327" y="233"/>
                  </a:lnTo>
                  <a:lnTo>
                    <a:pt x="3315" y="227"/>
                  </a:lnTo>
                  <a:lnTo>
                    <a:pt x="3302" y="223"/>
                  </a:lnTo>
                  <a:lnTo>
                    <a:pt x="3290" y="220"/>
                  </a:lnTo>
                  <a:lnTo>
                    <a:pt x="3277" y="217"/>
                  </a:lnTo>
                  <a:lnTo>
                    <a:pt x="3263" y="216"/>
                  </a:lnTo>
                  <a:lnTo>
                    <a:pt x="3250" y="214"/>
                  </a:lnTo>
                  <a:lnTo>
                    <a:pt x="3236" y="216"/>
                  </a:lnTo>
                  <a:lnTo>
                    <a:pt x="3222" y="217"/>
                  </a:lnTo>
                  <a:lnTo>
                    <a:pt x="3208" y="220"/>
                  </a:lnTo>
                  <a:lnTo>
                    <a:pt x="3200" y="224"/>
                  </a:lnTo>
                  <a:lnTo>
                    <a:pt x="3193" y="229"/>
                  </a:lnTo>
                  <a:lnTo>
                    <a:pt x="3186" y="234"/>
                  </a:lnTo>
                  <a:lnTo>
                    <a:pt x="3179" y="240"/>
                  </a:lnTo>
                  <a:lnTo>
                    <a:pt x="3173" y="247"/>
                  </a:lnTo>
                  <a:lnTo>
                    <a:pt x="3168" y="255"/>
                  </a:lnTo>
                  <a:lnTo>
                    <a:pt x="3163" y="264"/>
                  </a:lnTo>
                  <a:lnTo>
                    <a:pt x="3159" y="273"/>
                  </a:lnTo>
                  <a:lnTo>
                    <a:pt x="3158" y="280"/>
                  </a:lnTo>
                  <a:lnTo>
                    <a:pt x="3156" y="286"/>
                  </a:lnTo>
                  <a:lnTo>
                    <a:pt x="3156" y="299"/>
                  </a:lnTo>
                  <a:lnTo>
                    <a:pt x="3158" y="306"/>
                  </a:lnTo>
                  <a:lnTo>
                    <a:pt x="3159" y="311"/>
                  </a:lnTo>
                  <a:lnTo>
                    <a:pt x="3161" y="317"/>
                  </a:lnTo>
                  <a:lnTo>
                    <a:pt x="3163" y="322"/>
                  </a:lnTo>
                  <a:lnTo>
                    <a:pt x="3166" y="327"/>
                  </a:lnTo>
                  <a:lnTo>
                    <a:pt x="3169" y="332"/>
                  </a:lnTo>
                  <a:lnTo>
                    <a:pt x="3177" y="341"/>
                  </a:lnTo>
                  <a:lnTo>
                    <a:pt x="3183" y="346"/>
                  </a:lnTo>
                  <a:lnTo>
                    <a:pt x="3189" y="350"/>
                  </a:lnTo>
                  <a:lnTo>
                    <a:pt x="3200" y="357"/>
                  </a:lnTo>
                  <a:lnTo>
                    <a:pt x="3283" y="394"/>
                  </a:lnTo>
                  <a:lnTo>
                    <a:pt x="3378" y="434"/>
                  </a:lnTo>
                  <a:lnTo>
                    <a:pt x="3388" y="439"/>
                  </a:lnTo>
                  <a:lnTo>
                    <a:pt x="3396" y="444"/>
                  </a:lnTo>
                  <a:lnTo>
                    <a:pt x="3414" y="454"/>
                  </a:lnTo>
                  <a:lnTo>
                    <a:pt x="3431" y="467"/>
                  </a:lnTo>
                  <a:lnTo>
                    <a:pt x="3446" y="479"/>
                  </a:lnTo>
                  <a:lnTo>
                    <a:pt x="3462" y="493"/>
                  </a:lnTo>
                  <a:lnTo>
                    <a:pt x="3476" y="509"/>
                  </a:lnTo>
                  <a:lnTo>
                    <a:pt x="3488" y="524"/>
                  </a:lnTo>
                  <a:lnTo>
                    <a:pt x="3495" y="532"/>
                  </a:lnTo>
                  <a:lnTo>
                    <a:pt x="3501" y="541"/>
                  </a:lnTo>
                  <a:lnTo>
                    <a:pt x="3512" y="558"/>
                  </a:lnTo>
                  <a:lnTo>
                    <a:pt x="3522" y="576"/>
                  </a:lnTo>
                  <a:lnTo>
                    <a:pt x="3526" y="586"/>
                  </a:lnTo>
                  <a:lnTo>
                    <a:pt x="3530" y="595"/>
                  </a:lnTo>
                  <a:lnTo>
                    <a:pt x="3537" y="615"/>
                  </a:lnTo>
                  <a:lnTo>
                    <a:pt x="3540" y="625"/>
                  </a:lnTo>
                  <a:lnTo>
                    <a:pt x="3543" y="635"/>
                  </a:lnTo>
                  <a:lnTo>
                    <a:pt x="3546" y="644"/>
                  </a:lnTo>
                  <a:lnTo>
                    <a:pt x="3547" y="654"/>
                  </a:lnTo>
                  <a:lnTo>
                    <a:pt x="3549" y="666"/>
                  </a:lnTo>
                  <a:lnTo>
                    <a:pt x="3550" y="675"/>
                  </a:lnTo>
                  <a:lnTo>
                    <a:pt x="3551" y="696"/>
                  </a:lnTo>
                  <a:lnTo>
                    <a:pt x="3550" y="717"/>
                  </a:lnTo>
                  <a:lnTo>
                    <a:pt x="3550" y="727"/>
                  </a:lnTo>
                  <a:lnTo>
                    <a:pt x="3549" y="738"/>
                  </a:lnTo>
                  <a:lnTo>
                    <a:pt x="3547" y="748"/>
                  </a:lnTo>
                  <a:lnTo>
                    <a:pt x="3544" y="758"/>
                  </a:lnTo>
                  <a:lnTo>
                    <a:pt x="3539" y="778"/>
                  </a:lnTo>
                  <a:lnTo>
                    <a:pt x="3533" y="797"/>
                  </a:lnTo>
                  <a:lnTo>
                    <a:pt x="3525" y="817"/>
                  </a:lnTo>
                  <a:lnTo>
                    <a:pt x="3516" y="835"/>
                  </a:lnTo>
                  <a:lnTo>
                    <a:pt x="3507" y="852"/>
                  </a:lnTo>
                  <a:lnTo>
                    <a:pt x="3494" y="870"/>
                  </a:lnTo>
                  <a:lnTo>
                    <a:pt x="3483" y="885"/>
                  </a:lnTo>
                  <a:lnTo>
                    <a:pt x="3476" y="894"/>
                  </a:lnTo>
                  <a:lnTo>
                    <a:pt x="3469" y="901"/>
                  </a:lnTo>
                  <a:lnTo>
                    <a:pt x="3455" y="916"/>
                  </a:lnTo>
                  <a:lnTo>
                    <a:pt x="3439" y="930"/>
                  </a:lnTo>
                  <a:lnTo>
                    <a:pt x="3423" y="943"/>
                  </a:lnTo>
                  <a:lnTo>
                    <a:pt x="3406" y="955"/>
                  </a:lnTo>
                  <a:lnTo>
                    <a:pt x="3388" y="967"/>
                  </a:lnTo>
                  <a:lnTo>
                    <a:pt x="3376" y="971"/>
                  </a:lnTo>
                  <a:lnTo>
                    <a:pt x="3367" y="975"/>
                  </a:lnTo>
                  <a:lnTo>
                    <a:pt x="3355" y="979"/>
                  </a:lnTo>
                  <a:lnTo>
                    <a:pt x="3346" y="982"/>
                  </a:lnTo>
                  <a:lnTo>
                    <a:pt x="3323" y="988"/>
                  </a:lnTo>
                  <a:lnTo>
                    <a:pt x="3299" y="992"/>
                  </a:lnTo>
                  <a:lnTo>
                    <a:pt x="3276" y="995"/>
                  </a:lnTo>
                  <a:lnTo>
                    <a:pt x="3250" y="996"/>
                  </a:lnTo>
                  <a:lnTo>
                    <a:pt x="3225" y="996"/>
                  </a:lnTo>
                  <a:lnTo>
                    <a:pt x="3200" y="996"/>
                  </a:lnTo>
                  <a:close/>
                  <a:moveTo>
                    <a:pt x="618" y="971"/>
                  </a:moveTo>
                  <a:lnTo>
                    <a:pt x="1056" y="971"/>
                  </a:lnTo>
                  <a:lnTo>
                    <a:pt x="1065" y="969"/>
                  </a:lnTo>
                  <a:lnTo>
                    <a:pt x="1073" y="968"/>
                  </a:lnTo>
                  <a:lnTo>
                    <a:pt x="1084" y="964"/>
                  </a:lnTo>
                  <a:lnTo>
                    <a:pt x="1094" y="960"/>
                  </a:lnTo>
                  <a:lnTo>
                    <a:pt x="1103" y="954"/>
                  </a:lnTo>
                  <a:lnTo>
                    <a:pt x="1105" y="950"/>
                  </a:lnTo>
                  <a:lnTo>
                    <a:pt x="1108" y="947"/>
                  </a:lnTo>
                  <a:lnTo>
                    <a:pt x="1111" y="941"/>
                  </a:lnTo>
                  <a:lnTo>
                    <a:pt x="1111" y="937"/>
                  </a:lnTo>
                  <a:lnTo>
                    <a:pt x="1111" y="933"/>
                  </a:lnTo>
                  <a:lnTo>
                    <a:pt x="1111" y="929"/>
                  </a:lnTo>
                  <a:lnTo>
                    <a:pt x="1110" y="919"/>
                  </a:lnTo>
                  <a:lnTo>
                    <a:pt x="1107" y="911"/>
                  </a:lnTo>
                  <a:lnTo>
                    <a:pt x="1104" y="901"/>
                  </a:lnTo>
                  <a:lnTo>
                    <a:pt x="1097" y="888"/>
                  </a:lnTo>
                  <a:lnTo>
                    <a:pt x="1094" y="883"/>
                  </a:lnTo>
                  <a:lnTo>
                    <a:pt x="878" y="510"/>
                  </a:lnTo>
                  <a:lnTo>
                    <a:pt x="877" y="506"/>
                  </a:lnTo>
                  <a:lnTo>
                    <a:pt x="874" y="502"/>
                  </a:lnTo>
                  <a:lnTo>
                    <a:pt x="870" y="497"/>
                  </a:lnTo>
                  <a:lnTo>
                    <a:pt x="863" y="493"/>
                  </a:lnTo>
                  <a:lnTo>
                    <a:pt x="856" y="489"/>
                  </a:lnTo>
                  <a:lnTo>
                    <a:pt x="848" y="486"/>
                  </a:lnTo>
                  <a:lnTo>
                    <a:pt x="842" y="486"/>
                  </a:lnTo>
                  <a:lnTo>
                    <a:pt x="836" y="485"/>
                  </a:lnTo>
                  <a:lnTo>
                    <a:pt x="831" y="486"/>
                  </a:lnTo>
                  <a:lnTo>
                    <a:pt x="825" y="486"/>
                  </a:lnTo>
                  <a:lnTo>
                    <a:pt x="821" y="488"/>
                  </a:lnTo>
                  <a:lnTo>
                    <a:pt x="817" y="489"/>
                  </a:lnTo>
                  <a:lnTo>
                    <a:pt x="810" y="493"/>
                  </a:lnTo>
                  <a:lnTo>
                    <a:pt x="804" y="497"/>
                  </a:lnTo>
                  <a:lnTo>
                    <a:pt x="800" y="502"/>
                  </a:lnTo>
                  <a:lnTo>
                    <a:pt x="797" y="504"/>
                  </a:lnTo>
                  <a:lnTo>
                    <a:pt x="796" y="509"/>
                  </a:lnTo>
                  <a:lnTo>
                    <a:pt x="579" y="881"/>
                  </a:lnTo>
                  <a:lnTo>
                    <a:pt x="574" y="887"/>
                  </a:lnTo>
                  <a:lnTo>
                    <a:pt x="572" y="894"/>
                  </a:lnTo>
                  <a:lnTo>
                    <a:pt x="567" y="902"/>
                  </a:lnTo>
                  <a:lnTo>
                    <a:pt x="565" y="911"/>
                  </a:lnTo>
                  <a:lnTo>
                    <a:pt x="562" y="920"/>
                  </a:lnTo>
                  <a:lnTo>
                    <a:pt x="562" y="925"/>
                  </a:lnTo>
                  <a:lnTo>
                    <a:pt x="562" y="929"/>
                  </a:lnTo>
                  <a:lnTo>
                    <a:pt x="562" y="934"/>
                  </a:lnTo>
                  <a:lnTo>
                    <a:pt x="563" y="937"/>
                  </a:lnTo>
                  <a:lnTo>
                    <a:pt x="565" y="943"/>
                  </a:lnTo>
                  <a:lnTo>
                    <a:pt x="567" y="948"/>
                  </a:lnTo>
                  <a:lnTo>
                    <a:pt x="572" y="953"/>
                  </a:lnTo>
                  <a:lnTo>
                    <a:pt x="576" y="957"/>
                  </a:lnTo>
                  <a:lnTo>
                    <a:pt x="580" y="960"/>
                  </a:lnTo>
                  <a:lnTo>
                    <a:pt x="584" y="962"/>
                  </a:lnTo>
                  <a:lnTo>
                    <a:pt x="594" y="967"/>
                  </a:lnTo>
                  <a:lnTo>
                    <a:pt x="602" y="969"/>
                  </a:lnTo>
                  <a:lnTo>
                    <a:pt x="609" y="971"/>
                  </a:lnTo>
                  <a:lnTo>
                    <a:pt x="618" y="971"/>
                  </a:lnTo>
                  <a:close/>
                  <a:moveTo>
                    <a:pt x="56" y="971"/>
                  </a:moveTo>
                  <a:lnTo>
                    <a:pt x="496" y="971"/>
                  </a:lnTo>
                  <a:lnTo>
                    <a:pt x="504" y="969"/>
                  </a:lnTo>
                  <a:lnTo>
                    <a:pt x="513" y="968"/>
                  </a:lnTo>
                  <a:lnTo>
                    <a:pt x="523" y="964"/>
                  </a:lnTo>
                  <a:lnTo>
                    <a:pt x="532" y="960"/>
                  </a:lnTo>
                  <a:lnTo>
                    <a:pt x="541" y="954"/>
                  </a:lnTo>
                  <a:lnTo>
                    <a:pt x="545" y="950"/>
                  </a:lnTo>
                  <a:lnTo>
                    <a:pt x="548" y="947"/>
                  </a:lnTo>
                  <a:lnTo>
                    <a:pt x="549" y="941"/>
                  </a:lnTo>
                  <a:lnTo>
                    <a:pt x="551" y="937"/>
                  </a:lnTo>
                  <a:lnTo>
                    <a:pt x="551" y="933"/>
                  </a:lnTo>
                  <a:lnTo>
                    <a:pt x="551" y="929"/>
                  </a:lnTo>
                  <a:lnTo>
                    <a:pt x="549" y="919"/>
                  </a:lnTo>
                  <a:lnTo>
                    <a:pt x="546" y="911"/>
                  </a:lnTo>
                  <a:lnTo>
                    <a:pt x="542" y="901"/>
                  </a:lnTo>
                  <a:lnTo>
                    <a:pt x="537" y="888"/>
                  </a:lnTo>
                  <a:lnTo>
                    <a:pt x="534" y="883"/>
                  </a:lnTo>
                  <a:lnTo>
                    <a:pt x="318" y="510"/>
                  </a:lnTo>
                  <a:lnTo>
                    <a:pt x="315" y="506"/>
                  </a:lnTo>
                  <a:lnTo>
                    <a:pt x="312" y="502"/>
                  </a:lnTo>
                  <a:lnTo>
                    <a:pt x="308" y="497"/>
                  </a:lnTo>
                  <a:lnTo>
                    <a:pt x="303" y="493"/>
                  </a:lnTo>
                  <a:lnTo>
                    <a:pt x="296" y="489"/>
                  </a:lnTo>
                  <a:lnTo>
                    <a:pt x="286" y="486"/>
                  </a:lnTo>
                  <a:lnTo>
                    <a:pt x="280" y="486"/>
                  </a:lnTo>
                  <a:lnTo>
                    <a:pt x="275" y="485"/>
                  </a:lnTo>
                  <a:lnTo>
                    <a:pt x="269" y="486"/>
                  </a:lnTo>
                  <a:lnTo>
                    <a:pt x="265" y="486"/>
                  </a:lnTo>
                  <a:lnTo>
                    <a:pt x="261" y="488"/>
                  </a:lnTo>
                  <a:lnTo>
                    <a:pt x="256" y="489"/>
                  </a:lnTo>
                  <a:lnTo>
                    <a:pt x="249" y="493"/>
                  </a:lnTo>
                  <a:lnTo>
                    <a:pt x="244" y="497"/>
                  </a:lnTo>
                  <a:lnTo>
                    <a:pt x="240" y="502"/>
                  </a:lnTo>
                  <a:lnTo>
                    <a:pt x="238" y="504"/>
                  </a:lnTo>
                  <a:lnTo>
                    <a:pt x="235" y="509"/>
                  </a:lnTo>
                  <a:lnTo>
                    <a:pt x="17" y="881"/>
                  </a:lnTo>
                  <a:lnTo>
                    <a:pt x="14" y="887"/>
                  </a:lnTo>
                  <a:lnTo>
                    <a:pt x="10" y="894"/>
                  </a:lnTo>
                  <a:lnTo>
                    <a:pt x="7" y="902"/>
                  </a:lnTo>
                  <a:lnTo>
                    <a:pt x="4" y="911"/>
                  </a:lnTo>
                  <a:lnTo>
                    <a:pt x="1" y="920"/>
                  </a:lnTo>
                  <a:lnTo>
                    <a:pt x="0" y="925"/>
                  </a:lnTo>
                  <a:lnTo>
                    <a:pt x="0" y="929"/>
                  </a:lnTo>
                  <a:lnTo>
                    <a:pt x="1" y="934"/>
                  </a:lnTo>
                  <a:lnTo>
                    <a:pt x="1" y="937"/>
                  </a:lnTo>
                  <a:lnTo>
                    <a:pt x="4" y="943"/>
                  </a:lnTo>
                  <a:lnTo>
                    <a:pt x="7" y="948"/>
                  </a:lnTo>
                  <a:lnTo>
                    <a:pt x="10" y="953"/>
                  </a:lnTo>
                  <a:lnTo>
                    <a:pt x="14" y="957"/>
                  </a:lnTo>
                  <a:lnTo>
                    <a:pt x="18" y="960"/>
                  </a:lnTo>
                  <a:lnTo>
                    <a:pt x="24" y="962"/>
                  </a:lnTo>
                  <a:lnTo>
                    <a:pt x="32" y="967"/>
                  </a:lnTo>
                  <a:lnTo>
                    <a:pt x="42" y="969"/>
                  </a:lnTo>
                  <a:lnTo>
                    <a:pt x="49" y="971"/>
                  </a:lnTo>
                  <a:lnTo>
                    <a:pt x="56" y="971"/>
                  </a:lnTo>
                  <a:close/>
                  <a:moveTo>
                    <a:pt x="332" y="486"/>
                  </a:moveTo>
                  <a:lnTo>
                    <a:pt x="771" y="486"/>
                  </a:lnTo>
                  <a:lnTo>
                    <a:pt x="779" y="485"/>
                  </a:lnTo>
                  <a:lnTo>
                    <a:pt x="787" y="482"/>
                  </a:lnTo>
                  <a:lnTo>
                    <a:pt x="799" y="479"/>
                  </a:lnTo>
                  <a:lnTo>
                    <a:pt x="808" y="474"/>
                  </a:lnTo>
                  <a:lnTo>
                    <a:pt x="817" y="468"/>
                  </a:lnTo>
                  <a:lnTo>
                    <a:pt x="820" y="465"/>
                  </a:lnTo>
                  <a:lnTo>
                    <a:pt x="822" y="461"/>
                  </a:lnTo>
                  <a:lnTo>
                    <a:pt x="825" y="457"/>
                  </a:lnTo>
                  <a:lnTo>
                    <a:pt x="825" y="451"/>
                  </a:lnTo>
                  <a:lnTo>
                    <a:pt x="825" y="447"/>
                  </a:lnTo>
                  <a:lnTo>
                    <a:pt x="825" y="443"/>
                  </a:lnTo>
                  <a:lnTo>
                    <a:pt x="824" y="434"/>
                  </a:lnTo>
                  <a:lnTo>
                    <a:pt x="821" y="425"/>
                  </a:lnTo>
                  <a:lnTo>
                    <a:pt x="818" y="416"/>
                  </a:lnTo>
                  <a:lnTo>
                    <a:pt x="811" y="402"/>
                  </a:lnTo>
                  <a:lnTo>
                    <a:pt x="808" y="397"/>
                  </a:lnTo>
                  <a:lnTo>
                    <a:pt x="593" y="24"/>
                  </a:lnTo>
                  <a:lnTo>
                    <a:pt x="591" y="21"/>
                  </a:lnTo>
                  <a:lnTo>
                    <a:pt x="588" y="17"/>
                  </a:lnTo>
                  <a:lnTo>
                    <a:pt x="584" y="13"/>
                  </a:lnTo>
                  <a:lnTo>
                    <a:pt x="577" y="7"/>
                  </a:lnTo>
                  <a:lnTo>
                    <a:pt x="570" y="4"/>
                  </a:lnTo>
                  <a:lnTo>
                    <a:pt x="562" y="2"/>
                  </a:lnTo>
                  <a:lnTo>
                    <a:pt x="556" y="0"/>
                  </a:lnTo>
                  <a:lnTo>
                    <a:pt x="551" y="0"/>
                  </a:lnTo>
                  <a:lnTo>
                    <a:pt x="545" y="0"/>
                  </a:lnTo>
                  <a:lnTo>
                    <a:pt x="539" y="0"/>
                  </a:lnTo>
                  <a:lnTo>
                    <a:pt x="531" y="3"/>
                  </a:lnTo>
                  <a:lnTo>
                    <a:pt x="524" y="7"/>
                  </a:lnTo>
                  <a:lnTo>
                    <a:pt x="518" y="11"/>
                  </a:lnTo>
                  <a:lnTo>
                    <a:pt x="516" y="16"/>
                  </a:lnTo>
                  <a:lnTo>
                    <a:pt x="513" y="18"/>
                  </a:lnTo>
                  <a:lnTo>
                    <a:pt x="511" y="23"/>
                  </a:lnTo>
                  <a:lnTo>
                    <a:pt x="293" y="395"/>
                  </a:lnTo>
                  <a:lnTo>
                    <a:pt x="289" y="402"/>
                  </a:lnTo>
                  <a:lnTo>
                    <a:pt x="286" y="408"/>
                  </a:lnTo>
                  <a:lnTo>
                    <a:pt x="282" y="416"/>
                  </a:lnTo>
                  <a:lnTo>
                    <a:pt x="279" y="425"/>
                  </a:lnTo>
                  <a:lnTo>
                    <a:pt x="276" y="434"/>
                  </a:lnTo>
                  <a:lnTo>
                    <a:pt x="276" y="440"/>
                  </a:lnTo>
                  <a:lnTo>
                    <a:pt x="276" y="444"/>
                  </a:lnTo>
                  <a:lnTo>
                    <a:pt x="276" y="448"/>
                  </a:lnTo>
                  <a:lnTo>
                    <a:pt x="277" y="453"/>
                  </a:lnTo>
                  <a:lnTo>
                    <a:pt x="279" y="458"/>
                  </a:lnTo>
                  <a:lnTo>
                    <a:pt x="282" y="462"/>
                  </a:lnTo>
                  <a:lnTo>
                    <a:pt x="286" y="467"/>
                  </a:lnTo>
                  <a:lnTo>
                    <a:pt x="290" y="471"/>
                  </a:lnTo>
                  <a:lnTo>
                    <a:pt x="294" y="474"/>
                  </a:lnTo>
                  <a:lnTo>
                    <a:pt x="298" y="476"/>
                  </a:lnTo>
                  <a:lnTo>
                    <a:pt x="308" y="481"/>
                  </a:lnTo>
                  <a:lnTo>
                    <a:pt x="317" y="483"/>
                  </a:lnTo>
                  <a:lnTo>
                    <a:pt x="324" y="485"/>
                  </a:lnTo>
                  <a:lnTo>
                    <a:pt x="332" y="4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/>
            <p:cNvSpPr>
              <a:spLocks noChangeAspect="1" noEditPoints="1"/>
            </p:cNvSpPr>
            <p:nvPr userDrawn="1"/>
          </p:nvSpPr>
          <p:spPr bwMode="auto">
            <a:xfrm>
              <a:off x="4511780" y="4114014"/>
              <a:ext cx="1296180" cy="551249"/>
            </a:xfrm>
            <a:custGeom>
              <a:avLst/>
              <a:gdLst>
                <a:gd name="T0" fmla="*/ 3015 w 4174"/>
                <a:gd name="T1" fmla="*/ 257 h 1776"/>
                <a:gd name="T2" fmla="*/ 3175 w 4174"/>
                <a:gd name="T3" fmla="*/ 534 h 1776"/>
                <a:gd name="T4" fmla="*/ 2984 w 4174"/>
                <a:gd name="T5" fmla="*/ 1174 h 1776"/>
                <a:gd name="T6" fmla="*/ 2694 w 4174"/>
                <a:gd name="T7" fmla="*/ 1463 h 1776"/>
                <a:gd name="T8" fmla="*/ 2656 w 4174"/>
                <a:gd name="T9" fmla="*/ 1190 h 1776"/>
                <a:gd name="T10" fmla="*/ 2900 w 4174"/>
                <a:gd name="T11" fmla="*/ 676 h 1776"/>
                <a:gd name="T12" fmla="*/ 2712 w 4174"/>
                <a:gd name="T13" fmla="*/ 681 h 1776"/>
                <a:gd name="T14" fmla="*/ 2490 w 4174"/>
                <a:gd name="T15" fmla="*/ 1705 h 1776"/>
                <a:gd name="T16" fmla="*/ 2260 w 4174"/>
                <a:gd name="T17" fmla="*/ 1659 h 1776"/>
                <a:gd name="T18" fmla="*/ 2446 w 4174"/>
                <a:gd name="T19" fmla="*/ 475 h 1776"/>
                <a:gd name="T20" fmla="*/ 2703 w 4174"/>
                <a:gd name="T21" fmla="*/ 230 h 1776"/>
                <a:gd name="T22" fmla="*/ 3963 w 4174"/>
                <a:gd name="T23" fmla="*/ 314 h 1776"/>
                <a:gd name="T24" fmla="*/ 3822 w 4174"/>
                <a:gd name="T25" fmla="*/ 1485 h 1776"/>
                <a:gd name="T26" fmla="*/ 3467 w 4174"/>
                <a:gd name="T27" fmla="*/ 1467 h 1776"/>
                <a:gd name="T28" fmla="*/ 3187 w 4174"/>
                <a:gd name="T29" fmla="*/ 1386 h 1776"/>
                <a:gd name="T30" fmla="*/ 3155 w 4174"/>
                <a:gd name="T31" fmla="*/ 1097 h 1776"/>
                <a:gd name="T32" fmla="*/ 3493 w 4174"/>
                <a:gd name="T33" fmla="*/ 748 h 1776"/>
                <a:gd name="T34" fmla="*/ 3717 w 4174"/>
                <a:gd name="T35" fmla="*/ 362 h 1776"/>
                <a:gd name="T36" fmla="*/ 3533 w 4174"/>
                <a:gd name="T37" fmla="*/ 523 h 1776"/>
                <a:gd name="T38" fmla="*/ 3290 w 4174"/>
                <a:gd name="T39" fmla="*/ 631 h 1776"/>
                <a:gd name="T40" fmla="*/ 3463 w 4174"/>
                <a:gd name="T41" fmla="*/ 272 h 1776"/>
                <a:gd name="T42" fmla="*/ 3680 w 4174"/>
                <a:gd name="T43" fmla="*/ 915 h 1776"/>
                <a:gd name="T44" fmla="*/ 3404 w 4174"/>
                <a:gd name="T45" fmla="*/ 1134 h 1776"/>
                <a:gd name="T46" fmla="*/ 3546 w 4174"/>
                <a:gd name="T47" fmla="*/ 1209 h 1776"/>
                <a:gd name="T48" fmla="*/ 2090 w 4174"/>
                <a:gd name="T49" fmla="*/ 268 h 1776"/>
                <a:gd name="T50" fmla="*/ 2354 w 4174"/>
                <a:gd name="T51" fmla="*/ 408 h 1776"/>
                <a:gd name="T52" fmla="*/ 2246 w 4174"/>
                <a:gd name="T53" fmla="*/ 765 h 1776"/>
                <a:gd name="T54" fmla="*/ 1901 w 4174"/>
                <a:gd name="T55" fmla="*/ 1107 h 1776"/>
                <a:gd name="T56" fmla="*/ 1779 w 4174"/>
                <a:gd name="T57" fmla="*/ 1307 h 1776"/>
                <a:gd name="T58" fmla="*/ 2013 w 4174"/>
                <a:gd name="T59" fmla="*/ 1178 h 1776"/>
                <a:gd name="T60" fmla="*/ 2201 w 4174"/>
                <a:gd name="T61" fmla="*/ 1206 h 1776"/>
                <a:gd name="T62" fmla="*/ 1987 w 4174"/>
                <a:gd name="T63" fmla="*/ 1458 h 1776"/>
                <a:gd name="T64" fmla="*/ 1684 w 4174"/>
                <a:gd name="T65" fmla="*/ 1443 h 1776"/>
                <a:gd name="T66" fmla="*/ 1545 w 4174"/>
                <a:gd name="T67" fmla="*/ 1156 h 1776"/>
                <a:gd name="T68" fmla="*/ 1716 w 4174"/>
                <a:gd name="T69" fmla="*/ 554 h 1776"/>
                <a:gd name="T70" fmla="*/ 1901 w 4174"/>
                <a:gd name="T71" fmla="*/ 844 h 1776"/>
                <a:gd name="T72" fmla="*/ 2158 w 4174"/>
                <a:gd name="T73" fmla="*/ 528 h 1776"/>
                <a:gd name="T74" fmla="*/ 2123 w 4174"/>
                <a:gd name="T75" fmla="*/ 395 h 1776"/>
                <a:gd name="T76" fmla="*/ 1935 w 4174"/>
                <a:gd name="T77" fmla="*/ 598 h 1776"/>
                <a:gd name="T78" fmla="*/ 150 w 4174"/>
                <a:gd name="T79" fmla="*/ 1671 h 1776"/>
                <a:gd name="T80" fmla="*/ 1529 w 4174"/>
                <a:gd name="T81" fmla="*/ 1701 h 1776"/>
                <a:gd name="T82" fmla="*/ 44 w 4174"/>
                <a:gd name="T83" fmla="*/ 1685 h 1776"/>
                <a:gd name="T84" fmla="*/ 3975 w 4174"/>
                <a:gd name="T85" fmla="*/ 1649 h 1776"/>
                <a:gd name="T86" fmla="*/ 2576 w 4174"/>
                <a:gd name="T87" fmla="*/ 1680 h 1776"/>
                <a:gd name="T88" fmla="*/ 1129 w 4174"/>
                <a:gd name="T89" fmla="*/ 374 h 1776"/>
                <a:gd name="T90" fmla="*/ 935 w 4174"/>
                <a:gd name="T91" fmla="*/ 1526 h 1776"/>
                <a:gd name="T92" fmla="*/ 569 w 4174"/>
                <a:gd name="T93" fmla="*/ 1537 h 1776"/>
                <a:gd name="T94" fmla="*/ 290 w 4174"/>
                <a:gd name="T95" fmla="*/ 1395 h 1776"/>
                <a:gd name="T96" fmla="*/ 329 w 4174"/>
                <a:gd name="T97" fmla="*/ 1099 h 1776"/>
                <a:gd name="T98" fmla="*/ 702 w 4174"/>
                <a:gd name="T99" fmla="*/ 762 h 1776"/>
                <a:gd name="T100" fmla="*/ 845 w 4174"/>
                <a:gd name="T101" fmla="*/ 416 h 1776"/>
                <a:gd name="T102" fmla="*/ 661 w 4174"/>
                <a:gd name="T103" fmla="*/ 611 h 1776"/>
                <a:gd name="T104" fmla="*/ 427 w 4174"/>
                <a:gd name="T105" fmla="*/ 636 h 1776"/>
                <a:gd name="T106" fmla="*/ 653 w 4174"/>
                <a:gd name="T107" fmla="*/ 279 h 1776"/>
                <a:gd name="T108" fmla="*/ 799 w 4174"/>
                <a:gd name="T109" fmla="*/ 975 h 1776"/>
                <a:gd name="T110" fmla="*/ 539 w 4174"/>
                <a:gd name="T111" fmla="*/ 1204 h 1776"/>
                <a:gd name="T112" fmla="*/ 719 w 4174"/>
                <a:gd name="T113" fmla="*/ 1241 h 1776"/>
                <a:gd name="T114" fmla="*/ 1387 w 4174"/>
                <a:gd name="T115" fmla="*/ 40 h 1776"/>
                <a:gd name="T116" fmla="*/ 1184 w 4174"/>
                <a:gd name="T117" fmla="*/ 1211 h 1776"/>
                <a:gd name="T118" fmla="*/ 1384 w 4174"/>
                <a:gd name="T119" fmla="*/ 1529 h 1776"/>
                <a:gd name="T120" fmla="*/ 1536 w 4174"/>
                <a:gd name="T121" fmla="*/ 432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4" h="1776">
                  <a:moveTo>
                    <a:pt x="2747" y="265"/>
                  </a:moveTo>
                  <a:lnTo>
                    <a:pt x="2739" y="293"/>
                  </a:lnTo>
                  <a:lnTo>
                    <a:pt x="2731" y="321"/>
                  </a:lnTo>
                  <a:lnTo>
                    <a:pt x="2714" y="380"/>
                  </a:lnTo>
                  <a:lnTo>
                    <a:pt x="2746" y="356"/>
                  </a:lnTo>
                  <a:lnTo>
                    <a:pt x="2778" y="331"/>
                  </a:lnTo>
                  <a:lnTo>
                    <a:pt x="2810" y="307"/>
                  </a:lnTo>
                  <a:lnTo>
                    <a:pt x="2841" y="285"/>
                  </a:lnTo>
                  <a:lnTo>
                    <a:pt x="2869" y="267"/>
                  </a:lnTo>
                  <a:lnTo>
                    <a:pt x="2893" y="253"/>
                  </a:lnTo>
                  <a:lnTo>
                    <a:pt x="2911" y="243"/>
                  </a:lnTo>
                  <a:lnTo>
                    <a:pt x="2918" y="241"/>
                  </a:lnTo>
                  <a:lnTo>
                    <a:pt x="2921" y="241"/>
                  </a:lnTo>
                  <a:lnTo>
                    <a:pt x="2924" y="241"/>
                  </a:lnTo>
                  <a:lnTo>
                    <a:pt x="2958" y="244"/>
                  </a:lnTo>
                  <a:lnTo>
                    <a:pt x="2987" y="250"/>
                  </a:lnTo>
                  <a:lnTo>
                    <a:pt x="3015" y="257"/>
                  </a:lnTo>
                  <a:lnTo>
                    <a:pt x="3040" y="265"/>
                  </a:lnTo>
                  <a:lnTo>
                    <a:pt x="3053" y="269"/>
                  </a:lnTo>
                  <a:lnTo>
                    <a:pt x="3064" y="274"/>
                  </a:lnTo>
                  <a:lnTo>
                    <a:pt x="3074" y="278"/>
                  </a:lnTo>
                  <a:lnTo>
                    <a:pt x="3084" y="283"/>
                  </a:lnTo>
                  <a:lnTo>
                    <a:pt x="3102" y="293"/>
                  </a:lnTo>
                  <a:lnTo>
                    <a:pt x="3119" y="302"/>
                  </a:lnTo>
                  <a:lnTo>
                    <a:pt x="3133" y="311"/>
                  </a:lnTo>
                  <a:lnTo>
                    <a:pt x="3144" y="321"/>
                  </a:lnTo>
                  <a:lnTo>
                    <a:pt x="3161" y="337"/>
                  </a:lnTo>
                  <a:lnTo>
                    <a:pt x="3172" y="348"/>
                  </a:lnTo>
                  <a:lnTo>
                    <a:pt x="3175" y="351"/>
                  </a:lnTo>
                  <a:lnTo>
                    <a:pt x="3176" y="383"/>
                  </a:lnTo>
                  <a:lnTo>
                    <a:pt x="3177" y="414"/>
                  </a:lnTo>
                  <a:lnTo>
                    <a:pt x="3177" y="475"/>
                  </a:lnTo>
                  <a:lnTo>
                    <a:pt x="3176" y="505"/>
                  </a:lnTo>
                  <a:lnTo>
                    <a:pt x="3175" y="534"/>
                  </a:lnTo>
                  <a:lnTo>
                    <a:pt x="3172" y="563"/>
                  </a:lnTo>
                  <a:lnTo>
                    <a:pt x="3169" y="593"/>
                  </a:lnTo>
                  <a:lnTo>
                    <a:pt x="3166" y="622"/>
                  </a:lnTo>
                  <a:lnTo>
                    <a:pt x="3162" y="650"/>
                  </a:lnTo>
                  <a:lnTo>
                    <a:pt x="3158" y="678"/>
                  </a:lnTo>
                  <a:lnTo>
                    <a:pt x="3154" y="706"/>
                  </a:lnTo>
                  <a:lnTo>
                    <a:pt x="3142" y="760"/>
                  </a:lnTo>
                  <a:lnTo>
                    <a:pt x="3128" y="813"/>
                  </a:lnTo>
                  <a:lnTo>
                    <a:pt x="3114" y="863"/>
                  </a:lnTo>
                  <a:lnTo>
                    <a:pt x="3106" y="888"/>
                  </a:lnTo>
                  <a:lnTo>
                    <a:pt x="3099" y="914"/>
                  </a:lnTo>
                  <a:lnTo>
                    <a:pt x="3082" y="961"/>
                  </a:lnTo>
                  <a:lnTo>
                    <a:pt x="3064" y="1007"/>
                  </a:lnTo>
                  <a:lnTo>
                    <a:pt x="3044" y="1051"/>
                  </a:lnTo>
                  <a:lnTo>
                    <a:pt x="3025" y="1094"/>
                  </a:lnTo>
                  <a:lnTo>
                    <a:pt x="3005" y="1135"/>
                  </a:lnTo>
                  <a:lnTo>
                    <a:pt x="2984" y="1174"/>
                  </a:lnTo>
                  <a:lnTo>
                    <a:pt x="2965" y="1211"/>
                  </a:lnTo>
                  <a:lnTo>
                    <a:pt x="2944" y="1246"/>
                  </a:lnTo>
                  <a:lnTo>
                    <a:pt x="2924" y="1278"/>
                  </a:lnTo>
                  <a:lnTo>
                    <a:pt x="2904" y="1309"/>
                  </a:lnTo>
                  <a:lnTo>
                    <a:pt x="2885" y="1337"/>
                  </a:lnTo>
                  <a:lnTo>
                    <a:pt x="2866" y="1363"/>
                  </a:lnTo>
                  <a:lnTo>
                    <a:pt x="2848" y="1387"/>
                  </a:lnTo>
                  <a:lnTo>
                    <a:pt x="2831" y="1408"/>
                  </a:lnTo>
                  <a:lnTo>
                    <a:pt x="2817" y="1428"/>
                  </a:lnTo>
                  <a:lnTo>
                    <a:pt x="2803" y="1444"/>
                  </a:lnTo>
                  <a:lnTo>
                    <a:pt x="2781" y="1471"/>
                  </a:lnTo>
                  <a:lnTo>
                    <a:pt x="2761" y="1494"/>
                  </a:lnTo>
                  <a:lnTo>
                    <a:pt x="2754" y="1491"/>
                  </a:lnTo>
                  <a:lnTo>
                    <a:pt x="2736" y="1482"/>
                  </a:lnTo>
                  <a:lnTo>
                    <a:pt x="2724" y="1477"/>
                  </a:lnTo>
                  <a:lnTo>
                    <a:pt x="2710" y="1470"/>
                  </a:lnTo>
                  <a:lnTo>
                    <a:pt x="2694" y="1463"/>
                  </a:lnTo>
                  <a:lnTo>
                    <a:pt x="2677" y="1453"/>
                  </a:lnTo>
                  <a:lnTo>
                    <a:pt x="2659" y="1442"/>
                  </a:lnTo>
                  <a:lnTo>
                    <a:pt x="2641" y="1430"/>
                  </a:lnTo>
                  <a:lnTo>
                    <a:pt x="2621" y="1416"/>
                  </a:lnTo>
                  <a:lnTo>
                    <a:pt x="2613" y="1409"/>
                  </a:lnTo>
                  <a:lnTo>
                    <a:pt x="2603" y="1402"/>
                  </a:lnTo>
                  <a:lnTo>
                    <a:pt x="2585" y="1386"/>
                  </a:lnTo>
                  <a:lnTo>
                    <a:pt x="2576" y="1377"/>
                  </a:lnTo>
                  <a:lnTo>
                    <a:pt x="2567" y="1369"/>
                  </a:lnTo>
                  <a:lnTo>
                    <a:pt x="2551" y="1349"/>
                  </a:lnTo>
                  <a:lnTo>
                    <a:pt x="2543" y="1339"/>
                  </a:lnTo>
                  <a:lnTo>
                    <a:pt x="2536" y="1330"/>
                  </a:lnTo>
                  <a:lnTo>
                    <a:pt x="2551" y="1313"/>
                  </a:lnTo>
                  <a:lnTo>
                    <a:pt x="2571" y="1293"/>
                  </a:lnTo>
                  <a:lnTo>
                    <a:pt x="2595" y="1265"/>
                  </a:lnTo>
                  <a:lnTo>
                    <a:pt x="2624" y="1232"/>
                  </a:lnTo>
                  <a:lnTo>
                    <a:pt x="2656" y="1190"/>
                  </a:lnTo>
                  <a:lnTo>
                    <a:pt x="2673" y="1167"/>
                  </a:lnTo>
                  <a:lnTo>
                    <a:pt x="2690" y="1142"/>
                  </a:lnTo>
                  <a:lnTo>
                    <a:pt x="2708" y="1115"/>
                  </a:lnTo>
                  <a:lnTo>
                    <a:pt x="2726" y="1087"/>
                  </a:lnTo>
                  <a:lnTo>
                    <a:pt x="2745" y="1059"/>
                  </a:lnTo>
                  <a:lnTo>
                    <a:pt x="2763" y="1028"/>
                  </a:lnTo>
                  <a:lnTo>
                    <a:pt x="2780" y="996"/>
                  </a:lnTo>
                  <a:lnTo>
                    <a:pt x="2796" y="963"/>
                  </a:lnTo>
                  <a:lnTo>
                    <a:pt x="2813" y="928"/>
                  </a:lnTo>
                  <a:lnTo>
                    <a:pt x="2830" y="893"/>
                  </a:lnTo>
                  <a:lnTo>
                    <a:pt x="2845" y="856"/>
                  </a:lnTo>
                  <a:lnTo>
                    <a:pt x="2859" y="817"/>
                  </a:lnTo>
                  <a:lnTo>
                    <a:pt x="2872" y="778"/>
                  </a:lnTo>
                  <a:lnTo>
                    <a:pt x="2879" y="758"/>
                  </a:lnTo>
                  <a:lnTo>
                    <a:pt x="2885" y="737"/>
                  </a:lnTo>
                  <a:lnTo>
                    <a:pt x="2896" y="697"/>
                  </a:lnTo>
                  <a:lnTo>
                    <a:pt x="2900" y="676"/>
                  </a:lnTo>
                  <a:lnTo>
                    <a:pt x="2904" y="655"/>
                  </a:lnTo>
                  <a:lnTo>
                    <a:pt x="2913" y="611"/>
                  </a:lnTo>
                  <a:lnTo>
                    <a:pt x="2918" y="566"/>
                  </a:lnTo>
                  <a:lnTo>
                    <a:pt x="2921" y="544"/>
                  </a:lnTo>
                  <a:lnTo>
                    <a:pt x="2923" y="521"/>
                  </a:lnTo>
                  <a:lnTo>
                    <a:pt x="2924" y="499"/>
                  </a:lnTo>
                  <a:lnTo>
                    <a:pt x="2924" y="475"/>
                  </a:lnTo>
                  <a:lnTo>
                    <a:pt x="2902" y="491"/>
                  </a:lnTo>
                  <a:lnTo>
                    <a:pt x="2879" y="506"/>
                  </a:lnTo>
                  <a:lnTo>
                    <a:pt x="2857" y="524"/>
                  </a:lnTo>
                  <a:lnTo>
                    <a:pt x="2834" y="544"/>
                  </a:lnTo>
                  <a:lnTo>
                    <a:pt x="2812" y="565"/>
                  </a:lnTo>
                  <a:lnTo>
                    <a:pt x="2791" y="586"/>
                  </a:lnTo>
                  <a:lnTo>
                    <a:pt x="2771" y="608"/>
                  </a:lnTo>
                  <a:lnTo>
                    <a:pt x="2750" y="632"/>
                  </a:lnTo>
                  <a:lnTo>
                    <a:pt x="2731" y="656"/>
                  </a:lnTo>
                  <a:lnTo>
                    <a:pt x="2712" y="681"/>
                  </a:lnTo>
                  <a:lnTo>
                    <a:pt x="2676" y="729"/>
                  </a:lnTo>
                  <a:lnTo>
                    <a:pt x="2659" y="753"/>
                  </a:lnTo>
                  <a:lnTo>
                    <a:pt x="2644" y="776"/>
                  </a:lnTo>
                  <a:lnTo>
                    <a:pt x="2614" y="823"/>
                  </a:lnTo>
                  <a:lnTo>
                    <a:pt x="2600" y="897"/>
                  </a:lnTo>
                  <a:lnTo>
                    <a:pt x="2586" y="972"/>
                  </a:lnTo>
                  <a:lnTo>
                    <a:pt x="2574" y="1047"/>
                  </a:lnTo>
                  <a:lnTo>
                    <a:pt x="2562" y="1121"/>
                  </a:lnTo>
                  <a:lnTo>
                    <a:pt x="2540" y="1262"/>
                  </a:lnTo>
                  <a:lnTo>
                    <a:pt x="2530" y="1331"/>
                  </a:lnTo>
                  <a:lnTo>
                    <a:pt x="2522" y="1395"/>
                  </a:lnTo>
                  <a:lnTo>
                    <a:pt x="2513" y="1457"/>
                  </a:lnTo>
                  <a:lnTo>
                    <a:pt x="2506" y="1516"/>
                  </a:lnTo>
                  <a:lnTo>
                    <a:pt x="2501" y="1571"/>
                  </a:lnTo>
                  <a:lnTo>
                    <a:pt x="2497" y="1620"/>
                  </a:lnTo>
                  <a:lnTo>
                    <a:pt x="2492" y="1666"/>
                  </a:lnTo>
                  <a:lnTo>
                    <a:pt x="2490" y="1705"/>
                  </a:lnTo>
                  <a:lnTo>
                    <a:pt x="2488" y="1739"/>
                  </a:lnTo>
                  <a:lnTo>
                    <a:pt x="2487" y="1767"/>
                  </a:lnTo>
                  <a:lnTo>
                    <a:pt x="2478" y="1768"/>
                  </a:lnTo>
                  <a:lnTo>
                    <a:pt x="2469" y="1768"/>
                  </a:lnTo>
                  <a:lnTo>
                    <a:pt x="2459" y="1768"/>
                  </a:lnTo>
                  <a:lnTo>
                    <a:pt x="2449" y="1768"/>
                  </a:lnTo>
                  <a:lnTo>
                    <a:pt x="2428" y="1765"/>
                  </a:lnTo>
                  <a:lnTo>
                    <a:pt x="2408" y="1762"/>
                  </a:lnTo>
                  <a:lnTo>
                    <a:pt x="2389" y="1757"/>
                  </a:lnTo>
                  <a:lnTo>
                    <a:pt x="2371" y="1751"/>
                  </a:lnTo>
                  <a:lnTo>
                    <a:pt x="2351" y="1744"/>
                  </a:lnTo>
                  <a:lnTo>
                    <a:pt x="2334" y="1737"/>
                  </a:lnTo>
                  <a:lnTo>
                    <a:pt x="2317" y="1730"/>
                  </a:lnTo>
                  <a:lnTo>
                    <a:pt x="2303" y="1723"/>
                  </a:lnTo>
                  <a:lnTo>
                    <a:pt x="2278" y="1711"/>
                  </a:lnTo>
                  <a:lnTo>
                    <a:pt x="2256" y="1698"/>
                  </a:lnTo>
                  <a:lnTo>
                    <a:pt x="2260" y="1659"/>
                  </a:lnTo>
                  <a:lnTo>
                    <a:pt x="2264" y="1611"/>
                  </a:lnTo>
                  <a:lnTo>
                    <a:pt x="2270" y="1548"/>
                  </a:lnTo>
                  <a:lnTo>
                    <a:pt x="2278" y="1470"/>
                  </a:lnTo>
                  <a:lnTo>
                    <a:pt x="2289" y="1380"/>
                  </a:lnTo>
                  <a:lnTo>
                    <a:pt x="2302" y="1279"/>
                  </a:lnTo>
                  <a:lnTo>
                    <a:pt x="2309" y="1225"/>
                  </a:lnTo>
                  <a:lnTo>
                    <a:pt x="2316" y="1169"/>
                  </a:lnTo>
                  <a:lnTo>
                    <a:pt x="2326" y="1111"/>
                  </a:lnTo>
                  <a:lnTo>
                    <a:pt x="2334" y="1051"/>
                  </a:lnTo>
                  <a:lnTo>
                    <a:pt x="2354" y="928"/>
                  </a:lnTo>
                  <a:lnTo>
                    <a:pt x="2365" y="865"/>
                  </a:lnTo>
                  <a:lnTo>
                    <a:pt x="2378" y="800"/>
                  </a:lnTo>
                  <a:lnTo>
                    <a:pt x="2390" y="736"/>
                  </a:lnTo>
                  <a:lnTo>
                    <a:pt x="2403" y="671"/>
                  </a:lnTo>
                  <a:lnTo>
                    <a:pt x="2417" y="605"/>
                  </a:lnTo>
                  <a:lnTo>
                    <a:pt x="2431" y="541"/>
                  </a:lnTo>
                  <a:lnTo>
                    <a:pt x="2446" y="475"/>
                  </a:lnTo>
                  <a:lnTo>
                    <a:pt x="2463" y="412"/>
                  </a:lnTo>
                  <a:lnTo>
                    <a:pt x="2480" y="348"/>
                  </a:lnTo>
                  <a:lnTo>
                    <a:pt x="2488" y="317"/>
                  </a:lnTo>
                  <a:lnTo>
                    <a:pt x="2498" y="286"/>
                  </a:lnTo>
                  <a:lnTo>
                    <a:pt x="2516" y="225"/>
                  </a:lnTo>
                  <a:lnTo>
                    <a:pt x="2536" y="164"/>
                  </a:lnTo>
                  <a:lnTo>
                    <a:pt x="2568" y="171"/>
                  </a:lnTo>
                  <a:lnTo>
                    <a:pt x="2583" y="176"/>
                  </a:lnTo>
                  <a:lnTo>
                    <a:pt x="2599" y="180"/>
                  </a:lnTo>
                  <a:lnTo>
                    <a:pt x="2613" y="184"/>
                  </a:lnTo>
                  <a:lnTo>
                    <a:pt x="2627" y="190"/>
                  </a:lnTo>
                  <a:lnTo>
                    <a:pt x="2641" y="195"/>
                  </a:lnTo>
                  <a:lnTo>
                    <a:pt x="2654" y="201"/>
                  </a:lnTo>
                  <a:lnTo>
                    <a:pt x="2666" y="208"/>
                  </a:lnTo>
                  <a:lnTo>
                    <a:pt x="2679" y="215"/>
                  </a:lnTo>
                  <a:lnTo>
                    <a:pt x="2691" y="222"/>
                  </a:lnTo>
                  <a:lnTo>
                    <a:pt x="2703" y="230"/>
                  </a:lnTo>
                  <a:lnTo>
                    <a:pt x="2725" y="247"/>
                  </a:lnTo>
                  <a:lnTo>
                    <a:pt x="2736" y="255"/>
                  </a:lnTo>
                  <a:lnTo>
                    <a:pt x="2747" y="265"/>
                  </a:lnTo>
                  <a:close/>
                  <a:moveTo>
                    <a:pt x="3711" y="250"/>
                  </a:moveTo>
                  <a:lnTo>
                    <a:pt x="3720" y="251"/>
                  </a:lnTo>
                  <a:lnTo>
                    <a:pt x="3742" y="251"/>
                  </a:lnTo>
                  <a:lnTo>
                    <a:pt x="3774" y="254"/>
                  </a:lnTo>
                  <a:lnTo>
                    <a:pt x="3794" y="257"/>
                  </a:lnTo>
                  <a:lnTo>
                    <a:pt x="3814" y="260"/>
                  </a:lnTo>
                  <a:lnTo>
                    <a:pt x="3836" y="264"/>
                  </a:lnTo>
                  <a:lnTo>
                    <a:pt x="3858" y="269"/>
                  </a:lnTo>
                  <a:lnTo>
                    <a:pt x="3881" y="275"/>
                  </a:lnTo>
                  <a:lnTo>
                    <a:pt x="3902" y="283"/>
                  </a:lnTo>
                  <a:lnTo>
                    <a:pt x="3924" y="292"/>
                  </a:lnTo>
                  <a:lnTo>
                    <a:pt x="3945" y="302"/>
                  </a:lnTo>
                  <a:lnTo>
                    <a:pt x="3955" y="307"/>
                  </a:lnTo>
                  <a:lnTo>
                    <a:pt x="3963" y="314"/>
                  </a:lnTo>
                  <a:lnTo>
                    <a:pt x="3973" y="320"/>
                  </a:lnTo>
                  <a:lnTo>
                    <a:pt x="3982" y="327"/>
                  </a:lnTo>
                  <a:lnTo>
                    <a:pt x="3977" y="365"/>
                  </a:lnTo>
                  <a:lnTo>
                    <a:pt x="3970" y="464"/>
                  </a:lnTo>
                  <a:lnTo>
                    <a:pt x="3956" y="611"/>
                  </a:lnTo>
                  <a:lnTo>
                    <a:pt x="3940" y="789"/>
                  </a:lnTo>
                  <a:lnTo>
                    <a:pt x="3930" y="884"/>
                  </a:lnTo>
                  <a:lnTo>
                    <a:pt x="3919" y="982"/>
                  </a:lnTo>
                  <a:lnTo>
                    <a:pt x="3907" y="1079"/>
                  </a:lnTo>
                  <a:lnTo>
                    <a:pt x="3895" y="1173"/>
                  </a:lnTo>
                  <a:lnTo>
                    <a:pt x="3881" y="1264"/>
                  </a:lnTo>
                  <a:lnTo>
                    <a:pt x="3868" y="1346"/>
                  </a:lnTo>
                  <a:lnTo>
                    <a:pt x="3861" y="1386"/>
                  </a:lnTo>
                  <a:lnTo>
                    <a:pt x="3854" y="1422"/>
                  </a:lnTo>
                  <a:lnTo>
                    <a:pt x="3847" y="1456"/>
                  </a:lnTo>
                  <a:lnTo>
                    <a:pt x="3839" y="1487"/>
                  </a:lnTo>
                  <a:lnTo>
                    <a:pt x="3822" y="1485"/>
                  </a:lnTo>
                  <a:lnTo>
                    <a:pt x="3805" y="1481"/>
                  </a:lnTo>
                  <a:lnTo>
                    <a:pt x="3787" y="1478"/>
                  </a:lnTo>
                  <a:lnTo>
                    <a:pt x="3769" y="1474"/>
                  </a:lnTo>
                  <a:lnTo>
                    <a:pt x="3732" y="1464"/>
                  </a:lnTo>
                  <a:lnTo>
                    <a:pt x="3697" y="1454"/>
                  </a:lnTo>
                  <a:lnTo>
                    <a:pt x="3668" y="1444"/>
                  </a:lnTo>
                  <a:lnTo>
                    <a:pt x="3643" y="1436"/>
                  </a:lnTo>
                  <a:lnTo>
                    <a:pt x="3622" y="1429"/>
                  </a:lnTo>
                  <a:lnTo>
                    <a:pt x="3631" y="1341"/>
                  </a:lnTo>
                  <a:lnTo>
                    <a:pt x="3606" y="1363"/>
                  </a:lnTo>
                  <a:lnTo>
                    <a:pt x="3578" y="1387"/>
                  </a:lnTo>
                  <a:lnTo>
                    <a:pt x="3563" y="1401"/>
                  </a:lnTo>
                  <a:lnTo>
                    <a:pt x="3545" y="1415"/>
                  </a:lnTo>
                  <a:lnTo>
                    <a:pt x="3526" y="1429"/>
                  </a:lnTo>
                  <a:lnTo>
                    <a:pt x="3507" y="1443"/>
                  </a:lnTo>
                  <a:lnTo>
                    <a:pt x="3487" y="1456"/>
                  </a:lnTo>
                  <a:lnTo>
                    <a:pt x="3467" y="1467"/>
                  </a:lnTo>
                  <a:lnTo>
                    <a:pt x="3448" y="1477"/>
                  </a:lnTo>
                  <a:lnTo>
                    <a:pt x="3438" y="1481"/>
                  </a:lnTo>
                  <a:lnTo>
                    <a:pt x="3430" y="1485"/>
                  </a:lnTo>
                  <a:lnTo>
                    <a:pt x="3411" y="1491"/>
                  </a:lnTo>
                  <a:lnTo>
                    <a:pt x="3403" y="1492"/>
                  </a:lnTo>
                  <a:lnTo>
                    <a:pt x="3395" y="1494"/>
                  </a:lnTo>
                  <a:lnTo>
                    <a:pt x="3389" y="1492"/>
                  </a:lnTo>
                  <a:lnTo>
                    <a:pt x="3378" y="1489"/>
                  </a:lnTo>
                  <a:lnTo>
                    <a:pt x="3365" y="1484"/>
                  </a:lnTo>
                  <a:lnTo>
                    <a:pt x="3348" y="1477"/>
                  </a:lnTo>
                  <a:lnTo>
                    <a:pt x="3329" y="1468"/>
                  </a:lnTo>
                  <a:lnTo>
                    <a:pt x="3308" y="1458"/>
                  </a:lnTo>
                  <a:lnTo>
                    <a:pt x="3285" y="1447"/>
                  </a:lnTo>
                  <a:lnTo>
                    <a:pt x="3262" y="1433"/>
                  </a:lnTo>
                  <a:lnTo>
                    <a:pt x="3236" y="1419"/>
                  </a:lnTo>
                  <a:lnTo>
                    <a:pt x="3213" y="1402"/>
                  </a:lnTo>
                  <a:lnTo>
                    <a:pt x="3187" y="1386"/>
                  </a:lnTo>
                  <a:lnTo>
                    <a:pt x="3165" y="1367"/>
                  </a:lnTo>
                  <a:lnTo>
                    <a:pt x="3154" y="1358"/>
                  </a:lnTo>
                  <a:lnTo>
                    <a:pt x="3142" y="1348"/>
                  </a:lnTo>
                  <a:lnTo>
                    <a:pt x="3121" y="1327"/>
                  </a:lnTo>
                  <a:lnTo>
                    <a:pt x="3112" y="1316"/>
                  </a:lnTo>
                  <a:lnTo>
                    <a:pt x="3103" y="1304"/>
                  </a:lnTo>
                  <a:lnTo>
                    <a:pt x="3095" y="1293"/>
                  </a:lnTo>
                  <a:lnTo>
                    <a:pt x="3088" y="1282"/>
                  </a:lnTo>
                  <a:lnTo>
                    <a:pt x="3093" y="1255"/>
                  </a:lnTo>
                  <a:lnTo>
                    <a:pt x="3100" y="1232"/>
                  </a:lnTo>
                  <a:lnTo>
                    <a:pt x="3106" y="1216"/>
                  </a:lnTo>
                  <a:lnTo>
                    <a:pt x="3112" y="1199"/>
                  </a:lnTo>
                  <a:lnTo>
                    <a:pt x="3117" y="1181"/>
                  </a:lnTo>
                  <a:lnTo>
                    <a:pt x="3126" y="1162"/>
                  </a:lnTo>
                  <a:lnTo>
                    <a:pt x="3134" y="1142"/>
                  </a:lnTo>
                  <a:lnTo>
                    <a:pt x="3144" y="1120"/>
                  </a:lnTo>
                  <a:lnTo>
                    <a:pt x="3155" y="1097"/>
                  </a:lnTo>
                  <a:lnTo>
                    <a:pt x="3168" y="1075"/>
                  </a:lnTo>
                  <a:lnTo>
                    <a:pt x="3182" y="1051"/>
                  </a:lnTo>
                  <a:lnTo>
                    <a:pt x="3197" y="1026"/>
                  </a:lnTo>
                  <a:lnTo>
                    <a:pt x="3214" y="1000"/>
                  </a:lnTo>
                  <a:lnTo>
                    <a:pt x="3232" y="975"/>
                  </a:lnTo>
                  <a:lnTo>
                    <a:pt x="3253" y="949"/>
                  </a:lnTo>
                  <a:lnTo>
                    <a:pt x="3276" y="923"/>
                  </a:lnTo>
                  <a:lnTo>
                    <a:pt x="3288" y="911"/>
                  </a:lnTo>
                  <a:lnTo>
                    <a:pt x="3301" y="897"/>
                  </a:lnTo>
                  <a:lnTo>
                    <a:pt x="3313" y="884"/>
                  </a:lnTo>
                  <a:lnTo>
                    <a:pt x="3327" y="872"/>
                  </a:lnTo>
                  <a:lnTo>
                    <a:pt x="3341" y="859"/>
                  </a:lnTo>
                  <a:lnTo>
                    <a:pt x="3355" y="846"/>
                  </a:lnTo>
                  <a:lnTo>
                    <a:pt x="3386" y="821"/>
                  </a:lnTo>
                  <a:lnTo>
                    <a:pt x="3420" y="796"/>
                  </a:lnTo>
                  <a:lnTo>
                    <a:pt x="3455" y="772"/>
                  </a:lnTo>
                  <a:lnTo>
                    <a:pt x="3493" y="748"/>
                  </a:lnTo>
                  <a:lnTo>
                    <a:pt x="3533" y="726"/>
                  </a:lnTo>
                  <a:lnTo>
                    <a:pt x="3554" y="715"/>
                  </a:lnTo>
                  <a:lnTo>
                    <a:pt x="3575" y="704"/>
                  </a:lnTo>
                  <a:lnTo>
                    <a:pt x="3622" y="684"/>
                  </a:lnTo>
                  <a:lnTo>
                    <a:pt x="3669" y="664"/>
                  </a:lnTo>
                  <a:lnTo>
                    <a:pt x="3694" y="655"/>
                  </a:lnTo>
                  <a:lnTo>
                    <a:pt x="3721" y="646"/>
                  </a:lnTo>
                  <a:lnTo>
                    <a:pt x="3724" y="618"/>
                  </a:lnTo>
                  <a:lnTo>
                    <a:pt x="3728" y="587"/>
                  </a:lnTo>
                  <a:lnTo>
                    <a:pt x="3731" y="548"/>
                  </a:lnTo>
                  <a:lnTo>
                    <a:pt x="3732" y="503"/>
                  </a:lnTo>
                  <a:lnTo>
                    <a:pt x="3732" y="456"/>
                  </a:lnTo>
                  <a:lnTo>
                    <a:pt x="3732" y="432"/>
                  </a:lnTo>
                  <a:lnTo>
                    <a:pt x="3731" y="407"/>
                  </a:lnTo>
                  <a:lnTo>
                    <a:pt x="3728" y="383"/>
                  </a:lnTo>
                  <a:lnTo>
                    <a:pt x="3724" y="360"/>
                  </a:lnTo>
                  <a:lnTo>
                    <a:pt x="3717" y="362"/>
                  </a:lnTo>
                  <a:lnTo>
                    <a:pt x="3708" y="365"/>
                  </a:lnTo>
                  <a:lnTo>
                    <a:pt x="3697" y="367"/>
                  </a:lnTo>
                  <a:lnTo>
                    <a:pt x="3682" y="374"/>
                  </a:lnTo>
                  <a:lnTo>
                    <a:pt x="3666" y="383"/>
                  </a:lnTo>
                  <a:lnTo>
                    <a:pt x="3658" y="387"/>
                  </a:lnTo>
                  <a:lnTo>
                    <a:pt x="3648" y="394"/>
                  </a:lnTo>
                  <a:lnTo>
                    <a:pt x="3638" y="400"/>
                  </a:lnTo>
                  <a:lnTo>
                    <a:pt x="3629" y="408"/>
                  </a:lnTo>
                  <a:lnTo>
                    <a:pt x="3619" y="416"/>
                  </a:lnTo>
                  <a:lnTo>
                    <a:pt x="3608" y="426"/>
                  </a:lnTo>
                  <a:lnTo>
                    <a:pt x="3598" y="436"/>
                  </a:lnTo>
                  <a:lnTo>
                    <a:pt x="3587" y="449"/>
                  </a:lnTo>
                  <a:lnTo>
                    <a:pt x="3577" y="461"/>
                  </a:lnTo>
                  <a:lnTo>
                    <a:pt x="3566" y="474"/>
                  </a:lnTo>
                  <a:lnTo>
                    <a:pt x="3554" y="489"/>
                  </a:lnTo>
                  <a:lnTo>
                    <a:pt x="3545" y="506"/>
                  </a:lnTo>
                  <a:lnTo>
                    <a:pt x="3533" y="523"/>
                  </a:lnTo>
                  <a:lnTo>
                    <a:pt x="3524" y="542"/>
                  </a:lnTo>
                  <a:lnTo>
                    <a:pt x="3514" y="562"/>
                  </a:lnTo>
                  <a:lnTo>
                    <a:pt x="3504" y="584"/>
                  </a:lnTo>
                  <a:lnTo>
                    <a:pt x="3494" y="608"/>
                  </a:lnTo>
                  <a:lnTo>
                    <a:pt x="3484" y="632"/>
                  </a:lnTo>
                  <a:lnTo>
                    <a:pt x="3476" y="659"/>
                  </a:lnTo>
                  <a:lnTo>
                    <a:pt x="3467" y="687"/>
                  </a:lnTo>
                  <a:lnTo>
                    <a:pt x="3452" y="687"/>
                  </a:lnTo>
                  <a:lnTo>
                    <a:pt x="3437" y="685"/>
                  </a:lnTo>
                  <a:lnTo>
                    <a:pt x="3420" y="683"/>
                  </a:lnTo>
                  <a:lnTo>
                    <a:pt x="3403" y="678"/>
                  </a:lnTo>
                  <a:lnTo>
                    <a:pt x="3388" y="673"/>
                  </a:lnTo>
                  <a:lnTo>
                    <a:pt x="3371" y="667"/>
                  </a:lnTo>
                  <a:lnTo>
                    <a:pt x="3355" y="662"/>
                  </a:lnTo>
                  <a:lnTo>
                    <a:pt x="3340" y="655"/>
                  </a:lnTo>
                  <a:lnTo>
                    <a:pt x="3312" y="642"/>
                  </a:lnTo>
                  <a:lnTo>
                    <a:pt x="3290" y="631"/>
                  </a:lnTo>
                  <a:lnTo>
                    <a:pt x="3270" y="621"/>
                  </a:lnTo>
                  <a:lnTo>
                    <a:pt x="3280" y="589"/>
                  </a:lnTo>
                  <a:lnTo>
                    <a:pt x="3290" y="558"/>
                  </a:lnTo>
                  <a:lnTo>
                    <a:pt x="3299" y="528"/>
                  </a:lnTo>
                  <a:lnTo>
                    <a:pt x="3305" y="514"/>
                  </a:lnTo>
                  <a:lnTo>
                    <a:pt x="3311" y="500"/>
                  </a:lnTo>
                  <a:lnTo>
                    <a:pt x="3323" y="474"/>
                  </a:lnTo>
                  <a:lnTo>
                    <a:pt x="3336" y="449"/>
                  </a:lnTo>
                  <a:lnTo>
                    <a:pt x="3348" y="425"/>
                  </a:lnTo>
                  <a:lnTo>
                    <a:pt x="3362" y="401"/>
                  </a:lnTo>
                  <a:lnTo>
                    <a:pt x="3376" y="380"/>
                  </a:lnTo>
                  <a:lnTo>
                    <a:pt x="3390" y="359"/>
                  </a:lnTo>
                  <a:lnTo>
                    <a:pt x="3404" y="339"/>
                  </a:lnTo>
                  <a:lnTo>
                    <a:pt x="3420" y="321"/>
                  </a:lnTo>
                  <a:lnTo>
                    <a:pt x="3434" y="303"/>
                  </a:lnTo>
                  <a:lnTo>
                    <a:pt x="3449" y="286"/>
                  </a:lnTo>
                  <a:lnTo>
                    <a:pt x="3463" y="272"/>
                  </a:lnTo>
                  <a:lnTo>
                    <a:pt x="3477" y="257"/>
                  </a:lnTo>
                  <a:lnTo>
                    <a:pt x="3505" y="232"/>
                  </a:lnTo>
                  <a:lnTo>
                    <a:pt x="3531" y="211"/>
                  </a:lnTo>
                  <a:lnTo>
                    <a:pt x="3554" y="192"/>
                  </a:lnTo>
                  <a:lnTo>
                    <a:pt x="3574" y="178"/>
                  </a:lnTo>
                  <a:lnTo>
                    <a:pt x="3592" y="167"/>
                  </a:lnTo>
                  <a:lnTo>
                    <a:pt x="3605" y="160"/>
                  </a:lnTo>
                  <a:lnTo>
                    <a:pt x="3616" y="154"/>
                  </a:lnTo>
                  <a:lnTo>
                    <a:pt x="3633" y="166"/>
                  </a:lnTo>
                  <a:lnTo>
                    <a:pt x="3650" y="181"/>
                  </a:lnTo>
                  <a:lnTo>
                    <a:pt x="3666" y="197"/>
                  </a:lnTo>
                  <a:lnTo>
                    <a:pt x="3680" y="213"/>
                  </a:lnTo>
                  <a:lnTo>
                    <a:pt x="3693" y="227"/>
                  </a:lnTo>
                  <a:lnTo>
                    <a:pt x="3703" y="239"/>
                  </a:lnTo>
                  <a:lnTo>
                    <a:pt x="3711" y="250"/>
                  </a:lnTo>
                  <a:close/>
                  <a:moveTo>
                    <a:pt x="3693" y="912"/>
                  </a:moveTo>
                  <a:lnTo>
                    <a:pt x="3680" y="915"/>
                  </a:lnTo>
                  <a:lnTo>
                    <a:pt x="3668" y="919"/>
                  </a:lnTo>
                  <a:lnTo>
                    <a:pt x="3650" y="926"/>
                  </a:lnTo>
                  <a:lnTo>
                    <a:pt x="3640" y="930"/>
                  </a:lnTo>
                  <a:lnTo>
                    <a:pt x="3629" y="936"/>
                  </a:lnTo>
                  <a:lnTo>
                    <a:pt x="3605" y="947"/>
                  </a:lnTo>
                  <a:lnTo>
                    <a:pt x="3578" y="963"/>
                  </a:lnTo>
                  <a:lnTo>
                    <a:pt x="3549" y="982"/>
                  </a:lnTo>
                  <a:lnTo>
                    <a:pt x="3535" y="992"/>
                  </a:lnTo>
                  <a:lnTo>
                    <a:pt x="3521" y="1003"/>
                  </a:lnTo>
                  <a:lnTo>
                    <a:pt x="3505" y="1016"/>
                  </a:lnTo>
                  <a:lnTo>
                    <a:pt x="3490" y="1030"/>
                  </a:lnTo>
                  <a:lnTo>
                    <a:pt x="3476" y="1044"/>
                  </a:lnTo>
                  <a:lnTo>
                    <a:pt x="3460" y="1059"/>
                  </a:lnTo>
                  <a:lnTo>
                    <a:pt x="3446" y="1076"/>
                  </a:lnTo>
                  <a:lnTo>
                    <a:pt x="3431" y="1094"/>
                  </a:lnTo>
                  <a:lnTo>
                    <a:pt x="3418" y="1114"/>
                  </a:lnTo>
                  <a:lnTo>
                    <a:pt x="3404" y="1134"/>
                  </a:lnTo>
                  <a:lnTo>
                    <a:pt x="3392" y="1155"/>
                  </a:lnTo>
                  <a:lnTo>
                    <a:pt x="3379" y="1178"/>
                  </a:lnTo>
                  <a:lnTo>
                    <a:pt x="3368" y="1202"/>
                  </a:lnTo>
                  <a:lnTo>
                    <a:pt x="3357" y="1227"/>
                  </a:lnTo>
                  <a:lnTo>
                    <a:pt x="3347" y="1254"/>
                  </a:lnTo>
                  <a:lnTo>
                    <a:pt x="3337" y="1282"/>
                  </a:lnTo>
                  <a:lnTo>
                    <a:pt x="3354" y="1282"/>
                  </a:lnTo>
                  <a:lnTo>
                    <a:pt x="3371" y="1281"/>
                  </a:lnTo>
                  <a:lnTo>
                    <a:pt x="3388" y="1278"/>
                  </a:lnTo>
                  <a:lnTo>
                    <a:pt x="3403" y="1274"/>
                  </a:lnTo>
                  <a:lnTo>
                    <a:pt x="3418" y="1271"/>
                  </a:lnTo>
                  <a:lnTo>
                    <a:pt x="3434" y="1265"/>
                  </a:lnTo>
                  <a:lnTo>
                    <a:pt x="3465" y="1254"/>
                  </a:lnTo>
                  <a:lnTo>
                    <a:pt x="3493" y="1241"/>
                  </a:lnTo>
                  <a:lnTo>
                    <a:pt x="3521" y="1226"/>
                  </a:lnTo>
                  <a:lnTo>
                    <a:pt x="3533" y="1218"/>
                  </a:lnTo>
                  <a:lnTo>
                    <a:pt x="3546" y="1209"/>
                  </a:lnTo>
                  <a:lnTo>
                    <a:pt x="3570" y="1194"/>
                  </a:lnTo>
                  <a:lnTo>
                    <a:pt x="3592" y="1177"/>
                  </a:lnTo>
                  <a:lnTo>
                    <a:pt x="3612" y="1160"/>
                  </a:lnTo>
                  <a:lnTo>
                    <a:pt x="3629" y="1146"/>
                  </a:lnTo>
                  <a:lnTo>
                    <a:pt x="3643" y="1132"/>
                  </a:lnTo>
                  <a:lnTo>
                    <a:pt x="3662" y="1113"/>
                  </a:lnTo>
                  <a:lnTo>
                    <a:pt x="3669" y="1104"/>
                  </a:lnTo>
                  <a:lnTo>
                    <a:pt x="3693" y="912"/>
                  </a:lnTo>
                  <a:close/>
                  <a:moveTo>
                    <a:pt x="1974" y="187"/>
                  </a:moveTo>
                  <a:lnTo>
                    <a:pt x="1992" y="194"/>
                  </a:lnTo>
                  <a:lnTo>
                    <a:pt x="2008" y="202"/>
                  </a:lnTo>
                  <a:lnTo>
                    <a:pt x="2023" y="212"/>
                  </a:lnTo>
                  <a:lnTo>
                    <a:pt x="2039" y="222"/>
                  </a:lnTo>
                  <a:lnTo>
                    <a:pt x="2053" y="233"/>
                  </a:lnTo>
                  <a:lnTo>
                    <a:pt x="2067" y="244"/>
                  </a:lnTo>
                  <a:lnTo>
                    <a:pt x="2079" y="257"/>
                  </a:lnTo>
                  <a:lnTo>
                    <a:pt x="2090" y="268"/>
                  </a:lnTo>
                  <a:lnTo>
                    <a:pt x="2110" y="289"/>
                  </a:lnTo>
                  <a:lnTo>
                    <a:pt x="2124" y="306"/>
                  </a:lnTo>
                  <a:lnTo>
                    <a:pt x="2137" y="323"/>
                  </a:lnTo>
                  <a:lnTo>
                    <a:pt x="2214" y="323"/>
                  </a:lnTo>
                  <a:lnTo>
                    <a:pt x="2218" y="323"/>
                  </a:lnTo>
                  <a:lnTo>
                    <a:pt x="2228" y="324"/>
                  </a:lnTo>
                  <a:lnTo>
                    <a:pt x="2243" y="327"/>
                  </a:lnTo>
                  <a:lnTo>
                    <a:pt x="2251" y="330"/>
                  </a:lnTo>
                  <a:lnTo>
                    <a:pt x="2263" y="332"/>
                  </a:lnTo>
                  <a:lnTo>
                    <a:pt x="2272" y="338"/>
                  </a:lnTo>
                  <a:lnTo>
                    <a:pt x="2284" y="344"/>
                  </a:lnTo>
                  <a:lnTo>
                    <a:pt x="2295" y="351"/>
                  </a:lnTo>
                  <a:lnTo>
                    <a:pt x="2307" y="359"/>
                  </a:lnTo>
                  <a:lnTo>
                    <a:pt x="2319" y="369"/>
                  </a:lnTo>
                  <a:lnTo>
                    <a:pt x="2330" y="380"/>
                  </a:lnTo>
                  <a:lnTo>
                    <a:pt x="2343" y="394"/>
                  </a:lnTo>
                  <a:lnTo>
                    <a:pt x="2354" y="408"/>
                  </a:lnTo>
                  <a:lnTo>
                    <a:pt x="2352" y="428"/>
                  </a:lnTo>
                  <a:lnTo>
                    <a:pt x="2351" y="449"/>
                  </a:lnTo>
                  <a:lnTo>
                    <a:pt x="2348" y="478"/>
                  </a:lnTo>
                  <a:lnTo>
                    <a:pt x="2345" y="495"/>
                  </a:lnTo>
                  <a:lnTo>
                    <a:pt x="2343" y="514"/>
                  </a:lnTo>
                  <a:lnTo>
                    <a:pt x="2338" y="534"/>
                  </a:lnTo>
                  <a:lnTo>
                    <a:pt x="2333" y="556"/>
                  </a:lnTo>
                  <a:lnTo>
                    <a:pt x="2327" y="579"/>
                  </a:lnTo>
                  <a:lnTo>
                    <a:pt x="2319" y="603"/>
                  </a:lnTo>
                  <a:lnTo>
                    <a:pt x="2310" y="628"/>
                  </a:lnTo>
                  <a:lnTo>
                    <a:pt x="2306" y="641"/>
                  </a:lnTo>
                  <a:lnTo>
                    <a:pt x="2300" y="653"/>
                  </a:lnTo>
                  <a:lnTo>
                    <a:pt x="2289" y="680"/>
                  </a:lnTo>
                  <a:lnTo>
                    <a:pt x="2277" y="708"/>
                  </a:lnTo>
                  <a:lnTo>
                    <a:pt x="2261" y="736"/>
                  </a:lnTo>
                  <a:lnTo>
                    <a:pt x="2254" y="751"/>
                  </a:lnTo>
                  <a:lnTo>
                    <a:pt x="2246" y="765"/>
                  </a:lnTo>
                  <a:lnTo>
                    <a:pt x="2236" y="779"/>
                  </a:lnTo>
                  <a:lnTo>
                    <a:pt x="2228" y="795"/>
                  </a:lnTo>
                  <a:lnTo>
                    <a:pt x="2207" y="824"/>
                  </a:lnTo>
                  <a:lnTo>
                    <a:pt x="2184" y="855"/>
                  </a:lnTo>
                  <a:lnTo>
                    <a:pt x="2160" y="884"/>
                  </a:lnTo>
                  <a:lnTo>
                    <a:pt x="2148" y="900"/>
                  </a:lnTo>
                  <a:lnTo>
                    <a:pt x="2134" y="915"/>
                  </a:lnTo>
                  <a:lnTo>
                    <a:pt x="2120" y="930"/>
                  </a:lnTo>
                  <a:lnTo>
                    <a:pt x="2106" y="944"/>
                  </a:lnTo>
                  <a:lnTo>
                    <a:pt x="2074" y="975"/>
                  </a:lnTo>
                  <a:lnTo>
                    <a:pt x="2040" y="1005"/>
                  </a:lnTo>
                  <a:lnTo>
                    <a:pt x="2022" y="1020"/>
                  </a:lnTo>
                  <a:lnTo>
                    <a:pt x="2003" y="1034"/>
                  </a:lnTo>
                  <a:lnTo>
                    <a:pt x="1964" y="1064"/>
                  </a:lnTo>
                  <a:lnTo>
                    <a:pt x="1945" y="1079"/>
                  </a:lnTo>
                  <a:lnTo>
                    <a:pt x="1922" y="1093"/>
                  </a:lnTo>
                  <a:lnTo>
                    <a:pt x="1901" y="1107"/>
                  </a:lnTo>
                  <a:lnTo>
                    <a:pt x="1877" y="1121"/>
                  </a:lnTo>
                  <a:lnTo>
                    <a:pt x="1855" y="1107"/>
                  </a:lnTo>
                  <a:lnTo>
                    <a:pt x="1845" y="1100"/>
                  </a:lnTo>
                  <a:lnTo>
                    <a:pt x="1837" y="1093"/>
                  </a:lnTo>
                  <a:lnTo>
                    <a:pt x="1827" y="1086"/>
                  </a:lnTo>
                  <a:lnTo>
                    <a:pt x="1817" y="1076"/>
                  </a:lnTo>
                  <a:lnTo>
                    <a:pt x="1805" y="1064"/>
                  </a:lnTo>
                  <a:lnTo>
                    <a:pt x="1792" y="1050"/>
                  </a:lnTo>
                  <a:lnTo>
                    <a:pt x="1788" y="1069"/>
                  </a:lnTo>
                  <a:lnTo>
                    <a:pt x="1785" y="1090"/>
                  </a:lnTo>
                  <a:lnTo>
                    <a:pt x="1782" y="1111"/>
                  </a:lnTo>
                  <a:lnTo>
                    <a:pt x="1779" y="1134"/>
                  </a:lnTo>
                  <a:lnTo>
                    <a:pt x="1778" y="1177"/>
                  </a:lnTo>
                  <a:lnTo>
                    <a:pt x="1777" y="1218"/>
                  </a:lnTo>
                  <a:lnTo>
                    <a:pt x="1777" y="1254"/>
                  </a:lnTo>
                  <a:lnTo>
                    <a:pt x="1778" y="1282"/>
                  </a:lnTo>
                  <a:lnTo>
                    <a:pt x="1779" y="1307"/>
                  </a:lnTo>
                  <a:lnTo>
                    <a:pt x="1785" y="1309"/>
                  </a:lnTo>
                  <a:lnTo>
                    <a:pt x="1793" y="1309"/>
                  </a:lnTo>
                  <a:lnTo>
                    <a:pt x="1803" y="1307"/>
                  </a:lnTo>
                  <a:lnTo>
                    <a:pt x="1816" y="1306"/>
                  </a:lnTo>
                  <a:lnTo>
                    <a:pt x="1830" y="1303"/>
                  </a:lnTo>
                  <a:lnTo>
                    <a:pt x="1848" y="1297"/>
                  </a:lnTo>
                  <a:lnTo>
                    <a:pt x="1866" y="1290"/>
                  </a:lnTo>
                  <a:lnTo>
                    <a:pt x="1887" y="1281"/>
                  </a:lnTo>
                  <a:lnTo>
                    <a:pt x="1910" y="1268"/>
                  </a:lnTo>
                  <a:lnTo>
                    <a:pt x="1922" y="1260"/>
                  </a:lnTo>
                  <a:lnTo>
                    <a:pt x="1933" y="1251"/>
                  </a:lnTo>
                  <a:lnTo>
                    <a:pt x="1946" y="1241"/>
                  </a:lnTo>
                  <a:lnTo>
                    <a:pt x="1960" y="1232"/>
                  </a:lnTo>
                  <a:lnTo>
                    <a:pt x="1973" y="1219"/>
                  </a:lnTo>
                  <a:lnTo>
                    <a:pt x="1985" y="1206"/>
                  </a:lnTo>
                  <a:lnTo>
                    <a:pt x="1999" y="1192"/>
                  </a:lnTo>
                  <a:lnTo>
                    <a:pt x="2013" y="1178"/>
                  </a:lnTo>
                  <a:lnTo>
                    <a:pt x="2027" y="1162"/>
                  </a:lnTo>
                  <a:lnTo>
                    <a:pt x="2041" y="1143"/>
                  </a:lnTo>
                  <a:lnTo>
                    <a:pt x="2055" y="1125"/>
                  </a:lnTo>
                  <a:lnTo>
                    <a:pt x="2071" y="1104"/>
                  </a:lnTo>
                  <a:lnTo>
                    <a:pt x="2083" y="1108"/>
                  </a:lnTo>
                  <a:lnTo>
                    <a:pt x="2095" y="1114"/>
                  </a:lnTo>
                  <a:lnTo>
                    <a:pt x="2107" y="1120"/>
                  </a:lnTo>
                  <a:lnTo>
                    <a:pt x="2117" y="1125"/>
                  </a:lnTo>
                  <a:lnTo>
                    <a:pt x="2138" y="1138"/>
                  </a:lnTo>
                  <a:lnTo>
                    <a:pt x="2146" y="1145"/>
                  </a:lnTo>
                  <a:lnTo>
                    <a:pt x="2155" y="1152"/>
                  </a:lnTo>
                  <a:lnTo>
                    <a:pt x="2163" y="1159"/>
                  </a:lnTo>
                  <a:lnTo>
                    <a:pt x="2172" y="1167"/>
                  </a:lnTo>
                  <a:lnTo>
                    <a:pt x="2179" y="1176"/>
                  </a:lnTo>
                  <a:lnTo>
                    <a:pt x="2187" y="1185"/>
                  </a:lnTo>
                  <a:lnTo>
                    <a:pt x="2194" y="1195"/>
                  </a:lnTo>
                  <a:lnTo>
                    <a:pt x="2201" y="1206"/>
                  </a:lnTo>
                  <a:lnTo>
                    <a:pt x="2208" y="1216"/>
                  </a:lnTo>
                  <a:lnTo>
                    <a:pt x="2214" y="1229"/>
                  </a:lnTo>
                  <a:lnTo>
                    <a:pt x="2209" y="1237"/>
                  </a:lnTo>
                  <a:lnTo>
                    <a:pt x="2202" y="1248"/>
                  </a:lnTo>
                  <a:lnTo>
                    <a:pt x="2194" y="1261"/>
                  </a:lnTo>
                  <a:lnTo>
                    <a:pt x="2183" y="1278"/>
                  </a:lnTo>
                  <a:lnTo>
                    <a:pt x="2169" y="1297"/>
                  </a:lnTo>
                  <a:lnTo>
                    <a:pt x="2152" y="1318"/>
                  </a:lnTo>
                  <a:lnTo>
                    <a:pt x="2132" y="1341"/>
                  </a:lnTo>
                  <a:lnTo>
                    <a:pt x="2109" y="1363"/>
                  </a:lnTo>
                  <a:lnTo>
                    <a:pt x="2096" y="1376"/>
                  </a:lnTo>
                  <a:lnTo>
                    <a:pt x="2083" y="1388"/>
                  </a:lnTo>
                  <a:lnTo>
                    <a:pt x="2054" y="1412"/>
                  </a:lnTo>
                  <a:lnTo>
                    <a:pt x="2039" y="1423"/>
                  </a:lnTo>
                  <a:lnTo>
                    <a:pt x="2022" y="1436"/>
                  </a:lnTo>
                  <a:lnTo>
                    <a:pt x="2005" y="1447"/>
                  </a:lnTo>
                  <a:lnTo>
                    <a:pt x="1987" y="1458"/>
                  </a:lnTo>
                  <a:lnTo>
                    <a:pt x="1967" y="1470"/>
                  </a:lnTo>
                  <a:lnTo>
                    <a:pt x="1947" y="1479"/>
                  </a:lnTo>
                  <a:lnTo>
                    <a:pt x="1926" y="1489"/>
                  </a:lnTo>
                  <a:lnTo>
                    <a:pt x="1905" y="1499"/>
                  </a:lnTo>
                  <a:lnTo>
                    <a:pt x="1883" y="1509"/>
                  </a:lnTo>
                  <a:lnTo>
                    <a:pt x="1859" y="1517"/>
                  </a:lnTo>
                  <a:lnTo>
                    <a:pt x="1851" y="1516"/>
                  </a:lnTo>
                  <a:lnTo>
                    <a:pt x="1841" y="1513"/>
                  </a:lnTo>
                  <a:lnTo>
                    <a:pt x="1827" y="1510"/>
                  </a:lnTo>
                  <a:lnTo>
                    <a:pt x="1810" y="1505"/>
                  </a:lnTo>
                  <a:lnTo>
                    <a:pt x="1791" y="1498"/>
                  </a:lnTo>
                  <a:lnTo>
                    <a:pt x="1770" y="1489"/>
                  </a:lnTo>
                  <a:lnTo>
                    <a:pt x="1747" y="1479"/>
                  </a:lnTo>
                  <a:lnTo>
                    <a:pt x="1722" y="1467"/>
                  </a:lnTo>
                  <a:lnTo>
                    <a:pt x="1709" y="1460"/>
                  </a:lnTo>
                  <a:lnTo>
                    <a:pt x="1697" y="1451"/>
                  </a:lnTo>
                  <a:lnTo>
                    <a:pt x="1684" y="1443"/>
                  </a:lnTo>
                  <a:lnTo>
                    <a:pt x="1671" y="1435"/>
                  </a:lnTo>
                  <a:lnTo>
                    <a:pt x="1659" y="1423"/>
                  </a:lnTo>
                  <a:lnTo>
                    <a:pt x="1646" y="1414"/>
                  </a:lnTo>
                  <a:lnTo>
                    <a:pt x="1634" y="1402"/>
                  </a:lnTo>
                  <a:lnTo>
                    <a:pt x="1621" y="1390"/>
                  </a:lnTo>
                  <a:lnTo>
                    <a:pt x="1608" y="1377"/>
                  </a:lnTo>
                  <a:lnTo>
                    <a:pt x="1596" y="1363"/>
                  </a:lnTo>
                  <a:lnTo>
                    <a:pt x="1585" y="1348"/>
                  </a:lnTo>
                  <a:lnTo>
                    <a:pt x="1573" y="1332"/>
                  </a:lnTo>
                  <a:lnTo>
                    <a:pt x="1562" y="1316"/>
                  </a:lnTo>
                  <a:lnTo>
                    <a:pt x="1551" y="1299"/>
                  </a:lnTo>
                  <a:lnTo>
                    <a:pt x="1548" y="1275"/>
                  </a:lnTo>
                  <a:lnTo>
                    <a:pt x="1547" y="1261"/>
                  </a:lnTo>
                  <a:lnTo>
                    <a:pt x="1547" y="1246"/>
                  </a:lnTo>
                  <a:lnTo>
                    <a:pt x="1545" y="1206"/>
                  </a:lnTo>
                  <a:lnTo>
                    <a:pt x="1545" y="1183"/>
                  </a:lnTo>
                  <a:lnTo>
                    <a:pt x="1545" y="1156"/>
                  </a:lnTo>
                  <a:lnTo>
                    <a:pt x="1547" y="1129"/>
                  </a:lnTo>
                  <a:lnTo>
                    <a:pt x="1550" y="1099"/>
                  </a:lnTo>
                  <a:lnTo>
                    <a:pt x="1552" y="1066"/>
                  </a:lnTo>
                  <a:lnTo>
                    <a:pt x="1557" y="1033"/>
                  </a:lnTo>
                  <a:lnTo>
                    <a:pt x="1562" y="996"/>
                  </a:lnTo>
                  <a:lnTo>
                    <a:pt x="1569" y="958"/>
                  </a:lnTo>
                  <a:lnTo>
                    <a:pt x="1578" y="919"/>
                  </a:lnTo>
                  <a:lnTo>
                    <a:pt x="1587" y="879"/>
                  </a:lnTo>
                  <a:lnTo>
                    <a:pt x="1593" y="856"/>
                  </a:lnTo>
                  <a:lnTo>
                    <a:pt x="1600" y="835"/>
                  </a:lnTo>
                  <a:lnTo>
                    <a:pt x="1614" y="792"/>
                  </a:lnTo>
                  <a:lnTo>
                    <a:pt x="1629" y="746"/>
                  </a:lnTo>
                  <a:lnTo>
                    <a:pt x="1648" y="699"/>
                  </a:lnTo>
                  <a:lnTo>
                    <a:pt x="1667" y="652"/>
                  </a:lnTo>
                  <a:lnTo>
                    <a:pt x="1678" y="628"/>
                  </a:lnTo>
                  <a:lnTo>
                    <a:pt x="1691" y="603"/>
                  </a:lnTo>
                  <a:lnTo>
                    <a:pt x="1716" y="554"/>
                  </a:lnTo>
                  <a:lnTo>
                    <a:pt x="1729" y="528"/>
                  </a:lnTo>
                  <a:lnTo>
                    <a:pt x="1744" y="503"/>
                  </a:lnTo>
                  <a:lnTo>
                    <a:pt x="1758" y="477"/>
                  </a:lnTo>
                  <a:lnTo>
                    <a:pt x="1774" y="451"/>
                  </a:lnTo>
                  <a:lnTo>
                    <a:pt x="1809" y="400"/>
                  </a:lnTo>
                  <a:lnTo>
                    <a:pt x="1826" y="373"/>
                  </a:lnTo>
                  <a:lnTo>
                    <a:pt x="1845" y="346"/>
                  </a:lnTo>
                  <a:lnTo>
                    <a:pt x="1865" y="320"/>
                  </a:lnTo>
                  <a:lnTo>
                    <a:pt x="1884" y="293"/>
                  </a:lnTo>
                  <a:lnTo>
                    <a:pt x="1905" y="267"/>
                  </a:lnTo>
                  <a:lnTo>
                    <a:pt x="1928" y="240"/>
                  </a:lnTo>
                  <a:lnTo>
                    <a:pt x="1952" y="213"/>
                  </a:lnTo>
                  <a:lnTo>
                    <a:pt x="1974" y="187"/>
                  </a:lnTo>
                  <a:close/>
                  <a:moveTo>
                    <a:pt x="1821" y="894"/>
                  </a:moveTo>
                  <a:lnTo>
                    <a:pt x="1849" y="877"/>
                  </a:lnTo>
                  <a:lnTo>
                    <a:pt x="1876" y="860"/>
                  </a:lnTo>
                  <a:lnTo>
                    <a:pt x="1901" y="844"/>
                  </a:lnTo>
                  <a:lnTo>
                    <a:pt x="1926" y="825"/>
                  </a:lnTo>
                  <a:lnTo>
                    <a:pt x="1949" y="807"/>
                  </a:lnTo>
                  <a:lnTo>
                    <a:pt x="1971" y="789"/>
                  </a:lnTo>
                  <a:lnTo>
                    <a:pt x="1992" y="769"/>
                  </a:lnTo>
                  <a:lnTo>
                    <a:pt x="2012" y="751"/>
                  </a:lnTo>
                  <a:lnTo>
                    <a:pt x="2030" y="732"/>
                  </a:lnTo>
                  <a:lnTo>
                    <a:pt x="2047" y="712"/>
                  </a:lnTo>
                  <a:lnTo>
                    <a:pt x="2064" y="692"/>
                  </a:lnTo>
                  <a:lnTo>
                    <a:pt x="2078" y="674"/>
                  </a:lnTo>
                  <a:lnTo>
                    <a:pt x="2092" y="655"/>
                  </a:lnTo>
                  <a:lnTo>
                    <a:pt x="2104" y="635"/>
                  </a:lnTo>
                  <a:lnTo>
                    <a:pt x="2116" y="617"/>
                  </a:lnTo>
                  <a:lnTo>
                    <a:pt x="2127" y="598"/>
                  </a:lnTo>
                  <a:lnTo>
                    <a:pt x="2137" y="580"/>
                  </a:lnTo>
                  <a:lnTo>
                    <a:pt x="2144" y="562"/>
                  </a:lnTo>
                  <a:lnTo>
                    <a:pt x="2152" y="545"/>
                  </a:lnTo>
                  <a:lnTo>
                    <a:pt x="2158" y="528"/>
                  </a:lnTo>
                  <a:lnTo>
                    <a:pt x="2162" y="513"/>
                  </a:lnTo>
                  <a:lnTo>
                    <a:pt x="2166" y="498"/>
                  </a:lnTo>
                  <a:lnTo>
                    <a:pt x="2169" y="482"/>
                  </a:lnTo>
                  <a:lnTo>
                    <a:pt x="2170" y="470"/>
                  </a:lnTo>
                  <a:lnTo>
                    <a:pt x="2172" y="456"/>
                  </a:lnTo>
                  <a:lnTo>
                    <a:pt x="2170" y="444"/>
                  </a:lnTo>
                  <a:lnTo>
                    <a:pt x="2169" y="433"/>
                  </a:lnTo>
                  <a:lnTo>
                    <a:pt x="2166" y="423"/>
                  </a:lnTo>
                  <a:lnTo>
                    <a:pt x="2163" y="415"/>
                  </a:lnTo>
                  <a:lnTo>
                    <a:pt x="2158" y="407"/>
                  </a:lnTo>
                  <a:lnTo>
                    <a:pt x="2155" y="404"/>
                  </a:lnTo>
                  <a:lnTo>
                    <a:pt x="2152" y="401"/>
                  </a:lnTo>
                  <a:lnTo>
                    <a:pt x="2145" y="395"/>
                  </a:lnTo>
                  <a:lnTo>
                    <a:pt x="2141" y="394"/>
                  </a:lnTo>
                  <a:lnTo>
                    <a:pt x="2135" y="393"/>
                  </a:lnTo>
                  <a:lnTo>
                    <a:pt x="2130" y="394"/>
                  </a:lnTo>
                  <a:lnTo>
                    <a:pt x="2123" y="395"/>
                  </a:lnTo>
                  <a:lnTo>
                    <a:pt x="2114" y="398"/>
                  </a:lnTo>
                  <a:lnTo>
                    <a:pt x="2106" y="402"/>
                  </a:lnTo>
                  <a:lnTo>
                    <a:pt x="2097" y="407"/>
                  </a:lnTo>
                  <a:lnTo>
                    <a:pt x="2088" y="414"/>
                  </a:lnTo>
                  <a:lnTo>
                    <a:pt x="2078" y="421"/>
                  </a:lnTo>
                  <a:lnTo>
                    <a:pt x="2067" y="430"/>
                  </a:lnTo>
                  <a:lnTo>
                    <a:pt x="2055" y="439"/>
                  </a:lnTo>
                  <a:lnTo>
                    <a:pt x="2044" y="450"/>
                  </a:lnTo>
                  <a:lnTo>
                    <a:pt x="2033" y="463"/>
                  </a:lnTo>
                  <a:lnTo>
                    <a:pt x="2022" y="475"/>
                  </a:lnTo>
                  <a:lnTo>
                    <a:pt x="2009" y="489"/>
                  </a:lnTo>
                  <a:lnTo>
                    <a:pt x="1996" y="505"/>
                  </a:lnTo>
                  <a:lnTo>
                    <a:pt x="1985" y="521"/>
                  </a:lnTo>
                  <a:lnTo>
                    <a:pt x="1973" y="538"/>
                  </a:lnTo>
                  <a:lnTo>
                    <a:pt x="1960" y="558"/>
                  </a:lnTo>
                  <a:lnTo>
                    <a:pt x="1947" y="577"/>
                  </a:lnTo>
                  <a:lnTo>
                    <a:pt x="1935" y="598"/>
                  </a:lnTo>
                  <a:lnTo>
                    <a:pt x="1924" y="620"/>
                  </a:lnTo>
                  <a:lnTo>
                    <a:pt x="1911" y="642"/>
                  </a:lnTo>
                  <a:lnTo>
                    <a:pt x="1900" y="666"/>
                  </a:lnTo>
                  <a:lnTo>
                    <a:pt x="1889" y="691"/>
                  </a:lnTo>
                  <a:lnTo>
                    <a:pt x="1877" y="718"/>
                  </a:lnTo>
                  <a:lnTo>
                    <a:pt x="1868" y="744"/>
                  </a:lnTo>
                  <a:lnTo>
                    <a:pt x="1856" y="772"/>
                  </a:lnTo>
                  <a:lnTo>
                    <a:pt x="1847" y="802"/>
                  </a:lnTo>
                  <a:lnTo>
                    <a:pt x="1838" y="831"/>
                  </a:lnTo>
                  <a:lnTo>
                    <a:pt x="1830" y="862"/>
                  </a:lnTo>
                  <a:lnTo>
                    <a:pt x="1821" y="894"/>
                  </a:lnTo>
                  <a:close/>
                  <a:moveTo>
                    <a:pt x="44" y="1685"/>
                  </a:moveTo>
                  <a:lnTo>
                    <a:pt x="48" y="1684"/>
                  </a:lnTo>
                  <a:lnTo>
                    <a:pt x="58" y="1681"/>
                  </a:lnTo>
                  <a:lnTo>
                    <a:pt x="73" y="1680"/>
                  </a:lnTo>
                  <a:lnTo>
                    <a:pt x="94" y="1677"/>
                  </a:lnTo>
                  <a:lnTo>
                    <a:pt x="150" y="1671"/>
                  </a:lnTo>
                  <a:lnTo>
                    <a:pt x="226" y="1664"/>
                  </a:lnTo>
                  <a:lnTo>
                    <a:pt x="318" y="1657"/>
                  </a:lnTo>
                  <a:lnTo>
                    <a:pt x="429" y="1650"/>
                  </a:lnTo>
                  <a:lnTo>
                    <a:pt x="553" y="1642"/>
                  </a:lnTo>
                  <a:lnTo>
                    <a:pt x="694" y="1635"/>
                  </a:lnTo>
                  <a:lnTo>
                    <a:pt x="848" y="1627"/>
                  </a:lnTo>
                  <a:lnTo>
                    <a:pt x="1012" y="1620"/>
                  </a:lnTo>
                  <a:lnTo>
                    <a:pt x="1187" y="1611"/>
                  </a:lnTo>
                  <a:lnTo>
                    <a:pt x="1373" y="1606"/>
                  </a:lnTo>
                  <a:lnTo>
                    <a:pt x="1565" y="1600"/>
                  </a:lnTo>
                  <a:lnTo>
                    <a:pt x="1765" y="1594"/>
                  </a:lnTo>
                  <a:lnTo>
                    <a:pt x="1971" y="1590"/>
                  </a:lnTo>
                  <a:lnTo>
                    <a:pt x="2183" y="1589"/>
                  </a:lnTo>
                  <a:lnTo>
                    <a:pt x="2170" y="1684"/>
                  </a:lnTo>
                  <a:lnTo>
                    <a:pt x="1950" y="1688"/>
                  </a:lnTo>
                  <a:lnTo>
                    <a:pt x="1736" y="1694"/>
                  </a:lnTo>
                  <a:lnTo>
                    <a:pt x="1529" y="1701"/>
                  </a:lnTo>
                  <a:lnTo>
                    <a:pt x="1331" y="1708"/>
                  </a:lnTo>
                  <a:lnTo>
                    <a:pt x="1140" y="1715"/>
                  </a:lnTo>
                  <a:lnTo>
                    <a:pt x="963" y="1722"/>
                  </a:lnTo>
                  <a:lnTo>
                    <a:pt x="794" y="1730"/>
                  </a:lnTo>
                  <a:lnTo>
                    <a:pt x="640" y="1737"/>
                  </a:lnTo>
                  <a:lnTo>
                    <a:pt x="374" y="1753"/>
                  </a:lnTo>
                  <a:lnTo>
                    <a:pt x="172" y="1765"/>
                  </a:lnTo>
                  <a:lnTo>
                    <a:pt x="45" y="1774"/>
                  </a:lnTo>
                  <a:lnTo>
                    <a:pt x="0" y="1776"/>
                  </a:lnTo>
                  <a:lnTo>
                    <a:pt x="3" y="1767"/>
                  </a:lnTo>
                  <a:lnTo>
                    <a:pt x="11" y="1741"/>
                  </a:lnTo>
                  <a:lnTo>
                    <a:pt x="18" y="1726"/>
                  </a:lnTo>
                  <a:lnTo>
                    <a:pt x="25" y="1711"/>
                  </a:lnTo>
                  <a:lnTo>
                    <a:pt x="30" y="1704"/>
                  </a:lnTo>
                  <a:lnTo>
                    <a:pt x="34" y="1697"/>
                  </a:lnTo>
                  <a:lnTo>
                    <a:pt x="39" y="1691"/>
                  </a:lnTo>
                  <a:lnTo>
                    <a:pt x="44" y="1685"/>
                  </a:lnTo>
                  <a:close/>
                  <a:moveTo>
                    <a:pt x="2581" y="1589"/>
                  </a:moveTo>
                  <a:lnTo>
                    <a:pt x="2759" y="1590"/>
                  </a:lnTo>
                  <a:lnTo>
                    <a:pt x="2935" y="1593"/>
                  </a:lnTo>
                  <a:lnTo>
                    <a:pt x="3112" y="1597"/>
                  </a:lnTo>
                  <a:lnTo>
                    <a:pt x="3287" y="1603"/>
                  </a:lnTo>
                  <a:lnTo>
                    <a:pt x="3374" y="1606"/>
                  </a:lnTo>
                  <a:lnTo>
                    <a:pt x="3460" y="1610"/>
                  </a:lnTo>
                  <a:lnTo>
                    <a:pt x="3546" y="1614"/>
                  </a:lnTo>
                  <a:lnTo>
                    <a:pt x="3630" y="1618"/>
                  </a:lnTo>
                  <a:lnTo>
                    <a:pt x="3715" y="1624"/>
                  </a:lnTo>
                  <a:lnTo>
                    <a:pt x="3798" y="1629"/>
                  </a:lnTo>
                  <a:lnTo>
                    <a:pt x="3881" y="1635"/>
                  </a:lnTo>
                  <a:lnTo>
                    <a:pt x="3962" y="1642"/>
                  </a:lnTo>
                  <a:lnTo>
                    <a:pt x="3965" y="1643"/>
                  </a:lnTo>
                  <a:lnTo>
                    <a:pt x="3968" y="1645"/>
                  </a:lnTo>
                  <a:lnTo>
                    <a:pt x="3972" y="1646"/>
                  </a:lnTo>
                  <a:lnTo>
                    <a:pt x="3975" y="1649"/>
                  </a:lnTo>
                  <a:lnTo>
                    <a:pt x="3979" y="1655"/>
                  </a:lnTo>
                  <a:lnTo>
                    <a:pt x="3983" y="1662"/>
                  </a:lnTo>
                  <a:lnTo>
                    <a:pt x="3989" y="1674"/>
                  </a:lnTo>
                  <a:lnTo>
                    <a:pt x="3990" y="1680"/>
                  </a:lnTo>
                  <a:lnTo>
                    <a:pt x="4056" y="1694"/>
                  </a:lnTo>
                  <a:lnTo>
                    <a:pt x="4174" y="1719"/>
                  </a:lnTo>
                  <a:lnTo>
                    <a:pt x="4077" y="1713"/>
                  </a:lnTo>
                  <a:lnTo>
                    <a:pt x="3979" y="1708"/>
                  </a:lnTo>
                  <a:lnTo>
                    <a:pt x="3881" y="1704"/>
                  </a:lnTo>
                  <a:lnTo>
                    <a:pt x="3783" y="1698"/>
                  </a:lnTo>
                  <a:lnTo>
                    <a:pt x="3683" y="1695"/>
                  </a:lnTo>
                  <a:lnTo>
                    <a:pt x="3584" y="1691"/>
                  </a:lnTo>
                  <a:lnTo>
                    <a:pt x="3382" y="1685"/>
                  </a:lnTo>
                  <a:lnTo>
                    <a:pt x="3180" y="1683"/>
                  </a:lnTo>
                  <a:lnTo>
                    <a:pt x="2979" y="1680"/>
                  </a:lnTo>
                  <a:lnTo>
                    <a:pt x="2777" y="1678"/>
                  </a:lnTo>
                  <a:lnTo>
                    <a:pt x="2576" y="1680"/>
                  </a:lnTo>
                  <a:lnTo>
                    <a:pt x="2581" y="1589"/>
                  </a:lnTo>
                  <a:close/>
                  <a:moveTo>
                    <a:pt x="860" y="297"/>
                  </a:moveTo>
                  <a:lnTo>
                    <a:pt x="867" y="299"/>
                  </a:lnTo>
                  <a:lnTo>
                    <a:pt x="890" y="299"/>
                  </a:lnTo>
                  <a:lnTo>
                    <a:pt x="922" y="302"/>
                  </a:lnTo>
                  <a:lnTo>
                    <a:pt x="942" y="304"/>
                  </a:lnTo>
                  <a:lnTo>
                    <a:pt x="963" y="307"/>
                  </a:lnTo>
                  <a:lnTo>
                    <a:pt x="984" y="311"/>
                  </a:lnTo>
                  <a:lnTo>
                    <a:pt x="1006" y="317"/>
                  </a:lnTo>
                  <a:lnTo>
                    <a:pt x="1028" y="323"/>
                  </a:lnTo>
                  <a:lnTo>
                    <a:pt x="1051" y="331"/>
                  </a:lnTo>
                  <a:lnTo>
                    <a:pt x="1072" y="339"/>
                  </a:lnTo>
                  <a:lnTo>
                    <a:pt x="1093" y="349"/>
                  </a:lnTo>
                  <a:lnTo>
                    <a:pt x="1103" y="355"/>
                  </a:lnTo>
                  <a:lnTo>
                    <a:pt x="1111" y="362"/>
                  </a:lnTo>
                  <a:lnTo>
                    <a:pt x="1121" y="367"/>
                  </a:lnTo>
                  <a:lnTo>
                    <a:pt x="1129" y="374"/>
                  </a:lnTo>
                  <a:lnTo>
                    <a:pt x="1126" y="412"/>
                  </a:lnTo>
                  <a:lnTo>
                    <a:pt x="1118" y="512"/>
                  </a:lnTo>
                  <a:lnTo>
                    <a:pt x="1104" y="659"/>
                  </a:lnTo>
                  <a:lnTo>
                    <a:pt x="1087" y="838"/>
                  </a:lnTo>
                  <a:lnTo>
                    <a:pt x="1077" y="933"/>
                  </a:lnTo>
                  <a:lnTo>
                    <a:pt x="1066" y="1030"/>
                  </a:lnTo>
                  <a:lnTo>
                    <a:pt x="1055" y="1127"/>
                  </a:lnTo>
                  <a:lnTo>
                    <a:pt x="1042" y="1222"/>
                  </a:lnTo>
                  <a:lnTo>
                    <a:pt x="1030" y="1311"/>
                  </a:lnTo>
                  <a:lnTo>
                    <a:pt x="1016" y="1395"/>
                  </a:lnTo>
                  <a:lnTo>
                    <a:pt x="1009" y="1433"/>
                  </a:lnTo>
                  <a:lnTo>
                    <a:pt x="1002" y="1470"/>
                  </a:lnTo>
                  <a:lnTo>
                    <a:pt x="995" y="1505"/>
                  </a:lnTo>
                  <a:lnTo>
                    <a:pt x="988" y="1536"/>
                  </a:lnTo>
                  <a:lnTo>
                    <a:pt x="971" y="1533"/>
                  </a:lnTo>
                  <a:lnTo>
                    <a:pt x="953" y="1530"/>
                  </a:lnTo>
                  <a:lnTo>
                    <a:pt x="935" y="1526"/>
                  </a:lnTo>
                  <a:lnTo>
                    <a:pt x="916" y="1522"/>
                  </a:lnTo>
                  <a:lnTo>
                    <a:pt x="880" y="1512"/>
                  </a:lnTo>
                  <a:lnTo>
                    <a:pt x="845" y="1502"/>
                  </a:lnTo>
                  <a:lnTo>
                    <a:pt x="815" y="1492"/>
                  </a:lnTo>
                  <a:lnTo>
                    <a:pt x="792" y="1485"/>
                  </a:lnTo>
                  <a:lnTo>
                    <a:pt x="769" y="1477"/>
                  </a:lnTo>
                  <a:lnTo>
                    <a:pt x="780" y="1388"/>
                  </a:lnTo>
                  <a:lnTo>
                    <a:pt x="754" y="1412"/>
                  </a:lnTo>
                  <a:lnTo>
                    <a:pt x="727" y="1436"/>
                  </a:lnTo>
                  <a:lnTo>
                    <a:pt x="692" y="1463"/>
                  </a:lnTo>
                  <a:lnTo>
                    <a:pt x="674" y="1477"/>
                  </a:lnTo>
                  <a:lnTo>
                    <a:pt x="654" y="1491"/>
                  </a:lnTo>
                  <a:lnTo>
                    <a:pt x="635" y="1503"/>
                  </a:lnTo>
                  <a:lnTo>
                    <a:pt x="615" y="1516"/>
                  </a:lnTo>
                  <a:lnTo>
                    <a:pt x="596" y="1526"/>
                  </a:lnTo>
                  <a:lnTo>
                    <a:pt x="577" y="1533"/>
                  </a:lnTo>
                  <a:lnTo>
                    <a:pt x="569" y="1537"/>
                  </a:lnTo>
                  <a:lnTo>
                    <a:pt x="559" y="1538"/>
                  </a:lnTo>
                  <a:lnTo>
                    <a:pt x="551" y="1540"/>
                  </a:lnTo>
                  <a:lnTo>
                    <a:pt x="544" y="1541"/>
                  </a:lnTo>
                  <a:lnTo>
                    <a:pt x="537" y="1540"/>
                  </a:lnTo>
                  <a:lnTo>
                    <a:pt x="527" y="1537"/>
                  </a:lnTo>
                  <a:lnTo>
                    <a:pt x="513" y="1533"/>
                  </a:lnTo>
                  <a:lnTo>
                    <a:pt x="496" y="1526"/>
                  </a:lnTo>
                  <a:lnTo>
                    <a:pt x="476" y="1517"/>
                  </a:lnTo>
                  <a:lnTo>
                    <a:pt x="455" y="1508"/>
                  </a:lnTo>
                  <a:lnTo>
                    <a:pt x="433" y="1495"/>
                  </a:lnTo>
                  <a:lnTo>
                    <a:pt x="409" y="1482"/>
                  </a:lnTo>
                  <a:lnTo>
                    <a:pt x="384" y="1467"/>
                  </a:lnTo>
                  <a:lnTo>
                    <a:pt x="360" y="1451"/>
                  </a:lnTo>
                  <a:lnTo>
                    <a:pt x="336" y="1433"/>
                  </a:lnTo>
                  <a:lnTo>
                    <a:pt x="313" y="1415"/>
                  </a:lnTo>
                  <a:lnTo>
                    <a:pt x="301" y="1405"/>
                  </a:lnTo>
                  <a:lnTo>
                    <a:pt x="290" y="1395"/>
                  </a:lnTo>
                  <a:lnTo>
                    <a:pt x="280" y="1386"/>
                  </a:lnTo>
                  <a:lnTo>
                    <a:pt x="269" y="1374"/>
                  </a:lnTo>
                  <a:lnTo>
                    <a:pt x="261" y="1363"/>
                  </a:lnTo>
                  <a:lnTo>
                    <a:pt x="251" y="1352"/>
                  </a:lnTo>
                  <a:lnTo>
                    <a:pt x="242" y="1341"/>
                  </a:lnTo>
                  <a:lnTo>
                    <a:pt x="235" y="1330"/>
                  </a:lnTo>
                  <a:lnTo>
                    <a:pt x="242" y="1303"/>
                  </a:lnTo>
                  <a:lnTo>
                    <a:pt x="249" y="1279"/>
                  </a:lnTo>
                  <a:lnTo>
                    <a:pt x="254" y="1264"/>
                  </a:lnTo>
                  <a:lnTo>
                    <a:pt x="259" y="1247"/>
                  </a:lnTo>
                  <a:lnTo>
                    <a:pt x="265" y="1229"/>
                  </a:lnTo>
                  <a:lnTo>
                    <a:pt x="273" y="1211"/>
                  </a:lnTo>
                  <a:lnTo>
                    <a:pt x="282" y="1190"/>
                  </a:lnTo>
                  <a:lnTo>
                    <a:pt x="292" y="1169"/>
                  </a:lnTo>
                  <a:lnTo>
                    <a:pt x="303" y="1146"/>
                  </a:lnTo>
                  <a:lnTo>
                    <a:pt x="315" y="1122"/>
                  </a:lnTo>
                  <a:lnTo>
                    <a:pt x="329" y="1099"/>
                  </a:lnTo>
                  <a:lnTo>
                    <a:pt x="345" y="1073"/>
                  </a:lnTo>
                  <a:lnTo>
                    <a:pt x="362" y="1048"/>
                  </a:lnTo>
                  <a:lnTo>
                    <a:pt x="381" y="1023"/>
                  </a:lnTo>
                  <a:lnTo>
                    <a:pt x="401" y="998"/>
                  </a:lnTo>
                  <a:lnTo>
                    <a:pt x="425" y="971"/>
                  </a:lnTo>
                  <a:lnTo>
                    <a:pt x="436" y="958"/>
                  </a:lnTo>
                  <a:lnTo>
                    <a:pt x="448" y="946"/>
                  </a:lnTo>
                  <a:lnTo>
                    <a:pt x="461" y="932"/>
                  </a:lnTo>
                  <a:lnTo>
                    <a:pt x="475" y="919"/>
                  </a:lnTo>
                  <a:lnTo>
                    <a:pt x="489" y="907"/>
                  </a:lnTo>
                  <a:lnTo>
                    <a:pt x="503" y="894"/>
                  </a:lnTo>
                  <a:lnTo>
                    <a:pt x="534" y="869"/>
                  </a:lnTo>
                  <a:lnTo>
                    <a:pt x="568" y="844"/>
                  </a:lnTo>
                  <a:lnTo>
                    <a:pt x="603" y="820"/>
                  </a:lnTo>
                  <a:lnTo>
                    <a:pt x="640" y="796"/>
                  </a:lnTo>
                  <a:lnTo>
                    <a:pt x="681" y="774"/>
                  </a:lnTo>
                  <a:lnTo>
                    <a:pt x="702" y="762"/>
                  </a:lnTo>
                  <a:lnTo>
                    <a:pt x="724" y="753"/>
                  </a:lnTo>
                  <a:lnTo>
                    <a:pt x="769" y="732"/>
                  </a:lnTo>
                  <a:lnTo>
                    <a:pt x="818" y="712"/>
                  </a:lnTo>
                  <a:lnTo>
                    <a:pt x="843" y="702"/>
                  </a:lnTo>
                  <a:lnTo>
                    <a:pt x="869" y="694"/>
                  </a:lnTo>
                  <a:lnTo>
                    <a:pt x="873" y="666"/>
                  </a:lnTo>
                  <a:lnTo>
                    <a:pt x="876" y="635"/>
                  </a:lnTo>
                  <a:lnTo>
                    <a:pt x="879" y="596"/>
                  </a:lnTo>
                  <a:lnTo>
                    <a:pt x="880" y="552"/>
                  </a:lnTo>
                  <a:lnTo>
                    <a:pt x="881" y="503"/>
                  </a:lnTo>
                  <a:lnTo>
                    <a:pt x="880" y="479"/>
                  </a:lnTo>
                  <a:lnTo>
                    <a:pt x="879" y="456"/>
                  </a:lnTo>
                  <a:lnTo>
                    <a:pt x="876" y="432"/>
                  </a:lnTo>
                  <a:lnTo>
                    <a:pt x="873" y="408"/>
                  </a:lnTo>
                  <a:lnTo>
                    <a:pt x="865" y="409"/>
                  </a:lnTo>
                  <a:lnTo>
                    <a:pt x="856" y="412"/>
                  </a:lnTo>
                  <a:lnTo>
                    <a:pt x="845" y="416"/>
                  </a:lnTo>
                  <a:lnTo>
                    <a:pt x="831" y="422"/>
                  </a:lnTo>
                  <a:lnTo>
                    <a:pt x="814" y="430"/>
                  </a:lnTo>
                  <a:lnTo>
                    <a:pt x="806" y="436"/>
                  </a:lnTo>
                  <a:lnTo>
                    <a:pt x="796" y="442"/>
                  </a:lnTo>
                  <a:lnTo>
                    <a:pt x="786" y="449"/>
                  </a:lnTo>
                  <a:lnTo>
                    <a:pt x="776" y="456"/>
                  </a:lnTo>
                  <a:lnTo>
                    <a:pt x="766" y="464"/>
                  </a:lnTo>
                  <a:lnTo>
                    <a:pt x="757" y="474"/>
                  </a:lnTo>
                  <a:lnTo>
                    <a:pt x="745" y="485"/>
                  </a:lnTo>
                  <a:lnTo>
                    <a:pt x="736" y="496"/>
                  </a:lnTo>
                  <a:lnTo>
                    <a:pt x="724" y="509"/>
                  </a:lnTo>
                  <a:lnTo>
                    <a:pt x="713" y="523"/>
                  </a:lnTo>
                  <a:lnTo>
                    <a:pt x="703" y="538"/>
                  </a:lnTo>
                  <a:lnTo>
                    <a:pt x="692" y="554"/>
                  </a:lnTo>
                  <a:lnTo>
                    <a:pt x="682" y="572"/>
                  </a:lnTo>
                  <a:lnTo>
                    <a:pt x="671" y="590"/>
                  </a:lnTo>
                  <a:lnTo>
                    <a:pt x="661" y="611"/>
                  </a:lnTo>
                  <a:lnTo>
                    <a:pt x="652" y="632"/>
                  </a:lnTo>
                  <a:lnTo>
                    <a:pt x="642" y="656"/>
                  </a:lnTo>
                  <a:lnTo>
                    <a:pt x="632" y="681"/>
                  </a:lnTo>
                  <a:lnTo>
                    <a:pt x="624" y="706"/>
                  </a:lnTo>
                  <a:lnTo>
                    <a:pt x="615" y="734"/>
                  </a:lnTo>
                  <a:lnTo>
                    <a:pt x="600" y="734"/>
                  </a:lnTo>
                  <a:lnTo>
                    <a:pt x="584" y="733"/>
                  </a:lnTo>
                  <a:lnTo>
                    <a:pt x="569" y="730"/>
                  </a:lnTo>
                  <a:lnTo>
                    <a:pt x="552" y="726"/>
                  </a:lnTo>
                  <a:lnTo>
                    <a:pt x="535" y="720"/>
                  </a:lnTo>
                  <a:lnTo>
                    <a:pt x="518" y="715"/>
                  </a:lnTo>
                  <a:lnTo>
                    <a:pt x="503" y="709"/>
                  </a:lnTo>
                  <a:lnTo>
                    <a:pt x="488" y="702"/>
                  </a:lnTo>
                  <a:lnTo>
                    <a:pt x="460" y="690"/>
                  </a:lnTo>
                  <a:lnTo>
                    <a:pt x="439" y="678"/>
                  </a:lnTo>
                  <a:lnTo>
                    <a:pt x="418" y="669"/>
                  </a:lnTo>
                  <a:lnTo>
                    <a:pt x="427" y="636"/>
                  </a:lnTo>
                  <a:lnTo>
                    <a:pt x="437" y="605"/>
                  </a:lnTo>
                  <a:lnTo>
                    <a:pt x="447" y="576"/>
                  </a:lnTo>
                  <a:lnTo>
                    <a:pt x="454" y="562"/>
                  </a:lnTo>
                  <a:lnTo>
                    <a:pt x="460" y="548"/>
                  </a:lnTo>
                  <a:lnTo>
                    <a:pt x="471" y="521"/>
                  </a:lnTo>
                  <a:lnTo>
                    <a:pt x="483" y="496"/>
                  </a:lnTo>
                  <a:lnTo>
                    <a:pt x="497" y="472"/>
                  </a:lnTo>
                  <a:lnTo>
                    <a:pt x="510" y="449"/>
                  </a:lnTo>
                  <a:lnTo>
                    <a:pt x="524" y="428"/>
                  </a:lnTo>
                  <a:lnTo>
                    <a:pt x="538" y="407"/>
                  </a:lnTo>
                  <a:lnTo>
                    <a:pt x="553" y="387"/>
                  </a:lnTo>
                  <a:lnTo>
                    <a:pt x="568" y="369"/>
                  </a:lnTo>
                  <a:lnTo>
                    <a:pt x="582" y="351"/>
                  </a:lnTo>
                  <a:lnTo>
                    <a:pt x="597" y="335"/>
                  </a:lnTo>
                  <a:lnTo>
                    <a:pt x="611" y="320"/>
                  </a:lnTo>
                  <a:lnTo>
                    <a:pt x="625" y="306"/>
                  </a:lnTo>
                  <a:lnTo>
                    <a:pt x="653" y="279"/>
                  </a:lnTo>
                  <a:lnTo>
                    <a:pt x="678" y="258"/>
                  </a:lnTo>
                  <a:lnTo>
                    <a:pt x="702" y="240"/>
                  </a:lnTo>
                  <a:lnTo>
                    <a:pt x="723" y="226"/>
                  </a:lnTo>
                  <a:lnTo>
                    <a:pt x="740" y="215"/>
                  </a:lnTo>
                  <a:lnTo>
                    <a:pt x="752" y="208"/>
                  </a:lnTo>
                  <a:lnTo>
                    <a:pt x="764" y="202"/>
                  </a:lnTo>
                  <a:lnTo>
                    <a:pt x="780" y="213"/>
                  </a:lnTo>
                  <a:lnTo>
                    <a:pt x="799" y="229"/>
                  </a:lnTo>
                  <a:lnTo>
                    <a:pt x="814" y="244"/>
                  </a:lnTo>
                  <a:lnTo>
                    <a:pt x="829" y="261"/>
                  </a:lnTo>
                  <a:lnTo>
                    <a:pt x="842" y="275"/>
                  </a:lnTo>
                  <a:lnTo>
                    <a:pt x="852" y="288"/>
                  </a:lnTo>
                  <a:lnTo>
                    <a:pt x="860" y="297"/>
                  </a:lnTo>
                  <a:close/>
                  <a:moveTo>
                    <a:pt x="841" y="960"/>
                  </a:moveTo>
                  <a:lnTo>
                    <a:pt x="829" y="964"/>
                  </a:lnTo>
                  <a:lnTo>
                    <a:pt x="815" y="968"/>
                  </a:lnTo>
                  <a:lnTo>
                    <a:pt x="799" y="975"/>
                  </a:lnTo>
                  <a:lnTo>
                    <a:pt x="787" y="979"/>
                  </a:lnTo>
                  <a:lnTo>
                    <a:pt x="776" y="984"/>
                  </a:lnTo>
                  <a:lnTo>
                    <a:pt x="752" y="996"/>
                  </a:lnTo>
                  <a:lnTo>
                    <a:pt x="726" y="1012"/>
                  </a:lnTo>
                  <a:lnTo>
                    <a:pt x="712" y="1020"/>
                  </a:lnTo>
                  <a:lnTo>
                    <a:pt x="698" y="1030"/>
                  </a:lnTo>
                  <a:lnTo>
                    <a:pt x="682" y="1041"/>
                  </a:lnTo>
                  <a:lnTo>
                    <a:pt x="668" y="1052"/>
                  </a:lnTo>
                  <a:lnTo>
                    <a:pt x="653" y="1065"/>
                  </a:lnTo>
                  <a:lnTo>
                    <a:pt x="638" y="1078"/>
                  </a:lnTo>
                  <a:lnTo>
                    <a:pt x="624" y="1093"/>
                  </a:lnTo>
                  <a:lnTo>
                    <a:pt x="608" y="1108"/>
                  </a:lnTo>
                  <a:lnTo>
                    <a:pt x="594" y="1125"/>
                  </a:lnTo>
                  <a:lnTo>
                    <a:pt x="580" y="1142"/>
                  </a:lnTo>
                  <a:lnTo>
                    <a:pt x="566" y="1162"/>
                  </a:lnTo>
                  <a:lnTo>
                    <a:pt x="552" y="1181"/>
                  </a:lnTo>
                  <a:lnTo>
                    <a:pt x="539" y="1204"/>
                  </a:lnTo>
                  <a:lnTo>
                    <a:pt x="527" y="1226"/>
                  </a:lnTo>
                  <a:lnTo>
                    <a:pt x="516" y="1250"/>
                  </a:lnTo>
                  <a:lnTo>
                    <a:pt x="504" y="1275"/>
                  </a:lnTo>
                  <a:lnTo>
                    <a:pt x="495" y="1302"/>
                  </a:lnTo>
                  <a:lnTo>
                    <a:pt x="486" y="1330"/>
                  </a:lnTo>
                  <a:lnTo>
                    <a:pt x="503" y="1330"/>
                  </a:lnTo>
                  <a:lnTo>
                    <a:pt x="518" y="1328"/>
                  </a:lnTo>
                  <a:lnTo>
                    <a:pt x="535" y="1325"/>
                  </a:lnTo>
                  <a:lnTo>
                    <a:pt x="551" y="1323"/>
                  </a:lnTo>
                  <a:lnTo>
                    <a:pt x="568" y="1318"/>
                  </a:lnTo>
                  <a:lnTo>
                    <a:pt x="583" y="1313"/>
                  </a:lnTo>
                  <a:lnTo>
                    <a:pt x="612" y="1302"/>
                  </a:lnTo>
                  <a:lnTo>
                    <a:pt x="642" y="1289"/>
                  </a:lnTo>
                  <a:lnTo>
                    <a:pt x="668" y="1274"/>
                  </a:lnTo>
                  <a:lnTo>
                    <a:pt x="682" y="1265"/>
                  </a:lnTo>
                  <a:lnTo>
                    <a:pt x="695" y="1257"/>
                  </a:lnTo>
                  <a:lnTo>
                    <a:pt x="719" y="1241"/>
                  </a:lnTo>
                  <a:lnTo>
                    <a:pt x="740" y="1225"/>
                  </a:lnTo>
                  <a:lnTo>
                    <a:pt x="759" y="1208"/>
                  </a:lnTo>
                  <a:lnTo>
                    <a:pt x="776" y="1194"/>
                  </a:lnTo>
                  <a:lnTo>
                    <a:pt x="790" y="1180"/>
                  </a:lnTo>
                  <a:lnTo>
                    <a:pt x="810" y="1160"/>
                  </a:lnTo>
                  <a:lnTo>
                    <a:pt x="817" y="1152"/>
                  </a:lnTo>
                  <a:lnTo>
                    <a:pt x="841" y="960"/>
                  </a:lnTo>
                  <a:close/>
                  <a:moveTo>
                    <a:pt x="1624" y="82"/>
                  </a:moveTo>
                  <a:lnTo>
                    <a:pt x="1594" y="66"/>
                  </a:lnTo>
                  <a:lnTo>
                    <a:pt x="1566" y="54"/>
                  </a:lnTo>
                  <a:lnTo>
                    <a:pt x="1541" y="41"/>
                  </a:lnTo>
                  <a:lnTo>
                    <a:pt x="1515" y="31"/>
                  </a:lnTo>
                  <a:lnTo>
                    <a:pt x="1488" y="23"/>
                  </a:lnTo>
                  <a:lnTo>
                    <a:pt x="1460" y="14"/>
                  </a:lnTo>
                  <a:lnTo>
                    <a:pt x="1430" y="7"/>
                  </a:lnTo>
                  <a:lnTo>
                    <a:pt x="1398" y="0"/>
                  </a:lnTo>
                  <a:lnTo>
                    <a:pt x="1387" y="40"/>
                  </a:lnTo>
                  <a:lnTo>
                    <a:pt x="1377" y="77"/>
                  </a:lnTo>
                  <a:lnTo>
                    <a:pt x="1358" y="152"/>
                  </a:lnTo>
                  <a:lnTo>
                    <a:pt x="1341" y="226"/>
                  </a:lnTo>
                  <a:lnTo>
                    <a:pt x="1324" y="299"/>
                  </a:lnTo>
                  <a:lnTo>
                    <a:pt x="1309" y="369"/>
                  </a:lnTo>
                  <a:lnTo>
                    <a:pt x="1293" y="439"/>
                  </a:lnTo>
                  <a:lnTo>
                    <a:pt x="1281" y="507"/>
                  </a:lnTo>
                  <a:lnTo>
                    <a:pt x="1268" y="573"/>
                  </a:lnTo>
                  <a:lnTo>
                    <a:pt x="1257" y="638"/>
                  </a:lnTo>
                  <a:lnTo>
                    <a:pt x="1246" y="701"/>
                  </a:lnTo>
                  <a:lnTo>
                    <a:pt x="1227" y="821"/>
                  </a:lnTo>
                  <a:lnTo>
                    <a:pt x="1220" y="877"/>
                  </a:lnTo>
                  <a:lnTo>
                    <a:pt x="1213" y="932"/>
                  </a:lnTo>
                  <a:lnTo>
                    <a:pt x="1206" y="985"/>
                  </a:lnTo>
                  <a:lnTo>
                    <a:pt x="1201" y="1034"/>
                  </a:lnTo>
                  <a:lnTo>
                    <a:pt x="1191" y="1128"/>
                  </a:lnTo>
                  <a:lnTo>
                    <a:pt x="1184" y="1211"/>
                  </a:lnTo>
                  <a:lnTo>
                    <a:pt x="1180" y="1282"/>
                  </a:lnTo>
                  <a:lnTo>
                    <a:pt x="1176" y="1342"/>
                  </a:lnTo>
                  <a:lnTo>
                    <a:pt x="1174" y="1391"/>
                  </a:lnTo>
                  <a:lnTo>
                    <a:pt x="1173" y="1426"/>
                  </a:lnTo>
                  <a:lnTo>
                    <a:pt x="1173" y="1454"/>
                  </a:lnTo>
                  <a:lnTo>
                    <a:pt x="1195" y="1468"/>
                  </a:lnTo>
                  <a:lnTo>
                    <a:pt x="1219" y="1481"/>
                  </a:lnTo>
                  <a:lnTo>
                    <a:pt x="1234" y="1489"/>
                  </a:lnTo>
                  <a:lnTo>
                    <a:pt x="1250" y="1496"/>
                  </a:lnTo>
                  <a:lnTo>
                    <a:pt x="1268" y="1503"/>
                  </a:lnTo>
                  <a:lnTo>
                    <a:pt x="1286" y="1510"/>
                  </a:lnTo>
                  <a:lnTo>
                    <a:pt x="1306" y="1516"/>
                  </a:lnTo>
                  <a:lnTo>
                    <a:pt x="1325" y="1522"/>
                  </a:lnTo>
                  <a:lnTo>
                    <a:pt x="1345" y="1526"/>
                  </a:lnTo>
                  <a:lnTo>
                    <a:pt x="1365" y="1527"/>
                  </a:lnTo>
                  <a:lnTo>
                    <a:pt x="1374" y="1529"/>
                  </a:lnTo>
                  <a:lnTo>
                    <a:pt x="1384" y="1529"/>
                  </a:lnTo>
                  <a:lnTo>
                    <a:pt x="1394" y="1527"/>
                  </a:lnTo>
                  <a:lnTo>
                    <a:pt x="1404" y="1527"/>
                  </a:lnTo>
                  <a:lnTo>
                    <a:pt x="1405" y="1484"/>
                  </a:lnTo>
                  <a:lnTo>
                    <a:pt x="1408" y="1428"/>
                  </a:lnTo>
                  <a:lnTo>
                    <a:pt x="1414" y="1362"/>
                  </a:lnTo>
                  <a:lnTo>
                    <a:pt x="1419" y="1286"/>
                  </a:lnTo>
                  <a:lnTo>
                    <a:pt x="1426" y="1202"/>
                  </a:lnTo>
                  <a:lnTo>
                    <a:pt x="1436" y="1111"/>
                  </a:lnTo>
                  <a:lnTo>
                    <a:pt x="1440" y="1064"/>
                  </a:lnTo>
                  <a:lnTo>
                    <a:pt x="1446" y="1013"/>
                  </a:lnTo>
                  <a:lnTo>
                    <a:pt x="1459" y="912"/>
                  </a:lnTo>
                  <a:lnTo>
                    <a:pt x="1473" y="807"/>
                  </a:lnTo>
                  <a:lnTo>
                    <a:pt x="1489" y="701"/>
                  </a:lnTo>
                  <a:lnTo>
                    <a:pt x="1506" y="591"/>
                  </a:lnTo>
                  <a:lnTo>
                    <a:pt x="1516" y="538"/>
                  </a:lnTo>
                  <a:lnTo>
                    <a:pt x="1526" y="485"/>
                  </a:lnTo>
                  <a:lnTo>
                    <a:pt x="1536" y="432"/>
                  </a:lnTo>
                  <a:lnTo>
                    <a:pt x="1547" y="379"/>
                  </a:lnTo>
                  <a:lnTo>
                    <a:pt x="1558" y="327"/>
                  </a:lnTo>
                  <a:lnTo>
                    <a:pt x="1571" y="275"/>
                  </a:lnTo>
                  <a:lnTo>
                    <a:pt x="1576" y="250"/>
                  </a:lnTo>
                  <a:lnTo>
                    <a:pt x="1583" y="225"/>
                  </a:lnTo>
                  <a:lnTo>
                    <a:pt x="1596" y="176"/>
                  </a:lnTo>
                  <a:lnTo>
                    <a:pt x="1610" y="128"/>
                  </a:lnTo>
                  <a:lnTo>
                    <a:pt x="162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/>
            <p:cNvSpPr>
              <a:spLocks noChangeAspect="1" noEditPoints="1"/>
            </p:cNvSpPr>
            <p:nvPr userDrawn="1"/>
          </p:nvSpPr>
          <p:spPr bwMode="auto">
            <a:xfrm>
              <a:off x="6600070" y="3980754"/>
              <a:ext cx="1355765" cy="745865"/>
            </a:xfrm>
            <a:custGeom>
              <a:avLst/>
              <a:gdLst>
                <a:gd name="T0" fmla="*/ 2586 w 3141"/>
                <a:gd name="T1" fmla="*/ 672 h 1728"/>
                <a:gd name="T2" fmla="*/ 2474 w 3141"/>
                <a:gd name="T3" fmla="*/ 0 h 1728"/>
                <a:gd name="T4" fmla="*/ 2537 w 3141"/>
                <a:gd name="T5" fmla="*/ 525 h 1728"/>
                <a:gd name="T6" fmla="*/ 2134 w 3141"/>
                <a:gd name="T7" fmla="*/ 105 h 1728"/>
                <a:gd name="T8" fmla="*/ 2213 w 3141"/>
                <a:gd name="T9" fmla="*/ 357 h 1728"/>
                <a:gd name="T10" fmla="*/ 2085 w 3141"/>
                <a:gd name="T11" fmla="*/ 444 h 1728"/>
                <a:gd name="T12" fmla="*/ 2347 w 3141"/>
                <a:gd name="T13" fmla="*/ 560 h 1728"/>
                <a:gd name="T14" fmla="*/ 2100 w 3141"/>
                <a:gd name="T15" fmla="*/ 803 h 1728"/>
                <a:gd name="T16" fmla="*/ 1932 w 3141"/>
                <a:gd name="T17" fmla="*/ 469 h 1728"/>
                <a:gd name="T18" fmla="*/ 1399 w 3141"/>
                <a:gd name="T19" fmla="*/ 866 h 1728"/>
                <a:gd name="T20" fmla="*/ 1496 w 3141"/>
                <a:gd name="T21" fmla="*/ 307 h 1728"/>
                <a:gd name="T22" fmla="*/ 1666 w 3141"/>
                <a:gd name="T23" fmla="*/ 227 h 1728"/>
                <a:gd name="T24" fmla="*/ 1831 w 3141"/>
                <a:gd name="T25" fmla="*/ 409 h 1728"/>
                <a:gd name="T26" fmla="*/ 1879 w 3141"/>
                <a:gd name="T27" fmla="*/ 707 h 1728"/>
                <a:gd name="T28" fmla="*/ 1663 w 3141"/>
                <a:gd name="T29" fmla="*/ 908 h 1728"/>
                <a:gd name="T30" fmla="*/ 1619 w 3141"/>
                <a:gd name="T31" fmla="*/ 768 h 1728"/>
                <a:gd name="T32" fmla="*/ 1754 w 3141"/>
                <a:gd name="T33" fmla="*/ 700 h 1728"/>
                <a:gd name="T34" fmla="*/ 1583 w 3141"/>
                <a:gd name="T35" fmla="*/ 580 h 1728"/>
                <a:gd name="T36" fmla="*/ 1702 w 3141"/>
                <a:gd name="T37" fmla="*/ 331 h 1728"/>
                <a:gd name="T38" fmla="*/ 1530 w 3141"/>
                <a:gd name="T39" fmla="*/ 947 h 1728"/>
                <a:gd name="T40" fmla="*/ 1265 w 3141"/>
                <a:gd name="T41" fmla="*/ 599 h 1728"/>
                <a:gd name="T42" fmla="*/ 1177 w 3141"/>
                <a:gd name="T43" fmla="*/ 947 h 1728"/>
                <a:gd name="T44" fmla="*/ 847 w 3141"/>
                <a:gd name="T45" fmla="*/ 1130 h 1728"/>
                <a:gd name="T46" fmla="*/ 752 w 3141"/>
                <a:gd name="T47" fmla="*/ 784 h 1728"/>
                <a:gd name="T48" fmla="*/ 1017 w 3141"/>
                <a:gd name="T49" fmla="*/ 646 h 1728"/>
                <a:gd name="T50" fmla="*/ 2740 w 3141"/>
                <a:gd name="T51" fmla="*/ 1266 h 1728"/>
                <a:gd name="T52" fmla="*/ 2879 w 3141"/>
                <a:gd name="T53" fmla="*/ 1688 h 1728"/>
                <a:gd name="T54" fmla="*/ 3139 w 3141"/>
                <a:gd name="T55" fmla="*/ 1647 h 1728"/>
                <a:gd name="T56" fmla="*/ 3111 w 3141"/>
                <a:gd name="T57" fmla="*/ 1332 h 1728"/>
                <a:gd name="T58" fmla="*/ 3022 w 3141"/>
                <a:gd name="T59" fmla="*/ 1139 h 1728"/>
                <a:gd name="T60" fmla="*/ 2837 w 3141"/>
                <a:gd name="T61" fmla="*/ 1139 h 1728"/>
                <a:gd name="T62" fmla="*/ 2579 w 3141"/>
                <a:gd name="T63" fmla="*/ 1352 h 1728"/>
                <a:gd name="T64" fmla="*/ 2642 w 3141"/>
                <a:gd name="T65" fmla="*/ 1569 h 1728"/>
                <a:gd name="T66" fmla="*/ 2735 w 3141"/>
                <a:gd name="T67" fmla="*/ 1508 h 1728"/>
                <a:gd name="T68" fmla="*/ 2623 w 3141"/>
                <a:gd name="T69" fmla="*/ 1231 h 1728"/>
                <a:gd name="T70" fmla="*/ 2258 w 3141"/>
                <a:gd name="T71" fmla="*/ 1331 h 1728"/>
                <a:gd name="T72" fmla="*/ 2335 w 3141"/>
                <a:gd name="T73" fmla="*/ 1688 h 1728"/>
                <a:gd name="T74" fmla="*/ 2754 w 3141"/>
                <a:gd name="T75" fmla="*/ 1619 h 1728"/>
                <a:gd name="T76" fmla="*/ 1772 w 3141"/>
                <a:gd name="T77" fmla="*/ 1056 h 1728"/>
                <a:gd name="T78" fmla="*/ 1895 w 3141"/>
                <a:gd name="T79" fmla="*/ 1719 h 1728"/>
                <a:gd name="T80" fmla="*/ 2157 w 3141"/>
                <a:gd name="T81" fmla="*/ 1728 h 1728"/>
                <a:gd name="T82" fmla="*/ 2206 w 3141"/>
                <a:gd name="T83" fmla="*/ 1318 h 1728"/>
                <a:gd name="T84" fmla="*/ 2062 w 3141"/>
                <a:gd name="T85" fmla="*/ 1241 h 1728"/>
                <a:gd name="T86" fmla="*/ 1554 w 3141"/>
                <a:gd name="T87" fmla="*/ 1692 h 1728"/>
                <a:gd name="T88" fmla="*/ 1736 w 3141"/>
                <a:gd name="T89" fmla="*/ 1368 h 1728"/>
                <a:gd name="T90" fmla="*/ 1598 w 3141"/>
                <a:gd name="T91" fmla="*/ 1256 h 1728"/>
                <a:gd name="T92" fmla="*/ 1422 w 3141"/>
                <a:gd name="T93" fmla="*/ 1220 h 1728"/>
                <a:gd name="T94" fmla="*/ 1215 w 3141"/>
                <a:gd name="T95" fmla="*/ 1231 h 1728"/>
                <a:gd name="T96" fmla="*/ 829 w 3141"/>
                <a:gd name="T97" fmla="*/ 1338 h 1728"/>
                <a:gd name="T98" fmla="*/ 1025 w 3141"/>
                <a:gd name="T99" fmla="*/ 1329 h 1728"/>
                <a:gd name="T100" fmla="*/ 1062 w 3141"/>
                <a:gd name="T101" fmla="*/ 1419 h 1728"/>
                <a:gd name="T102" fmla="*/ 794 w 3141"/>
                <a:gd name="T103" fmla="*/ 1630 h 1728"/>
                <a:gd name="T104" fmla="*/ 1119 w 3141"/>
                <a:gd name="T105" fmla="*/ 1678 h 1728"/>
                <a:gd name="T106" fmla="*/ 1315 w 3141"/>
                <a:gd name="T107" fmla="*/ 1702 h 1728"/>
                <a:gd name="T108" fmla="*/ 1046 w 3141"/>
                <a:gd name="T109" fmla="*/ 1621 h 1728"/>
                <a:gd name="T110" fmla="*/ 1095 w 3141"/>
                <a:gd name="T111" fmla="*/ 1515 h 1728"/>
                <a:gd name="T112" fmla="*/ 85 w 3141"/>
                <a:gd name="T113" fmla="*/ 1028 h 1728"/>
                <a:gd name="T114" fmla="*/ 76 w 3141"/>
                <a:gd name="T115" fmla="*/ 1727 h 1728"/>
                <a:gd name="T116" fmla="*/ 326 w 3141"/>
                <a:gd name="T117" fmla="*/ 1719 h 1728"/>
                <a:gd name="T118" fmla="*/ 584 w 3141"/>
                <a:gd name="T119" fmla="*/ 1698 h 1728"/>
                <a:gd name="T120" fmla="*/ 754 w 3141"/>
                <a:gd name="T121" fmla="*/ 1106 h 1728"/>
                <a:gd name="T122" fmla="*/ 469 w 3141"/>
                <a:gd name="T123" fmla="*/ 1116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41" h="1728">
                  <a:moveTo>
                    <a:pt x="2516" y="580"/>
                  </a:moveTo>
                  <a:lnTo>
                    <a:pt x="2502" y="585"/>
                  </a:lnTo>
                  <a:lnTo>
                    <a:pt x="2492" y="591"/>
                  </a:lnTo>
                  <a:lnTo>
                    <a:pt x="2485" y="597"/>
                  </a:lnTo>
                  <a:lnTo>
                    <a:pt x="2480" y="602"/>
                  </a:lnTo>
                  <a:lnTo>
                    <a:pt x="2475" y="608"/>
                  </a:lnTo>
                  <a:lnTo>
                    <a:pt x="2473" y="615"/>
                  </a:lnTo>
                  <a:lnTo>
                    <a:pt x="2471" y="622"/>
                  </a:lnTo>
                  <a:lnTo>
                    <a:pt x="2471" y="630"/>
                  </a:lnTo>
                  <a:lnTo>
                    <a:pt x="2471" y="639"/>
                  </a:lnTo>
                  <a:lnTo>
                    <a:pt x="2473" y="650"/>
                  </a:lnTo>
                  <a:lnTo>
                    <a:pt x="2475" y="662"/>
                  </a:lnTo>
                  <a:lnTo>
                    <a:pt x="2477" y="668"/>
                  </a:lnTo>
                  <a:lnTo>
                    <a:pt x="2480" y="674"/>
                  </a:lnTo>
                  <a:lnTo>
                    <a:pt x="2482" y="679"/>
                  </a:lnTo>
                  <a:lnTo>
                    <a:pt x="2487" y="685"/>
                  </a:lnTo>
                  <a:lnTo>
                    <a:pt x="2489" y="689"/>
                  </a:lnTo>
                  <a:lnTo>
                    <a:pt x="2494" y="693"/>
                  </a:lnTo>
                  <a:lnTo>
                    <a:pt x="2499" y="696"/>
                  </a:lnTo>
                  <a:lnTo>
                    <a:pt x="2505" y="699"/>
                  </a:lnTo>
                  <a:lnTo>
                    <a:pt x="2510" y="700"/>
                  </a:lnTo>
                  <a:lnTo>
                    <a:pt x="2517" y="700"/>
                  </a:lnTo>
                  <a:lnTo>
                    <a:pt x="2531" y="699"/>
                  </a:lnTo>
                  <a:lnTo>
                    <a:pt x="2544" y="696"/>
                  </a:lnTo>
                  <a:lnTo>
                    <a:pt x="2555" y="692"/>
                  </a:lnTo>
                  <a:lnTo>
                    <a:pt x="2565" y="688"/>
                  </a:lnTo>
                  <a:lnTo>
                    <a:pt x="2573" y="682"/>
                  </a:lnTo>
                  <a:lnTo>
                    <a:pt x="2580" y="678"/>
                  </a:lnTo>
                  <a:lnTo>
                    <a:pt x="2586" y="672"/>
                  </a:lnTo>
                  <a:lnTo>
                    <a:pt x="2590" y="668"/>
                  </a:lnTo>
                  <a:lnTo>
                    <a:pt x="2593" y="662"/>
                  </a:lnTo>
                  <a:lnTo>
                    <a:pt x="2594" y="655"/>
                  </a:lnTo>
                  <a:lnTo>
                    <a:pt x="2596" y="647"/>
                  </a:lnTo>
                  <a:lnTo>
                    <a:pt x="2596" y="637"/>
                  </a:lnTo>
                  <a:lnTo>
                    <a:pt x="2596" y="627"/>
                  </a:lnTo>
                  <a:lnTo>
                    <a:pt x="2594" y="618"/>
                  </a:lnTo>
                  <a:lnTo>
                    <a:pt x="2593" y="609"/>
                  </a:lnTo>
                  <a:lnTo>
                    <a:pt x="2590" y="604"/>
                  </a:lnTo>
                  <a:lnTo>
                    <a:pt x="2589" y="601"/>
                  </a:lnTo>
                  <a:lnTo>
                    <a:pt x="2587" y="598"/>
                  </a:lnTo>
                  <a:lnTo>
                    <a:pt x="2585" y="595"/>
                  </a:lnTo>
                  <a:lnTo>
                    <a:pt x="2582" y="592"/>
                  </a:lnTo>
                  <a:lnTo>
                    <a:pt x="2575" y="587"/>
                  </a:lnTo>
                  <a:lnTo>
                    <a:pt x="2565" y="581"/>
                  </a:lnTo>
                  <a:lnTo>
                    <a:pt x="2559" y="578"/>
                  </a:lnTo>
                  <a:lnTo>
                    <a:pt x="2554" y="577"/>
                  </a:lnTo>
                  <a:lnTo>
                    <a:pt x="2548" y="576"/>
                  </a:lnTo>
                  <a:lnTo>
                    <a:pt x="2543" y="576"/>
                  </a:lnTo>
                  <a:lnTo>
                    <a:pt x="2536" y="576"/>
                  </a:lnTo>
                  <a:lnTo>
                    <a:pt x="2529" y="576"/>
                  </a:lnTo>
                  <a:lnTo>
                    <a:pt x="2523" y="577"/>
                  </a:lnTo>
                  <a:lnTo>
                    <a:pt x="2516" y="580"/>
                  </a:lnTo>
                  <a:close/>
                  <a:moveTo>
                    <a:pt x="2454" y="6"/>
                  </a:moveTo>
                  <a:lnTo>
                    <a:pt x="2457" y="3"/>
                  </a:lnTo>
                  <a:lnTo>
                    <a:pt x="2461" y="1"/>
                  </a:lnTo>
                  <a:lnTo>
                    <a:pt x="2464" y="0"/>
                  </a:lnTo>
                  <a:lnTo>
                    <a:pt x="2468" y="0"/>
                  </a:lnTo>
                  <a:lnTo>
                    <a:pt x="2474" y="0"/>
                  </a:lnTo>
                  <a:lnTo>
                    <a:pt x="2478" y="1"/>
                  </a:lnTo>
                  <a:lnTo>
                    <a:pt x="2488" y="4"/>
                  </a:lnTo>
                  <a:lnTo>
                    <a:pt x="2498" y="10"/>
                  </a:lnTo>
                  <a:lnTo>
                    <a:pt x="2508" y="15"/>
                  </a:lnTo>
                  <a:lnTo>
                    <a:pt x="2526" y="27"/>
                  </a:lnTo>
                  <a:lnTo>
                    <a:pt x="2529" y="29"/>
                  </a:lnTo>
                  <a:lnTo>
                    <a:pt x="2531" y="34"/>
                  </a:lnTo>
                  <a:lnTo>
                    <a:pt x="2537" y="43"/>
                  </a:lnTo>
                  <a:lnTo>
                    <a:pt x="2541" y="53"/>
                  </a:lnTo>
                  <a:lnTo>
                    <a:pt x="2545" y="64"/>
                  </a:lnTo>
                  <a:lnTo>
                    <a:pt x="2548" y="77"/>
                  </a:lnTo>
                  <a:lnTo>
                    <a:pt x="2550" y="90"/>
                  </a:lnTo>
                  <a:lnTo>
                    <a:pt x="2551" y="101"/>
                  </a:lnTo>
                  <a:lnTo>
                    <a:pt x="2552" y="111"/>
                  </a:lnTo>
                  <a:lnTo>
                    <a:pt x="2559" y="249"/>
                  </a:lnTo>
                  <a:lnTo>
                    <a:pt x="2564" y="343"/>
                  </a:lnTo>
                  <a:lnTo>
                    <a:pt x="2566" y="405"/>
                  </a:lnTo>
                  <a:lnTo>
                    <a:pt x="2566" y="443"/>
                  </a:lnTo>
                  <a:lnTo>
                    <a:pt x="2566" y="462"/>
                  </a:lnTo>
                  <a:lnTo>
                    <a:pt x="2565" y="482"/>
                  </a:lnTo>
                  <a:lnTo>
                    <a:pt x="2564" y="500"/>
                  </a:lnTo>
                  <a:lnTo>
                    <a:pt x="2562" y="514"/>
                  </a:lnTo>
                  <a:lnTo>
                    <a:pt x="2561" y="525"/>
                  </a:lnTo>
                  <a:lnTo>
                    <a:pt x="2559" y="528"/>
                  </a:lnTo>
                  <a:lnTo>
                    <a:pt x="2559" y="529"/>
                  </a:lnTo>
                  <a:lnTo>
                    <a:pt x="2558" y="529"/>
                  </a:lnTo>
                  <a:lnTo>
                    <a:pt x="2555" y="529"/>
                  </a:lnTo>
                  <a:lnTo>
                    <a:pt x="2547" y="528"/>
                  </a:lnTo>
                  <a:lnTo>
                    <a:pt x="2537" y="525"/>
                  </a:lnTo>
                  <a:lnTo>
                    <a:pt x="2526" y="521"/>
                  </a:lnTo>
                  <a:lnTo>
                    <a:pt x="2502" y="511"/>
                  </a:lnTo>
                  <a:lnTo>
                    <a:pt x="2494" y="506"/>
                  </a:lnTo>
                  <a:lnTo>
                    <a:pt x="2487" y="501"/>
                  </a:lnTo>
                  <a:lnTo>
                    <a:pt x="2482" y="497"/>
                  </a:lnTo>
                  <a:lnTo>
                    <a:pt x="2477" y="489"/>
                  </a:lnTo>
                  <a:lnTo>
                    <a:pt x="2473" y="479"/>
                  </a:lnTo>
                  <a:lnTo>
                    <a:pt x="2468" y="468"/>
                  </a:lnTo>
                  <a:lnTo>
                    <a:pt x="2464" y="455"/>
                  </a:lnTo>
                  <a:lnTo>
                    <a:pt x="2461" y="441"/>
                  </a:lnTo>
                  <a:lnTo>
                    <a:pt x="2457" y="424"/>
                  </a:lnTo>
                  <a:lnTo>
                    <a:pt x="2454" y="409"/>
                  </a:lnTo>
                  <a:lnTo>
                    <a:pt x="2453" y="398"/>
                  </a:lnTo>
                  <a:lnTo>
                    <a:pt x="2452" y="385"/>
                  </a:lnTo>
                  <a:lnTo>
                    <a:pt x="2449" y="350"/>
                  </a:lnTo>
                  <a:lnTo>
                    <a:pt x="2443" y="263"/>
                  </a:lnTo>
                  <a:lnTo>
                    <a:pt x="2440" y="220"/>
                  </a:lnTo>
                  <a:lnTo>
                    <a:pt x="2439" y="181"/>
                  </a:lnTo>
                  <a:lnTo>
                    <a:pt x="2438" y="150"/>
                  </a:lnTo>
                  <a:lnTo>
                    <a:pt x="2438" y="132"/>
                  </a:lnTo>
                  <a:lnTo>
                    <a:pt x="2439" y="105"/>
                  </a:lnTo>
                  <a:lnTo>
                    <a:pt x="2440" y="69"/>
                  </a:lnTo>
                  <a:lnTo>
                    <a:pt x="2442" y="59"/>
                  </a:lnTo>
                  <a:lnTo>
                    <a:pt x="2443" y="50"/>
                  </a:lnTo>
                  <a:lnTo>
                    <a:pt x="2446" y="32"/>
                  </a:lnTo>
                  <a:lnTo>
                    <a:pt x="2449" y="18"/>
                  </a:lnTo>
                  <a:lnTo>
                    <a:pt x="2452" y="11"/>
                  </a:lnTo>
                  <a:lnTo>
                    <a:pt x="2454" y="6"/>
                  </a:lnTo>
                  <a:close/>
                  <a:moveTo>
                    <a:pt x="2134" y="105"/>
                  </a:moveTo>
                  <a:lnTo>
                    <a:pt x="2169" y="102"/>
                  </a:lnTo>
                  <a:lnTo>
                    <a:pt x="2195" y="101"/>
                  </a:lnTo>
                  <a:lnTo>
                    <a:pt x="2206" y="101"/>
                  </a:lnTo>
                  <a:lnTo>
                    <a:pt x="2216" y="102"/>
                  </a:lnTo>
                  <a:lnTo>
                    <a:pt x="2225" y="105"/>
                  </a:lnTo>
                  <a:lnTo>
                    <a:pt x="2229" y="106"/>
                  </a:lnTo>
                  <a:lnTo>
                    <a:pt x="2233" y="109"/>
                  </a:lnTo>
                  <a:lnTo>
                    <a:pt x="2236" y="112"/>
                  </a:lnTo>
                  <a:lnTo>
                    <a:pt x="2241" y="118"/>
                  </a:lnTo>
                  <a:lnTo>
                    <a:pt x="2247" y="125"/>
                  </a:lnTo>
                  <a:lnTo>
                    <a:pt x="2254" y="134"/>
                  </a:lnTo>
                  <a:lnTo>
                    <a:pt x="2267" y="155"/>
                  </a:lnTo>
                  <a:lnTo>
                    <a:pt x="2281" y="179"/>
                  </a:lnTo>
                  <a:lnTo>
                    <a:pt x="2295" y="204"/>
                  </a:lnTo>
                  <a:lnTo>
                    <a:pt x="2304" y="227"/>
                  </a:lnTo>
                  <a:lnTo>
                    <a:pt x="2309" y="237"/>
                  </a:lnTo>
                  <a:lnTo>
                    <a:pt x="2311" y="245"/>
                  </a:lnTo>
                  <a:lnTo>
                    <a:pt x="2313" y="252"/>
                  </a:lnTo>
                  <a:lnTo>
                    <a:pt x="2314" y="256"/>
                  </a:lnTo>
                  <a:lnTo>
                    <a:pt x="2313" y="259"/>
                  </a:lnTo>
                  <a:lnTo>
                    <a:pt x="2311" y="260"/>
                  </a:lnTo>
                  <a:lnTo>
                    <a:pt x="2309" y="267"/>
                  </a:lnTo>
                  <a:lnTo>
                    <a:pt x="2303" y="274"/>
                  </a:lnTo>
                  <a:lnTo>
                    <a:pt x="2296" y="283"/>
                  </a:lnTo>
                  <a:lnTo>
                    <a:pt x="2278" y="301"/>
                  </a:lnTo>
                  <a:lnTo>
                    <a:pt x="2257" y="321"/>
                  </a:lnTo>
                  <a:lnTo>
                    <a:pt x="2234" y="340"/>
                  </a:lnTo>
                  <a:lnTo>
                    <a:pt x="2223" y="349"/>
                  </a:lnTo>
                  <a:lnTo>
                    <a:pt x="2213" y="357"/>
                  </a:lnTo>
                  <a:lnTo>
                    <a:pt x="2197" y="370"/>
                  </a:lnTo>
                  <a:lnTo>
                    <a:pt x="2191" y="374"/>
                  </a:lnTo>
                  <a:lnTo>
                    <a:pt x="2187" y="375"/>
                  </a:lnTo>
                  <a:lnTo>
                    <a:pt x="2180" y="378"/>
                  </a:lnTo>
                  <a:lnTo>
                    <a:pt x="2178" y="377"/>
                  </a:lnTo>
                  <a:lnTo>
                    <a:pt x="2177" y="377"/>
                  </a:lnTo>
                  <a:lnTo>
                    <a:pt x="2176" y="374"/>
                  </a:lnTo>
                  <a:lnTo>
                    <a:pt x="2174" y="371"/>
                  </a:lnTo>
                  <a:lnTo>
                    <a:pt x="2176" y="367"/>
                  </a:lnTo>
                  <a:lnTo>
                    <a:pt x="2176" y="361"/>
                  </a:lnTo>
                  <a:lnTo>
                    <a:pt x="2177" y="357"/>
                  </a:lnTo>
                  <a:lnTo>
                    <a:pt x="2177" y="353"/>
                  </a:lnTo>
                  <a:lnTo>
                    <a:pt x="2177" y="339"/>
                  </a:lnTo>
                  <a:lnTo>
                    <a:pt x="2177" y="318"/>
                  </a:lnTo>
                  <a:lnTo>
                    <a:pt x="2176" y="294"/>
                  </a:lnTo>
                  <a:lnTo>
                    <a:pt x="2174" y="283"/>
                  </a:lnTo>
                  <a:lnTo>
                    <a:pt x="2173" y="273"/>
                  </a:lnTo>
                  <a:lnTo>
                    <a:pt x="2169" y="253"/>
                  </a:lnTo>
                  <a:lnTo>
                    <a:pt x="2162" y="231"/>
                  </a:lnTo>
                  <a:lnTo>
                    <a:pt x="2153" y="204"/>
                  </a:lnTo>
                  <a:lnTo>
                    <a:pt x="2143" y="230"/>
                  </a:lnTo>
                  <a:lnTo>
                    <a:pt x="2122" y="289"/>
                  </a:lnTo>
                  <a:lnTo>
                    <a:pt x="2111" y="325"/>
                  </a:lnTo>
                  <a:lnTo>
                    <a:pt x="2100" y="361"/>
                  </a:lnTo>
                  <a:lnTo>
                    <a:pt x="2094" y="380"/>
                  </a:lnTo>
                  <a:lnTo>
                    <a:pt x="2090" y="398"/>
                  </a:lnTo>
                  <a:lnTo>
                    <a:pt x="2087" y="415"/>
                  </a:lnTo>
                  <a:lnTo>
                    <a:pt x="2085" y="429"/>
                  </a:lnTo>
                  <a:lnTo>
                    <a:pt x="2085" y="444"/>
                  </a:lnTo>
                  <a:lnTo>
                    <a:pt x="2083" y="461"/>
                  </a:lnTo>
                  <a:lnTo>
                    <a:pt x="2085" y="479"/>
                  </a:lnTo>
                  <a:lnTo>
                    <a:pt x="2085" y="497"/>
                  </a:lnTo>
                  <a:lnTo>
                    <a:pt x="2086" y="517"/>
                  </a:lnTo>
                  <a:lnTo>
                    <a:pt x="2089" y="538"/>
                  </a:lnTo>
                  <a:lnTo>
                    <a:pt x="2093" y="576"/>
                  </a:lnTo>
                  <a:lnTo>
                    <a:pt x="2096" y="594"/>
                  </a:lnTo>
                  <a:lnTo>
                    <a:pt x="2099" y="612"/>
                  </a:lnTo>
                  <a:lnTo>
                    <a:pt x="2104" y="640"/>
                  </a:lnTo>
                  <a:lnTo>
                    <a:pt x="2108" y="661"/>
                  </a:lnTo>
                  <a:lnTo>
                    <a:pt x="2111" y="667"/>
                  </a:lnTo>
                  <a:lnTo>
                    <a:pt x="2111" y="669"/>
                  </a:lnTo>
                  <a:lnTo>
                    <a:pt x="2114" y="669"/>
                  </a:lnTo>
                  <a:lnTo>
                    <a:pt x="2117" y="669"/>
                  </a:lnTo>
                  <a:lnTo>
                    <a:pt x="2127" y="668"/>
                  </a:lnTo>
                  <a:lnTo>
                    <a:pt x="2141" y="665"/>
                  </a:lnTo>
                  <a:lnTo>
                    <a:pt x="2157" y="660"/>
                  </a:lnTo>
                  <a:lnTo>
                    <a:pt x="2195" y="647"/>
                  </a:lnTo>
                  <a:lnTo>
                    <a:pt x="2215" y="639"/>
                  </a:lnTo>
                  <a:lnTo>
                    <a:pt x="2233" y="630"/>
                  </a:lnTo>
                  <a:lnTo>
                    <a:pt x="2243" y="626"/>
                  </a:lnTo>
                  <a:lnTo>
                    <a:pt x="2253" y="620"/>
                  </a:lnTo>
                  <a:lnTo>
                    <a:pt x="2272" y="608"/>
                  </a:lnTo>
                  <a:lnTo>
                    <a:pt x="2307" y="583"/>
                  </a:lnTo>
                  <a:lnTo>
                    <a:pt x="2323" y="573"/>
                  </a:lnTo>
                  <a:lnTo>
                    <a:pt x="2335" y="564"/>
                  </a:lnTo>
                  <a:lnTo>
                    <a:pt x="2340" y="563"/>
                  </a:lnTo>
                  <a:lnTo>
                    <a:pt x="2344" y="560"/>
                  </a:lnTo>
                  <a:lnTo>
                    <a:pt x="2347" y="560"/>
                  </a:lnTo>
                  <a:lnTo>
                    <a:pt x="2348" y="560"/>
                  </a:lnTo>
                  <a:lnTo>
                    <a:pt x="2349" y="562"/>
                  </a:lnTo>
                  <a:lnTo>
                    <a:pt x="2351" y="564"/>
                  </a:lnTo>
                  <a:lnTo>
                    <a:pt x="2352" y="569"/>
                  </a:lnTo>
                  <a:lnTo>
                    <a:pt x="2354" y="574"/>
                  </a:lnTo>
                  <a:lnTo>
                    <a:pt x="2354" y="583"/>
                  </a:lnTo>
                  <a:lnTo>
                    <a:pt x="2354" y="599"/>
                  </a:lnTo>
                  <a:lnTo>
                    <a:pt x="2354" y="620"/>
                  </a:lnTo>
                  <a:lnTo>
                    <a:pt x="2351" y="641"/>
                  </a:lnTo>
                  <a:lnTo>
                    <a:pt x="2347" y="662"/>
                  </a:lnTo>
                  <a:lnTo>
                    <a:pt x="2344" y="671"/>
                  </a:lnTo>
                  <a:lnTo>
                    <a:pt x="2341" y="679"/>
                  </a:lnTo>
                  <a:lnTo>
                    <a:pt x="2338" y="686"/>
                  </a:lnTo>
                  <a:lnTo>
                    <a:pt x="2334" y="692"/>
                  </a:lnTo>
                  <a:lnTo>
                    <a:pt x="2323" y="703"/>
                  </a:lnTo>
                  <a:lnTo>
                    <a:pt x="2306" y="720"/>
                  </a:lnTo>
                  <a:lnTo>
                    <a:pt x="2282" y="738"/>
                  </a:lnTo>
                  <a:lnTo>
                    <a:pt x="2254" y="756"/>
                  </a:lnTo>
                  <a:lnTo>
                    <a:pt x="2239" y="766"/>
                  </a:lnTo>
                  <a:lnTo>
                    <a:pt x="2222" y="775"/>
                  </a:lnTo>
                  <a:lnTo>
                    <a:pt x="2205" y="783"/>
                  </a:lnTo>
                  <a:lnTo>
                    <a:pt x="2188" y="790"/>
                  </a:lnTo>
                  <a:lnTo>
                    <a:pt x="2171" y="796"/>
                  </a:lnTo>
                  <a:lnTo>
                    <a:pt x="2153" y="800"/>
                  </a:lnTo>
                  <a:lnTo>
                    <a:pt x="2143" y="801"/>
                  </a:lnTo>
                  <a:lnTo>
                    <a:pt x="2135" y="803"/>
                  </a:lnTo>
                  <a:lnTo>
                    <a:pt x="2127" y="803"/>
                  </a:lnTo>
                  <a:lnTo>
                    <a:pt x="2117" y="803"/>
                  </a:lnTo>
                  <a:lnTo>
                    <a:pt x="2100" y="803"/>
                  </a:lnTo>
                  <a:lnTo>
                    <a:pt x="2083" y="800"/>
                  </a:lnTo>
                  <a:lnTo>
                    <a:pt x="2066" y="797"/>
                  </a:lnTo>
                  <a:lnTo>
                    <a:pt x="2058" y="796"/>
                  </a:lnTo>
                  <a:lnTo>
                    <a:pt x="2050" y="793"/>
                  </a:lnTo>
                  <a:lnTo>
                    <a:pt x="2043" y="790"/>
                  </a:lnTo>
                  <a:lnTo>
                    <a:pt x="2034" y="787"/>
                  </a:lnTo>
                  <a:lnTo>
                    <a:pt x="2027" y="783"/>
                  </a:lnTo>
                  <a:lnTo>
                    <a:pt x="2020" y="779"/>
                  </a:lnTo>
                  <a:lnTo>
                    <a:pt x="2013" y="775"/>
                  </a:lnTo>
                  <a:lnTo>
                    <a:pt x="2006" y="770"/>
                  </a:lnTo>
                  <a:lnTo>
                    <a:pt x="1999" y="765"/>
                  </a:lnTo>
                  <a:lnTo>
                    <a:pt x="1993" y="758"/>
                  </a:lnTo>
                  <a:lnTo>
                    <a:pt x="1986" y="751"/>
                  </a:lnTo>
                  <a:lnTo>
                    <a:pt x="1981" y="744"/>
                  </a:lnTo>
                  <a:lnTo>
                    <a:pt x="1970" y="727"/>
                  </a:lnTo>
                  <a:lnTo>
                    <a:pt x="1965" y="718"/>
                  </a:lnTo>
                  <a:lnTo>
                    <a:pt x="1960" y="707"/>
                  </a:lnTo>
                  <a:lnTo>
                    <a:pt x="1951" y="686"/>
                  </a:lnTo>
                  <a:lnTo>
                    <a:pt x="1947" y="674"/>
                  </a:lnTo>
                  <a:lnTo>
                    <a:pt x="1943" y="661"/>
                  </a:lnTo>
                  <a:lnTo>
                    <a:pt x="1940" y="647"/>
                  </a:lnTo>
                  <a:lnTo>
                    <a:pt x="1937" y="632"/>
                  </a:lnTo>
                  <a:lnTo>
                    <a:pt x="1932" y="601"/>
                  </a:lnTo>
                  <a:lnTo>
                    <a:pt x="1929" y="564"/>
                  </a:lnTo>
                  <a:lnTo>
                    <a:pt x="1928" y="546"/>
                  </a:lnTo>
                  <a:lnTo>
                    <a:pt x="1928" y="527"/>
                  </a:lnTo>
                  <a:lnTo>
                    <a:pt x="1928" y="508"/>
                  </a:lnTo>
                  <a:lnTo>
                    <a:pt x="1930" y="489"/>
                  </a:lnTo>
                  <a:lnTo>
                    <a:pt x="1932" y="469"/>
                  </a:lnTo>
                  <a:lnTo>
                    <a:pt x="1936" y="450"/>
                  </a:lnTo>
                  <a:lnTo>
                    <a:pt x="1940" y="430"/>
                  </a:lnTo>
                  <a:lnTo>
                    <a:pt x="1944" y="410"/>
                  </a:lnTo>
                  <a:lnTo>
                    <a:pt x="1950" y="391"/>
                  </a:lnTo>
                  <a:lnTo>
                    <a:pt x="1956" y="373"/>
                  </a:lnTo>
                  <a:lnTo>
                    <a:pt x="1961" y="353"/>
                  </a:lnTo>
                  <a:lnTo>
                    <a:pt x="1968" y="335"/>
                  </a:lnTo>
                  <a:lnTo>
                    <a:pt x="1975" y="317"/>
                  </a:lnTo>
                  <a:lnTo>
                    <a:pt x="1984" y="298"/>
                  </a:lnTo>
                  <a:lnTo>
                    <a:pt x="1992" y="281"/>
                  </a:lnTo>
                  <a:lnTo>
                    <a:pt x="2000" y="263"/>
                  </a:lnTo>
                  <a:lnTo>
                    <a:pt x="2017" y="231"/>
                  </a:lnTo>
                  <a:lnTo>
                    <a:pt x="2035" y="202"/>
                  </a:lnTo>
                  <a:lnTo>
                    <a:pt x="2044" y="189"/>
                  </a:lnTo>
                  <a:lnTo>
                    <a:pt x="2054" y="175"/>
                  </a:lnTo>
                  <a:lnTo>
                    <a:pt x="2062" y="164"/>
                  </a:lnTo>
                  <a:lnTo>
                    <a:pt x="2071" y="153"/>
                  </a:lnTo>
                  <a:lnTo>
                    <a:pt x="2080" y="143"/>
                  </a:lnTo>
                  <a:lnTo>
                    <a:pt x="2089" y="133"/>
                  </a:lnTo>
                  <a:lnTo>
                    <a:pt x="2097" y="126"/>
                  </a:lnTo>
                  <a:lnTo>
                    <a:pt x="2106" y="119"/>
                  </a:lnTo>
                  <a:lnTo>
                    <a:pt x="2113" y="113"/>
                  </a:lnTo>
                  <a:lnTo>
                    <a:pt x="2120" y="109"/>
                  </a:lnTo>
                  <a:lnTo>
                    <a:pt x="2127" y="106"/>
                  </a:lnTo>
                  <a:lnTo>
                    <a:pt x="2134" y="105"/>
                  </a:lnTo>
                  <a:close/>
                  <a:moveTo>
                    <a:pt x="1408" y="903"/>
                  </a:moveTo>
                  <a:lnTo>
                    <a:pt x="1406" y="899"/>
                  </a:lnTo>
                  <a:lnTo>
                    <a:pt x="1405" y="891"/>
                  </a:lnTo>
                  <a:lnTo>
                    <a:pt x="1399" y="866"/>
                  </a:lnTo>
                  <a:lnTo>
                    <a:pt x="1394" y="829"/>
                  </a:lnTo>
                  <a:lnTo>
                    <a:pt x="1388" y="786"/>
                  </a:lnTo>
                  <a:lnTo>
                    <a:pt x="1383" y="737"/>
                  </a:lnTo>
                  <a:lnTo>
                    <a:pt x="1381" y="711"/>
                  </a:lnTo>
                  <a:lnTo>
                    <a:pt x="1380" y="686"/>
                  </a:lnTo>
                  <a:lnTo>
                    <a:pt x="1378" y="662"/>
                  </a:lnTo>
                  <a:lnTo>
                    <a:pt x="1378" y="639"/>
                  </a:lnTo>
                  <a:lnTo>
                    <a:pt x="1378" y="615"/>
                  </a:lnTo>
                  <a:lnTo>
                    <a:pt x="1378" y="594"/>
                  </a:lnTo>
                  <a:lnTo>
                    <a:pt x="1384" y="503"/>
                  </a:lnTo>
                  <a:lnTo>
                    <a:pt x="1387" y="454"/>
                  </a:lnTo>
                  <a:lnTo>
                    <a:pt x="1390" y="406"/>
                  </a:lnTo>
                  <a:lnTo>
                    <a:pt x="1394" y="364"/>
                  </a:lnTo>
                  <a:lnTo>
                    <a:pt x="1398" y="329"/>
                  </a:lnTo>
                  <a:lnTo>
                    <a:pt x="1401" y="315"/>
                  </a:lnTo>
                  <a:lnTo>
                    <a:pt x="1404" y="304"/>
                  </a:lnTo>
                  <a:lnTo>
                    <a:pt x="1406" y="296"/>
                  </a:lnTo>
                  <a:lnTo>
                    <a:pt x="1409" y="291"/>
                  </a:lnTo>
                  <a:lnTo>
                    <a:pt x="1411" y="290"/>
                  </a:lnTo>
                  <a:lnTo>
                    <a:pt x="1412" y="289"/>
                  </a:lnTo>
                  <a:lnTo>
                    <a:pt x="1418" y="287"/>
                  </a:lnTo>
                  <a:lnTo>
                    <a:pt x="1422" y="286"/>
                  </a:lnTo>
                  <a:lnTo>
                    <a:pt x="1429" y="286"/>
                  </a:lnTo>
                  <a:lnTo>
                    <a:pt x="1434" y="287"/>
                  </a:lnTo>
                  <a:lnTo>
                    <a:pt x="1441" y="287"/>
                  </a:lnTo>
                  <a:lnTo>
                    <a:pt x="1457" y="291"/>
                  </a:lnTo>
                  <a:lnTo>
                    <a:pt x="1471" y="296"/>
                  </a:lnTo>
                  <a:lnTo>
                    <a:pt x="1485" y="301"/>
                  </a:lnTo>
                  <a:lnTo>
                    <a:pt x="1496" y="307"/>
                  </a:lnTo>
                  <a:lnTo>
                    <a:pt x="1502" y="310"/>
                  </a:lnTo>
                  <a:lnTo>
                    <a:pt x="1505" y="312"/>
                  </a:lnTo>
                  <a:lnTo>
                    <a:pt x="1506" y="314"/>
                  </a:lnTo>
                  <a:lnTo>
                    <a:pt x="1507" y="317"/>
                  </a:lnTo>
                  <a:lnTo>
                    <a:pt x="1510" y="322"/>
                  </a:lnTo>
                  <a:lnTo>
                    <a:pt x="1514" y="336"/>
                  </a:lnTo>
                  <a:lnTo>
                    <a:pt x="1517" y="353"/>
                  </a:lnTo>
                  <a:lnTo>
                    <a:pt x="1520" y="371"/>
                  </a:lnTo>
                  <a:lnTo>
                    <a:pt x="1520" y="389"/>
                  </a:lnTo>
                  <a:lnTo>
                    <a:pt x="1521" y="403"/>
                  </a:lnTo>
                  <a:lnTo>
                    <a:pt x="1521" y="419"/>
                  </a:lnTo>
                  <a:lnTo>
                    <a:pt x="1523" y="410"/>
                  </a:lnTo>
                  <a:lnTo>
                    <a:pt x="1530" y="391"/>
                  </a:lnTo>
                  <a:lnTo>
                    <a:pt x="1534" y="377"/>
                  </a:lnTo>
                  <a:lnTo>
                    <a:pt x="1541" y="361"/>
                  </a:lnTo>
                  <a:lnTo>
                    <a:pt x="1548" y="345"/>
                  </a:lnTo>
                  <a:lnTo>
                    <a:pt x="1556" y="328"/>
                  </a:lnTo>
                  <a:lnTo>
                    <a:pt x="1568" y="310"/>
                  </a:lnTo>
                  <a:lnTo>
                    <a:pt x="1579" y="293"/>
                  </a:lnTo>
                  <a:lnTo>
                    <a:pt x="1586" y="284"/>
                  </a:lnTo>
                  <a:lnTo>
                    <a:pt x="1593" y="276"/>
                  </a:lnTo>
                  <a:lnTo>
                    <a:pt x="1600" y="269"/>
                  </a:lnTo>
                  <a:lnTo>
                    <a:pt x="1608" y="260"/>
                  </a:lnTo>
                  <a:lnTo>
                    <a:pt x="1617" y="253"/>
                  </a:lnTo>
                  <a:lnTo>
                    <a:pt x="1625" y="246"/>
                  </a:lnTo>
                  <a:lnTo>
                    <a:pt x="1635" y="241"/>
                  </a:lnTo>
                  <a:lnTo>
                    <a:pt x="1645" y="235"/>
                  </a:lnTo>
                  <a:lnTo>
                    <a:pt x="1654" y="231"/>
                  </a:lnTo>
                  <a:lnTo>
                    <a:pt x="1666" y="227"/>
                  </a:lnTo>
                  <a:lnTo>
                    <a:pt x="1677" y="224"/>
                  </a:lnTo>
                  <a:lnTo>
                    <a:pt x="1688" y="221"/>
                  </a:lnTo>
                  <a:lnTo>
                    <a:pt x="1699" y="220"/>
                  </a:lnTo>
                  <a:lnTo>
                    <a:pt x="1710" y="218"/>
                  </a:lnTo>
                  <a:lnTo>
                    <a:pt x="1722" y="217"/>
                  </a:lnTo>
                  <a:lnTo>
                    <a:pt x="1731" y="217"/>
                  </a:lnTo>
                  <a:lnTo>
                    <a:pt x="1740" y="218"/>
                  </a:lnTo>
                  <a:lnTo>
                    <a:pt x="1748" y="218"/>
                  </a:lnTo>
                  <a:lnTo>
                    <a:pt x="1765" y="221"/>
                  </a:lnTo>
                  <a:lnTo>
                    <a:pt x="1772" y="224"/>
                  </a:lnTo>
                  <a:lnTo>
                    <a:pt x="1778" y="225"/>
                  </a:lnTo>
                  <a:lnTo>
                    <a:pt x="1790" y="231"/>
                  </a:lnTo>
                  <a:lnTo>
                    <a:pt x="1800" y="238"/>
                  </a:lnTo>
                  <a:lnTo>
                    <a:pt x="1804" y="241"/>
                  </a:lnTo>
                  <a:lnTo>
                    <a:pt x="1807" y="245"/>
                  </a:lnTo>
                  <a:lnTo>
                    <a:pt x="1814" y="252"/>
                  </a:lnTo>
                  <a:lnTo>
                    <a:pt x="1820" y="259"/>
                  </a:lnTo>
                  <a:lnTo>
                    <a:pt x="1824" y="267"/>
                  </a:lnTo>
                  <a:lnTo>
                    <a:pt x="1828" y="274"/>
                  </a:lnTo>
                  <a:lnTo>
                    <a:pt x="1832" y="289"/>
                  </a:lnTo>
                  <a:lnTo>
                    <a:pt x="1834" y="298"/>
                  </a:lnTo>
                  <a:lnTo>
                    <a:pt x="1837" y="312"/>
                  </a:lnTo>
                  <a:lnTo>
                    <a:pt x="1838" y="326"/>
                  </a:lnTo>
                  <a:lnTo>
                    <a:pt x="1839" y="353"/>
                  </a:lnTo>
                  <a:lnTo>
                    <a:pt x="1838" y="366"/>
                  </a:lnTo>
                  <a:lnTo>
                    <a:pt x="1838" y="377"/>
                  </a:lnTo>
                  <a:lnTo>
                    <a:pt x="1837" y="388"/>
                  </a:lnTo>
                  <a:lnTo>
                    <a:pt x="1834" y="399"/>
                  </a:lnTo>
                  <a:lnTo>
                    <a:pt x="1831" y="409"/>
                  </a:lnTo>
                  <a:lnTo>
                    <a:pt x="1828" y="419"/>
                  </a:lnTo>
                  <a:lnTo>
                    <a:pt x="1821" y="437"/>
                  </a:lnTo>
                  <a:lnTo>
                    <a:pt x="1814" y="454"/>
                  </a:lnTo>
                  <a:lnTo>
                    <a:pt x="1806" y="468"/>
                  </a:lnTo>
                  <a:lnTo>
                    <a:pt x="1796" y="480"/>
                  </a:lnTo>
                  <a:lnTo>
                    <a:pt x="1788" y="492"/>
                  </a:lnTo>
                  <a:lnTo>
                    <a:pt x="1779" y="501"/>
                  </a:lnTo>
                  <a:lnTo>
                    <a:pt x="1771" y="508"/>
                  </a:lnTo>
                  <a:lnTo>
                    <a:pt x="1760" y="518"/>
                  </a:lnTo>
                  <a:lnTo>
                    <a:pt x="1754" y="521"/>
                  </a:lnTo>
                  <a:lnTo>
                    <a:pt x="1758" y="522"/>
                  </a:lnTo>
                  <a:lnTo>
                    <a:pt x="1769" y="528"/>
                  </a:lnTo>
                  <a:lnTo>
                    <a:pt x="1778" y="532"/>
                  </a:lnTo>
                  <a:lnTo>
                    <a:pt x="1786" y="538"/>
                  </a:lnTo>
                  <a:lnTo>
                    <a:pt x="1806" y="550"/>
                  </a:lnTo>
                  <a:lnTo>
                    <a:pt x="1816" y="559"/>
                  </a:lnTo>
                  <a:lnTo>
                    <a:pt x="1825" y="567"/>
                  </a:lnTo>
                  <a:lnTo>
                    <a:pt x="1835" y="578"/>
                  </a:lnTo>
                  <a:lnTo>
                    <a:pt x="1839" y="584"/>
                  </a:lnTo>
                  <a:lnTo>
                    <a:pt x="1845" y="590"/>
                  </a:lnTo>
                  <a:lnTo>
                    <a:pt x="1853" y="602"/>
                  </a:lnTo>
                  <a:lnTo>
                    <a:pt x="1856" y="609"/>
                  </a:lnTo>
                  <a:lnTo>
                    <a:pt x="1860" y="616"/>
                  </a:lnTo>
                  <a:lnTo>
                    <a:pt x="1866" y="632"/>
                  </a:lnTo>
                  <a:lnTo>
                    <a:pt x="1869" y="639"/>
                  </a:lnTo>
                  <a:lnTo>
                    <a:pt x="1872" y="647"/>
                  </a:lnTo>
                  <a:lnTo>
                    <a:pt x="1874" y="667"/>
                  </a:lnTo>
                  <a:lnTo>
                    <a:pt x="1877" y="686"/>
                  </a:lnTo>
                  <a:lnTo>
                    <a:pt x="1879" y="707"/>
                  </a:lnTo>
                  <a:lnTo>
                    <a:pt x="1879" y="728"/>
                  </a:lnTo>
                  <a:lnTo>
                    <a:pt x="1877" y="749"/>
                  </a:lnTo>
                  <a:lnTo>
                    <a:pt x="1873" y="769"/>
                  </a:lnTo>
                  <a:lnTo>
                    <a:pt x="1870" y="780"/>
                  </a:lnTo>
                  <a:lnTo>
                    <a:pt x="1867" y="790"/>
                  </a:lnTo>
                  <a:lnTo>
                    <a:pt x="1863" y="800"/>
                  </a:lnTo>
                  <a:lnTo>
                    <a:pt x="1860" y="810"/>
                  </a:lnTo>
                  <a:lnTo>
                    <a:pt x="1855" y="819"/>
                  </a:lnTo>
                  <a:lnTo>
                    <a:pt x="1849" y="828"/>
                  </a:lnTo>
                  <a:lnTo>
                    <a:pt x="1844" y="838"/>
                  </a:lnTo>
                  <a:lnTo>
                    <a:pt x="1837" y="846"/>
                  </a:lnTo>
                  <a:lnTo>
                    <a:pt x="1830" y="854"/>
                  </a:lnTo>
                  <a:lnTo>
                    <a:pt x="1823" y="861"/>
                  </a:lnTo>
                  <a:lnTo>
                    <a:pt x="1813" y="870"/>
                  </a:lnTo>
                  <a:lnTo>
                    <a:pt x="1804" y="877"/>
                  </a:lnTo>
                  <a:lnTo>
                    <a:pt x="1793" y="882"/>
                  </a:lnTo>
                  <a:lnTo>
                    <a:pt x="1783" y="889"/>
                  </a:lnTo>
                  <a:lnTo>
                    <a:pt x="1771" y="895"/>
                  </a:lnTo>
                  <a:lnTo>
                    <a:pt x="1758" y="899"/>
                  </a:lnTo>
                  <a:lnTo>
                    <a:pt x="1745" y="903"/>
                  </a:lnTo>
                  <a:lnTo>
                    <a:pt x="1730" y="908"/>
                  </a:lnTo>
                  <a:lnTo>
                    <a:pt x="1715" y="910"/>
                  </a:lnTo>
                  <a:lnTo>
                    <a:pt x="1699" y="913"/>
                  </a:lnTo>
                  <a:lnTo>
                    <a:pt x="1694" y="913"/>
                  </a:lnTo>
                  <a:lnTo>
                    <a:pt x="1687" y="913"/>
                  </a:lnTo>
                  <a:lnTo>
                    <a:pt x="1681" y="912"/>
                  </a:lnTo>
                  <a:lnTo>
                    <a:pt x="1675" y="912"/>
                  </a:lnTo>
                  <a:lnTo>
                    <a:pt x="1670" y="910"/>
                  </a:lnTo>
                  <a:lnTo>
                    <a:pt x="1663" y="908"/>
                  </a:lnTo>
                  <a:lnTo>
                    <a:pt x="1652" y="903"/>
                  </a:lnTo>
                  <a:lnTo>
                    <a:pt x="1640" y="898"/>
                  </a:lnTo>
                  <a:lnTo>
                    <a:pt x="1629" y="891"/>
                  </a:lnTo>
                  <a:lnTo>
                    <a:pt x="1618" y="882"/>
                  </a:lnTo>
                  <a:lnTo>
                    <a:pt x="1608" y="874"/>
                  </a:lnTo>
                  <a:lnTo>
                    <a:pt x="1598" y="866"/>
                  </a:lnTo>
                  <a:lnTo>
                    <a:pt x="1590" y="857"/>
                  </a:lnTo>
                  <a:lnTo>
                    <a:pt x="1576" y="842"/>
                  </a:lnTo>
                  <a:lnTo>
                    <a:pt x="1570" y="835"/>
                  </a:lnTo>
                  <a:lnTo>
                    <a:pt x="1566" y="829"/>
                  </a:lnTo>
                  <a:lnTo>
                    <a:pt x="1563" y="824"/>
                  </a:lnTo>
                  <a:lnTo>
                    <a:pt x="1562" y="821"/>
                  </a:lnTo>
                  <a:lnTo>
                    <a:pt x="1562" y="814"/>
                  </a:lnTo>
                  <a:lnTo>
                    <a:pt x="1562" y="803"/>
                  </a:lnTo>
                  <a:lnTo>
                    <a:pt x="1563" y="790"/>
                  </a:lnTo>
                  <a:lnTo>
                    <a:pt x="1566" y="776"/>
                  </a:lnTo>
                  <a:lnTo>
                    <a:pt x="1569" y="762"/>
                  </a:lnTo>
                  <a:lnTo>
                    <a:pt x="1572" y="751"/>
                  </a:lnTo>
                  <a:lnTo>
                    <a:pt x="1576" y="741"/>
                  </a:lnTo>
                  <a:lnTo>
                    <a:pt x="1577" y="738"/>
                  </a:lnTo>
                  <a:lnTo>
                    <a:pt x="1580" y="735"/>
                  </a:lnTo>
                  <a:lnTo>
                    <a:pt x="1582" y="735"/>
                  </a:lnTo>
                  <a:lnTo>
                    <a:pt x="1584" y="735"/>
                  </a:lnTo>
                  <a:lnTo>
                    <a:pt x="1587" y="738"/>
                  </a:lnTo>
                  <a:lnTo>
                    <a:pt x="1591" y="741"/>
                  </a:lnTo>
                  <a:lnTo>
                    <a:pt x="1600" y="749"/>
                  </a:lnTo>
                  <a:lnTo>
                    <a:pt x="1605" y="755"/>
                  </a:lnTo>
                  <a:lnTo>
                    <a:pt x="1612" y="761"/>
                  </a:lnTo>
                  <a:lnTo>
                    <a:pt x="1619" y="768"/>
                  </a:lnTo>
                  <a:lnTo>
                    <a:pt x="1628" y="773"/>
                  </a:lnTo>
                  <a:lnTo>
                    <a:pt x="1638" y="779"/>
                  </a:lnTo>
                  <a:lnTo>
                    <a:pt x="1649" y="784"/>
                  </a:lnTo>
                  <a:lnTo>
                    <a:pt x="1661" y="790"/>
                  </a:lnTo>
                  <a:lnTo>
                    <a:pt x="1675" y="794"/>
                  </a:lnTo>
                  <a:lnTo>
                    <a:pt x="1682" y="796"/>
                  </a:lnTo>
                  <a:lnTo>
                    <a:pt x="1691" y="797"/>
                  </a:lnTo>
                  <a:lnTo>
                    <a:pt x="1698" y="798"/>
                  </a:lnTo>
                  <a:lnTo>
                    <a:pt x="1708" y="800"/>
                  </a:lnTo>
                  <a:lnTo>
                    <a:pt x="1720" y="800"/>
                  </a:lnTo>
                  <a:lnTo>
                    <a:pt x="1730" y="800"/>
                  </a:lnTo>
                  <a:lnTo>
                    <a:pt x="1734" y="800"/>
                  </a:lnTo>
                  <a:lnTo>
                    <a:pt x="1738" y="800"/>
                  </a:lnTo>
                  <a:lnTo>
                    <a:pt x="1745" y="797"/>
                  </a:lnTo>
                  <a:lnTo>
                    <a:pt x="1750" y="796"/>
                  </a:lnTo>
                  <a:lnTo>
                    <a:pt x="1754" y="793"/>
                  </a:lnTo>
                  <a:lnTo>
                    <a:pt x="1760" y="787"/>
                  </a:lnTo>
                  <a:lnTo>
                    <a:pt x="1761" y="786"/>
                  </a:lnTo>
                  <a:lnTo>
                    <a:pt x="1764" y="783"/>
                  </a:lnTo>
                  <a:lnTo>
                    <a:pt x="1765" y="779"/>
                  </a:lnTo>
                  <a:lnTo>
                    <a:pt x="1768" y="773"/>
                  </a:lnTo>
                  <a:lnTo>
                    <a:pt x="1768" y="766"/>
                  </a:lnTo>
                  <a:lnTo>
                    <a:pt x="1768" y="754"/>
                  </a:lnTo>
                  <a:lnTo>
                    <a:pt x="1768" y="748"/>
                  </a:lnTo>
                  <a:lnTo>
                    <a:pt x="1767" y="741"/>
                  </a:lnTo>
                  <a:lnTo>
                    <a:pt x="1764" y="728"/>
                  </a:lnTo>
                  <a:lnTo>
                    <a:pt x="1761" y="717"/>
                  </a:lnTo>
                  <a:lnTo>
                    <a:pt x="1757" y="707"/>
                  </a:lnTo>
                  <a:lnTo>
                    <a:pt x="1754" y="700"/>
                  </a:lnTo>
                  <a:lnTo>
                    <a:pt x="1750" y="693"/>
                  </a:lnTo>
                  <a:lnTo>
                    <a:pt x="1743" y="682"/>
                  </a:lnTo>
                  <a:lnTo>
                    <a:pt x="1733" y="668"/>
                  </a:lnTo>
                  <a:lnTo>
                    <a:pt x="1727" y="661"/>
                  </a:lnTo>
                  <a:lnTo>
                    <a:pt x="1722" y="654"/>
                  </a:lnTo>
                  <a:lnTo>
                    <a:pt x="1716" y="648"/>
                  </a:lnTo>
                  <a:lnTo>
                    <a:pt x="1709" y="641"/>
                  </a:lnTo>
                  <a:lnTo>
                    <a:pt x="1702" y="636"/>
                  </a:lnTo>
                  <a:lnTo>
                    <a:pt x="1695" y="632"/>
                  </a:lnTo>
                  <a:lnTo>
                    <a:pt x="1688" y="629"/>
                  </a:lnTo>
                  <a:lnTo>
                    <a:pt x="1680" y="627"/>
                  </a:lnTo>
                  <a:lnTo>
                    <a:pt x="1673" y="627"/>
                  </a:lnTo>
                  <a:lnTo>
                    <a:pt x="1664" y="629"/>
                  </a:lnTo>
                  <a:lnTo>
                    <a:pt x="1640" y="636"/>
                  </a:lnTo>
                  <a:lnTo>
                    <a:pt x="1631" y="641"/>
                  </a:lnTo>
                  <a:lnTo>
                    <a:pt x="1624" y="646"/>
                  </a:lnTo>
                  <a:lnTo>
                    <a:pt x="1619" y="647"/>
                  </a:lnTo>
                  <a:lnTo>
                    <a:pt x="1614" y="648"/>
                  </a:lnTo>
                  <a:lnTo>
                    <a:pt x="1604" y="651"/>
                  </a:lnTo>
                  <a:lnTo>
                    <a:pt x="1597" y="653"/>
                  </a:lnTo>
                  <a:lnTo>
                    <a:pt x="1594" y="653"/>
                  </a:lnTo>
                  <a:lnTo>
                    <a:pt x="1593" y="651"/>
                  </a:lnTo>
                  <a:lnTo>
                    <a:pt x="1590" y="648"/>
                  </a:lnTo>
                  <a:lnTo>
                    <a:pt x="1589" y="643"/>
                  </a:lnTo>
                  <a:lnTo>
                    <a:pt x="1586" y="633"/>
                  </a:lnTo>
                  <a:lnTo>
                    <a:pt x="1584" y="622"/>
                  </a:lnTo>
                  <a:lnTo>
                    <a:pt x="1583" y="608"/>
                  </a:lnTo>
                  <a:lnTo>
                    <a:pt x="1583" y="592"/>
                  </a:lnTo>
                  <a:lnTo>
                    <a:pt x="1583" y="580"/>
                  </a:lnTo>
                  <a:lnTo>
                    <a:pt x="1584" y="569"/>
                  </a:lnTo>
                  <a:lnTo>
                    <a:pt x="1584" y="564"/>
                  </a:lnTo>
                  <a:lnTo>
                    <a:pt x="1587" y="562"/>
                  </a:lnTo>
                  <a:lnTo>
                    <a:pt x="1589" y="559"/>
                  </a:lnTo>
                  <a:lnTo>
                    <a:pt x="1593" y="556"/>
                  </a:lnTo>
                  <a:lnTo>
                    <a:pt x="1603" y="549"/>
                  </a:lnTo>
                  <a:lnTo>
                    <a:pt x="1615" y="542"/>
                  </a:lnTo>
                  <a:lnTo>
                    <a:pt x="1629" y="535"/>
                  </a:lnTo>
                  <a:lnTo>
                    <a:pt x="1656" y="524"/>
                  </a:lnTo>
                  <a:lnTo>
                    <a:pt x="1666" y="520"/>
                  </a:lnTo>
                  <a:lnTo>
                    <a:pt x="1670" y="518"/>
                  </a:lnTo>
                  <a:lnTo>
                    <a:pt x="1671" y="517"/>
                  </a:lnTo>
                  <a:lnTo>
                    <a:pt x="1674" y="514"/>
                  </a:lnTo>
                  <a:lnTo>
                    <a:pt x="1681" y="500"/>
                  </a:lnTo>
                  <a:lnTo>
                    <a:pt x="1699" y="461"/>
                  </a:lnTo>
                  <a:lnTo>
                    <a:pt x="1708" y="438"/>
                  </a:lnTo>
                  <a:lnTo>
                    <a:pt x="1716" y="417"/>
                  </a:lnTo>
                  <a:lnTo>
                    <a:pt x="1719" y="408"/>
                  </a:lnTo>
                  <a:lnTo>
                    <a:pt x="1722" y="399"/>
                  </a:lnTo>
                  <a:lnTo>
                    <a:pt x="1723" y="394"/>
                  </a:lnTo>
                  <a:lnTo>
                    <a:pt x="1723" y="389"/>
                  </a:lnTo>
                  <a:lnTo>
                    <a:pt x="1722" y="371"/>
                  </a:lnTo>
                  <a:lnTo>
                    <a:pt x="1720" y="360"/>
                  </a:lnTo>
                  <a:lnTo>
                    <a:pt x="1719" y="350"/>
                  </a:lnTo>
                  <a:lnTo>
                    <a:pt x="1715" y="342"/>
                  </a:lnTo>
                  <a:lnTo>
                    <a:pt x="1713" y="338"/>
                  </a:lnTo>
                  <a:lnTo>
                    <a:pt x="1710" y="335"/>
                  </a:lnTo>
                  <a:lnTo>
                    <a:pt x="1706" y="332"/>
                  </a:lnTo>
                  <a:lnTo>
                    <a:pt x="1702" y="331"/>
                  </a:lnTo>
                  <a:lnTo>
                    <a:pt x="1698" y="329"/>
                  </a:lnTo>
                  <a:lnTo>
                    <a:pt x="1692" y="329"/>
                  </a:lnTo>
                  <a:lnTo>
                    <a:pt x="1688" y="331"/>
                  </a:lnTo>
                  <a:lnTo>
                    <a:pt x="1684" y="332"/>
                  </a:lnTo>
                  <a:lnTo>
                    <a:pt x="1673" y="336"/>
                  </a:lnTo>
                  <a:lnTo>
                    <a:pt x="1667" y="339"/>
                  </a:lnTo>
                  <a:lnTo>
                    <a:pt x="1661" y="342"/>
                  </a:lnTo>
                  <a:lnTo>
                    <a:pt x="1649" y="350"/>
                  </a:lnTo>
                  <a:lnTo>
                    <a:pt x="1636" y="360"/>
                  </a:lnTo>
                  <a:lnTo>
                    <a:pt x="1624" y="371"/>
                  </a:lnTo>
                  <a:lnTo>
                    <a:pt x="1611" y="385"/>
                  </a:lnTo>
                  <a:lnTo>
                    <a:pt x="1598" y="401"/>
                  </a:lnTo>
                  <a:lnTo>
                    <a:pt x="1586" y="419"/>
                  </a:lnTo>
                  <a:lnTo>
                    <a:pt x="1575" y="440"/>
                  </a:lnTo>
                  <a:lnTo>
                    <a:pt x="1563" y="462"/>
                  </a:lnTo>
                  <a:lnTo>
                    <a:pt x="1555" y="486"/>
                  </a:lnTo>
                  <a:lnTo>
                    <a:pt x="1547" y="514"/>
                  </a:lnTo>
                  <a:lnTo>
                    <a:pt x="1544" y="528"/>
                  </a:lnTo>
                  <a:lnTo>
                    <a:pt x="1540" y="543"/>
                  </a:lnTo>
                  <a:lnTo>
                    <a:pt x="1538" y="559"/>
                  </a:lnTo>
                  <a:lnTo>
                    <a:pt x="1535" y="576"/>
                  </a:lnTo>
                  <a:lnTo>
                    <a:pt x="1534" y="592"/>
                  </a:lnTo>
                  <a:lnTo>
                    <a:pt x="1533" y="609"/>
                  </a:lnTo>
                  <a:lnTo>
                    <a:pt x="1530" y="689"/>
                  </a:lnTo>
                  <a:lnTo>
                    <a:pt x="1530" y="756"/>
                  </a:lnTo>
                  <a:lnTo>
                    <a:pt x="1528" y="815"/>
                  </a:lnTo>
                  <a:lnTo>
                    <a:pt x="1530" y="863"/>
                  </a:lnTo>
                  <a:lnTo>
                    <a:pt x="1531" y="929"/>
                  </a:lnTo>
                  <a:lnTo>
                    <a:pt x="1530" y="947"/>
                  </a:lnTo>
                  <a:lnTo>
                    <a:pt x="1530" y="952"/>
                  </a:lnTo>
                  <a:lnTo>
                    <a:pt x="1528" y="955"/>
                  </a:lnTo>
                  <a:lnTo>
                    <a:pt x="1527" y="957"/>
                  </a:lnTo>
                  <a:lnTo>
                    <a:pt x="1523" y="957"/>
                  </a:lnTo>
                  <a:lnTo>
                    <a:pt x="1516" y="955"/>
                  </a:lnTo>
                  <a:lnTo>
                    <a:pt x="1509" y="952"/>
                  </a:lnTo>
                  <a:lnTo>
                    <a:pt x="1491" y="945"/>
                  </a:lnTo>
                  <a:lnTo>
                    <a:pt x="1470" y="937"/>
                  </a:lnTo>
                  <a:lnTo>
                    <a:pt x="1448" y="927"/>
                  </a:lnTo>
                  <a:lnTo>
                    <a:pt x="1430" y="917"/>
                  </a:lnTo>
                  <a:lnTo>
                    <a:pt x="1416" y="909"/>
                  </a:lnTo>
                  <a:lnTo>
                    <a:pt x="1411" y="906"/>
                  </a:lnTo>
                  <a:lnTo>
                    <a:pt x="1408" y="903"/>
                  </a:lnTo>
                  <a:close/>
                  <a:moveTo>
                    <a:pt x="1028" y="361"/>
                  </a:moveTo>
                  <a:lnTo>
                    <a:pt x="1091" y="367"/>
                  </a:lnTo>
                  <a:lnTo>
                    <a:pt x="1111" y="370"/>
                  </a:lnTo>
                  <a:lnTo>
                    <a:pt x="1132" y="374"/>
                  </a:lnTo>
                  <a:lnTo>
                    <a:pt x="1157" y="378"/>
                  </a:lnTo>
                  <a:lnTo>
                    <a:pt x="1164" y="387"/>
                  </a:lnTo>
                  <a:lnTo>
                    <a:pt x="1171" y="396"/>
                  </a:lnTo>
                  <a:lnTo>
                    <a:pt x="1180" y="409"/>
                  </a:lnTo>
                  <a:lnTo>
                    <a:pt x="1188" y="423"/>
                  </a:lnTo>
                  <a:lnTo>
                    <a:pt x="1198" y="438"/>
                  </a:lnTo>
                  <a:lnTo>
                    <a:pt x="1208" y="455"/>
                  </a:lnTo>
                  <a:lnTo>
                    <a:pt x="1215" y="471"/>
                  </a:lnTo>
                  <a:lnTo>
                    <a:pt x="1233" y="514"/>
                  </a:lnTo>
                  <a:lnTo>
                    <a:pt x="1244" y="542"/>
                  </a:lnTo>
                  <a:lnTo>
                    <a:pt x="1255" y="571"/>
                  </a:lnTo>
                  <a:lnTo>
                    <a:pt x="1265" y="599"/>
                  </a:lnTo>
                  <a:lnTo>
                    <a:pt x="1275" y="626"/>
                  </a:lnTo>
                  <a:lnTo>
                    <a:pt x="1282" y="650"/>
                  </a:lnTo>
                  <a:lnTo>
                    <a:pt x="1283" y="660"/>
                  </a:lnTo>
                  <a:lnTo>
                    <a:pt x="1286" y="669"/>
                  </a:lnTo>
                  <a:lnTo>
                    <a:pt x="1294" y="733"/>
                  </a:lnTo>
                  <a:lnTo>
                    <a:pt x="1301" y="780"/>
                  </a:lnTo>
                  <a:lnTo>
                    <a:pt x="1308" y="833"/>
                  </a:lnTo>
                  <a:lnTo>
                    <a:pt x="1314" y="885"/>
                  </a:lnTo>
                  <a:lnTo>
                    <a:pt x="1315" y="909"/>
                  </a:lnTo>
                  <a:lnTo>
                    <a:pt x="1317" y="931"/>
                  </a:lnTo>
                  <a:lnTo>
                    <a:pt x="1318" y="950"/>
                  </a:lnTo>
                  <a:lnTo>
                    <a:pt x="1317" y="965"/>
                  </a:lnTo>
                  <a:lnTo>
                    <a:pt x="1315" y="978"/>
                  </a:lnTo>
                  <a:lnTo>
                    <a:pt x="1314" y="982"/>
                  </a:lnTo>
                  <a:lnTo>
                    <a:pt x="1313" y="985"/>
                  </a:lnTo>
                  <a:lnTo>
                    <a:pt x="1310" y="986"/>
                  </a:lnTo>
                  <a:lnTo>
                    <a:pt x="1308" y="987"/>
                  </a:lnTo>
                  <a:lnTo>
                    <a:pt x="1306" y="989"/>
                  </a:lnTo>
                  <a:lnTo>
                    <a:pt x="1301" y="990"/>
                  </a:lnTo>
                  <a:lnTo>
                    <a:pt x="1293" y="990"/>
                  </a:lnTo>
                  <a:lnTo>
                    <a:pt x="1285" y="989"/>
                  </a:lnTo>
                  <a:lnTo>
                    <a:pt x="1275" y="987"/>
                  </a:lnTo>
                  <a:lnTo>
                    <a:pt x="1264" y="985"/>
                  </a:lnTo>
                  <a:lnTo>
                    <a:pt x="1240" y="978"/>
                  </a:lnTo>
                  <a:lnTo>
                    <a:pt x="1219" y="969"/>
                  </a:lnTo>
                  <a:lnTo>
                    <a:pt x="1199" y="961"/>
                  </a:lnTo>
                  <a:lnTo>
                    <a:pt x="1184" y="952"/>
                  </a:lnTo>
                  <a:lnTo>
                    <a:pt x="1180" y="950"/>
                  </a:lnTo>
                  <a:lnTo>
                    <a:pt x="1177" y="947"/>
                  </a:lnTo>
                  <a:lnTo>
                    <a:pt x="1175" y="944"/>
                  </a:lnTo>
                  <a:lnTo>
                    <a:pt x="1174" y="940"/>
                  </a:lnTo>
                  <a:lnTo>
                    <a:pt x="1173" y="929"/>
                  </a:lnTo>
                  <a:lnTo>
                    <a:pt x="1173" y="899"/>
                  </a:lnTo>
                  <a:lnTo>
                    <a:pt x="1174" y="871"/>
                  </a:lnTo>
                  <a:lnTo>
                    <a:pt x="1175" y="859"/>
                  </a:lnTo>
                  <a:lnTo>
                    <a:pt x="985" y="901"/>
                  </a:lnTo>
                  <a:lnTo>
                    <a:pt x="982" y="1017"/>
                  </a:lnTo>
                  <a:lnTo>
                    <a:pt x="978" y="1151"/>
                  </a:lnTo>
                  <a:lnTo>
                    <a:pt x="978" y="1153"/>
                  </a:lnTo>
                  <a:lnTo>
                    <a:pt x="976" y="1155"/>
                  </a:lnTo>
                  <a:lnTo>
                    <a:pt x="975" y="1157"/>
                  </a:lnTo>
                  <a:lnTo>
                    <a:pt x="974" y="1158"/>
                  </a:lnTo>
                  <a:lnTo>
                    <a:pt x="968" y="1163"/>
                  </a:lnTo>
                  <a:lnTo>
                    <a:pt x="961" y="1165"/>
                  </a:lnTo>
                  <a:lnTo>
                    <a:pt x="951" y="1167"/>
                  </a:lnTo>
                  <a:lnTo>
                    <a:pt x="941" y="1168"/>
                  </a:lnTo>
                  <a:lnTo>
                    <a:pt x="932" y="1170"/>
                  </a:lnTo>
                  <a:lnTo>
                    <a:pt x="920" y="1170"/>
                  </a:lnTo>
                  <a:lnTo>
                    <a:pt x="897" y="1170"/>
                  </a:lnTo>
                  <a:lnTo>
                    <a:pt x="887" y="1168"/>
                  </a:lnTo>
                  <a:lnTo>
                    <a:pt x="877" y="1165"/>
                  </a:lnTo>
                  <a:lnTo>
                    <a:pt x="867" y="1163"/>
                  </a:lnTo>
                  <a:lnTo>
                    <a:pt x="860" y="1158"/>
                  </a:lnTo>
                  <a:lnTo>
                    <a:pt x="857" y="1157"/>
                  </a:lnTo>
                  <a:lnTo>
                    <a:pt x="854" y="1154"/>
                  </a:lnTo>
                  <a:lnTo>
                    <a:pt x="852" y="1148"/>
                  </a:lnTo>
                  <a:lnTo>
                    <a:pt x="849" y="1141"/>
                  </a:lnTo>
                  <a:lnTo>
                    <a:pt x="847" y="1130"/>
                  </a:lnTo>
                  <a:lnTo>
                    <a:pt x="846" y="1115"/>
                  </a:lnTo>
                  <a:lnTo>
                    <a:pt x="845" y="1098"/>
                  </a:lnTo>
                  <a:lnTo>
                    <a:pt x="843" y="1059"/>
                  </a:lnTo>
                  <a:lnTo>
                    <a:pt x="842" y="1015"/>
                  </a:lnTo>
                  <a:lnTo>
                    <a:pt x="842" y="973"/>
                  </a:lnTo>
                  <a:lnTo>
                    <a:pt x="842" y="938"/>
                  </a:lnTo>
                  <a:lnTo>
                    <a:pt x="843" y="903"/>
                  </a:lnTo>
                  <a:lnTo>
                    <a:pt x="840" y="903"/>
                  </a:lnTo>
                  <a:lnTo>
                    <a:pt x="833" y="903"/>
                  </a:lnTo>
                  <a:lnTo>
                    <a:pt x="824" y="902"/>
                  </a:lnTo>
                  <a:lnTo>
                    <a:pt x="812" y="898"/>
                  </a:lnTo>
                  <a:lnTo>
                    <a:pt x="805" y="896"/>
                  </a:lnTo>
                  <a:lnTo>
                    <a:pt x="800" y="894"/>
                  </a:lnTo>
                  <a:lnTo>
                    <a:pt x="793" y="891"/>
                  </a:lnTo>
                  <a:lnTo>
                    <a:pt x="787" y="887"/>
                  </a:lnTo>
                  <a:lnTo>
                    <a:pt x="782" y="882"/>
                  </a:lnTo>
                  <a:lnTo>
                    <a:pt x="776" y="877"/>
                  </a:lnTo>
                  <a:lnTo>
                    <a:pt x="772" y="871"/>
                  </a:lnTo>
                  <a:lnTo>
                    <a:pt x="768" y="864"/>
                  </a:lnTo>
                  <a:lnTo>
                    <a:pt x="756" y="838"/>
                  </a:lnTo>
                  <a:lnTo>
                    <a:pt x="752" y="826"/>
                  </a:lnTo>
                  <a:lnTo>
                    <a:pt x="748" y="817"/>
                  </a:lnTo>
                  <a:lnTo>
                    <a:pt x="747" y="807"/>
                  </a:lnTo>
                  <a:lnTo>
                    <a:pt x="745" y="798"/>
                  </a:lnTo>
                  <a:lnTo>
                    <a:pt x="747" y="793"/>
                  </a:lnTo>
                  <a:lnTo>
                    <a:pt x="747" y="790"/>
                  </a:lnTo>
                  <a:lnTo>
                    <a:pt x="748" y="787"/>
                  </a:lnTo>
                  <a:lnTo>
                    <a:pt x="749" y="786"/>
                  </a:lnTo>
                  <a:lnTo>
                    <a:pt x="752" y="784"/>
                  </a:lnTo>
                  <a:lnTo>
                    <a:pt x="756" y="784"/>
                  </a:lnTo>
                  <a:lnTo>
                    <a:pt x="762" y="784"/>
                  </a:lnTo>
                  <a:lnTo>
                    <a:pt x="768" y="786"/>
                  </a:lnTo>
                  <a:lnTo>
                    <a:pt x="780" y="790"/>
                  </a:lnTo>
                  <a:lnTo>
                    <a:pt x="787" y="791"/>
                  </a:lnTo>
                  <a:lnTo>
                    <a:pt x="794" y="793"/>
                  </a:lnTo>
                  <a:lnTo>
                    <a:pt x="853" y="794"/>
                  </a:lnTo>
                  <a:lnTo>
                    <a:pt x="859" y="770"/>
                  </a:lnTo>
                  <a:lnTo>
                    <a:pt x="874" y="713"/>
                  </a:lnTo>
                  <a:lnTo>
                    <a:pt x="895" y="640"/>
                  </a:lnTo>
                  <a:lnTo>
                    <a:pt x="906" y="605"/>
                  </a:lnTo>
                  <a:lnTo>
                    <a:pt x="916" y="573"/>
                  </a:lnTo>
                  <a:lnTo>
                    <a:pt x="925" y="550"/>
                  </a:lnTo>
                  <a:lnTo>
                    <a:pt x="933" y="529"/>
                  </a:lnTo>
                  <a:lnTo>
                    <a:pt x="943" y="508"/>
                  </a:lnTo>
                  <a:lnTo>
                    <a:pt x="951" y="489"/>
                  </a:lnTo>
                  <a:lnTo>
                    <a:pt x="969" y="452"/>
                  </a:lnTo>
                  <a:lnTo>
                    <a:pt x="979" y="437"/>
                  </a:lnTo>
                  <a:lnTo>
                    <a:pt x="988" y="422"/>
                  </a:lnTo>
                  <a:lnTo>
                    <a:pt x="1003" y="396"/>
                  </a:lnTo>
                  <a:lnTo>
                    <a:pt x="1016" y="377"/>
                  </a:lnTo>
                  <a:lnTo>
                    <a:pt x="1024" y="366"/>
                  </a:lnTo>
                  <a:lnTo>
                    <a:pt x="1028" y="361"/>
                  </a:lnTo>
                  <a:close/>
                  <a:moveTo>
                    <a:pt x="1069" y="476"/>
                  </a:moveTo>
                  <a:lnTo>
                    <a:pt x="1053" y="518"/>
                  </a:lnTo>
                  <a:lnTo>
                    <a:pt x="1039" y="564"/>
                  </a:lnTo>
                  <a:lnTo>
                    <a:pt x="1031" y="592"/>
                  </a:lnTo>
                  <a:lnTo>
                    <a:pt x="1023" y="620"/>
                  </a:lnTo>
                  <a:lnTo>
                    <a:pt x="1017" y="646"/>
                  </a:lnTo>
                  <a:lnTo>
                    <a:pt x="1011" y="671"/>
                  </a:lnTo>
                  <a:lnTo>
                    <a:pt x="1002" y="717"/>
                  </a:lnTo>
                  <a:lnTo>
                    <a:pt x="995" y="762"/>
                  </a:lnTo>
                  <a:lnTo>
                    <a:pt x="1158" y="727"/>
                  </a:lnTo>
                  <a:lnTo>
                    <a:pt x="1157" y="717"/>
                  </a:lnTo>
                  <a:lnTo>
                    <a:pt x="1151" y="690"/>
                  </a:lnTo>
                  <a:lnTo>
                    <a:pt x="1142" y="650"/>
                  </a:lnTo>
                  <a:lnTo>
                    <a:pt x="1135" y="623"/>
                  </a:lnTo>
                  <a:lnTo>
                    <a:pt x="1126" y="595"/>
                  </a:lnTo>
                  <a:lnTo>
                    <a:pt x="1118" y="571"/>
                  </a:lnTo>
                  <a:lnTo>
                    <a:pt x="1114" y="560"/>
                  </a:lnTo>
                  <a:lnTo>
                    <a:pt x="1109" y="549"/>
                  </a:lnTo>
                  <a:lnTo>
                    <a:pt x="1100" y="529"/>
                  </a:lnTo>
                  <a:lnTo>
                    <a:pt x="1090" y="511"/>
                  </a:lnTo>
                  <a:lnTo>
                    <a:pt x="1076" y="486"/>
                  </a:lnTo>
                  <a:lnTo>
                    <a:pt x="1069" y="476"/>
                  </a:lnTo>
                  <a:close/>
                  <a:moveTo>
                    <a:pt x="2835" y="1224"/>
                  </a:moveTo>
                  <a:lnTo>
                    <a:pt x="2799" y="1224"/>
                  </a:lnTo>
                  <a:lnTo>
                    <a:pt x="2786" y="1224"/>
                  </a:lnTo>
                  <a:lnTo>
                    <a:pt x="2774" y="1227"/>
                  </a:lnTo>
                  <a:lnTo>
                    <a:pt x="2768" y="1230"/>
                  </a:lnTo>
                  <a:lnTo>
                    <a:pt x="2764" y="1231"/>
                  </a:lnTo>
                  <a:lnTo>
                    <a:pt x="2754" y="1238"/>
                  </a:lnTo>
                  <a:lnTo>
                    <a:pt x="2751" y="1241"/>
                  </a:lnTo>
                  <a:lnTo>
                    <a:pt x="2749" y="1245"/>
                  </a:lnTo>
                  <a:lnTo>
                    <a:pt x="2746" y="1249"/>
                  </a:lnTo>
                  <a:lnTo>
                    <a:pt x="2743" y="1255"/>
                  </a:lnTo>
                  <a:lnTo>
                    <a:pt x="2742" y="1261"/>
                  </a:lnTo>
                  <a:lnTo>
                    <a:pt x="2740" y="1266"/>
                  </a:lnTo>
                  <a:lnTo>
                    <a:pt x="2739" y="1273"/>
                  </a:lnTo>
                  <a:lnTo>
                    <a:pt x="2739" y="1280"/>
                  </a:lnTo>
                  <a:lnTo>
                    <a:pt x="2739" y="1287"/>
                  </a:lnTo>
                  <a:lnTo>
                    <a:pt x="2740" y="1294"/>
                  </a:lnTo>
                  <a:lnTo>
                    <a:pt x="2742" y="1300"/>
                  </a:lnTo>
                  <a:lnTo>
                    <a:pt x="2743" y="1305"/>
                  </a:lnTo>
                  <a:lnTo>
                    <a:pt x="2746" y="1311"/>
                  </a:lnTo>
                  <a:lnTo>
                    <a:pt x="2749" y="1315"/>
                  </a:lnTo>
                  <a:lnTo>
                    <a:pt x="2754" y="1324"/>
                  </a:lnTo>
                  <a:lnTo>
                    <a:pt x="2758" y="1326"/>
                  </a:lnTo>
                  <a:lnTo>
                    <a:pt x="2764" y="1329"/>
                  </a:lnTo>
                  <a:lnTo>
                    <a:pt x="2768" y="1332"/>
                  </a:lnTo>
                  <a:lnTo>
                    <a:pt x="2774" y="1333"/>
                  </a:lnTo>
                  <a:lnTo>
                    <a:pt x="2779" y="1335"/>
                  </a:lnTo>
                  <a:lnTo>
                    <a:pt x="2786" y="1336"/>
                  </a:lnTo>
                  <a:lnTo>
                    <a:pt x="2792" y="1336"/>
                  </a:lnTo>
                  <a:lnTo>
                    <a:pt x="2799" y="1336"/>
                  </a:lnTo>
                  <a:lnTo>
                    <a:pt x="2835" y="1336"/>
                  </a:lnTo>
                  <a:lnTo>
                    <a:pt x="2835" y="1563"/>
                  </a:lnTo>
                  <a:lnTo>
                    <a:pt x="2835" y="1584"/>
                  </a:lnTo>
                  <a:lnTo>
                    <a:pt x="2837" y="1592"/>
                  </a:lnTo>
                  <a:lnTo>
                    <a:pt x="2838" y="1602"/>
                  </a:lnTo>
                  <a:lnTo>
                    <a:pt x="2841" y="1619"/>
                  </a:lnTo>
                  <a:lnTo>
                    <a:pt x="2847" y="1636"/>
                  </a:lnTo>
                  <a:lnTo>
                    <a:pt x="2849" y="1643"/>
                  </a:lnTo>
                  <a:lnTo>
                    <a:pt x="2852" y="1650"/>
                  </a:lnTo>
                  <a:lnTo>
                    <a:pt x="2861" y="1664"/>
                  </a:lnTo>
                  <a:lnTo>
                    <a:pt x="2869" y="1677"/>
                  </a:lnTo>
                  <a:lnTo>
                    <a:pt x="2879" y="1688"/>
                  </a:lnTo>
                  <a:lnTo>
                    <a:pt x="2884" y="1692"/>
                  </a:lnTo>
                  <a:lnTo>
                    <a:pt x="2890" y="1696"/>
                  </a:lnTo>
                  <a:lnTo>
                    <a:pt x="2897" y="1702"/>
                  </a:lnTo>
                  <a:lnTo>
                    <a:pt x="2903" y="1705"/>
                  </a:lnTo>
                  <a:lnTo>
                    <a:pt x="2917" y="1712"/>
                  </a:lnTo>
                  <a:lnTo>
                    <a:pt x="2924" y="1716"/>
                  </a:lnTo>
                  <a:lnTo>
                    <a:pt x="2932" y="1719"/>
                  </a:lnTo>
                  <a:lnTo>
                    <a:pt x="2949" y="1723"/>
                  </a:lnTo>
                  <a:lnTo>
                    <a:pt x="2957" y="1724"/>
                  </a:lnTo>
                  <a:lnTo>
                    <a:pt x="2966" y="1726"/>
                  </a:lnTo>
                  <a:lnTo>
                    <a:pt x="2985" y="1727"/>
                  </a:lnTo>
                  <a:lnTo>
                    <a:pt x="3005" y="1728"/>
                  </a:lnTo>
                  <a:lnTo>
                    <a:pt x="3025" y="1728"/>
                  </a:lnTo>
                  <a:lnTo>
                    <a:pt x="3043" y="1727"/>
                  </a:lnTo>
                  <a:lnTo>
                    <a:pt x="3058" y="1724"/>
                  </a:lnTo>
                  <a:lnTo>
                    <a:pt x="3072" y="1723"/>
                  </a:lnTo>
                  <a:lnTo>
                    <a:pt x="3085" y="1719"/>
                  </a:lnTo>
                  <a:lnTo>
                    <a:pt x="3096" y="1716"/>
                  </a:lnTo>
                  <a:lnTo>
                    <a:pt x="3106" y="1712"/>
                  </a:lnTo>
                  <a:lnTo>
                    <a:pt x="3114" y="1706"/>
                  </a:lnTo>
                  <a:lnTo>
                    <a:pt x="3121" y="1702"/>
                  </a:lnTo>
                  <a:lnTo>
                    <a:pt x="3127" y="1695"/>
                  </a:lnTo>
                  <a:lnTo>
                    <a:pt x="3131" y="1689"/>
                  </a:lnTo>
                  <a:lnTo>
                    <a:pt x="3135" y="1684"/>
                  </a:lnTo>
                  <a:lnTo>
                    <a:pt x="3137" y="1677"/>
                  </a:lnTo>
                  <a:lnTo>
                    <a:pt x="3139" y="1670"/>
                  </a:lnTo>
                  <a:lnTo>
                    <a:pt x="3139" y="1663"/>
                  </a:lnTo>
                  <a:lnTo>
                    <a:pt x="3141" y="1654"/>
                  </a:lnTo>
                  <a:lnTo>
                    <a:pt x="3139" y="1647"/>
                  </a:lnTo>
                  <a:lnTo>
                    <a:pt x="3139" y="1639"/>
                  </a:lnTo>
                  <a:lnTo>
                    <a:pt x="3138" y="1632"/>
                  </a:lnTo>
                  <a:lnTo>
                    <a:pt x="3135" y="1625"/>
                  </a:lnTo>
                  <a:lnTo>
                    <a:pt x="3132" y="1619"/>
                  </a:lnTo>
                  <a:lnTo>
                    <a:pt x="3130" y="1614"/>
                  </a:lnTo>
                  <a:lnTo>
                    <a:pt x="3125" y="1608"/>
                  </a:lnTo>
                  <a:lnTo>
                    <a:pt x="3120" y="1604"/>
                  </a:lnTo>
                  <a:lnTo>
                    <a:pt x="3114" y="1600"/>
                  </a:lnTo>
                  <a:lnTo>
                    <a:pt x="3107" y="1597"/>
                  </a:lnTo>
                  <a:lnTo>
                    <a:pt x="3100" y="1594"/>
                  </a:lnTo>
                  <a:lnTo>
                    <a:pt x="3090" y="1591"/>
                  </a:lnTo>
                  <a:lnTo>
                    <a:pt x="3081" y="1590"/>
                  </a:lnTo>
                  <a:lnTo>
                    <a:pt x="3071" y="1588"/>
                  </a:lnTo>
                  <a:lnTo>
                    <a:pt x="3058" y="1587"/>
                  </a:lnTo>
                  <a:lnTo>
                    <a:pt x="3046" y="1587"/>
                  </a:lnTo>
                  <a:lnTo>
                    <a:pt x="3041" y="1587"/>
                  </a:lnTo>
                  <a:lnTo>
                    <a:pt x="3037" y="1585"/>
                  </a:lnTo>
                  <a:lnTo>
                    <a:pt x="3033" y="1584"/>
                  </a:lnTo>
                  <a:lnTo>
                    <a:pt x="3030" y="1581"/>
                  </a:lnTo>
                  <a:lnTo>
                    <a:pt x="3027" y="1578"/>
                  </a:lnTo>
                  <a:lnTo>
                    <a:pt x="3025" y="1574"/>
                  </a:lnTo>
                  <a:lnTo>
                    <a:pt x="3025" y="1570"/>
                  </a:lnTo>
                  <a:lnTo>
                    <a:pt x="3023" y="1564"/>
                  </a:lnTo>
                  <a:lnTo>
                    <a:pt x="3023" y="1550"/>
                  </a:lnTo>
                  <a:lnTo>
                    <a:pt x="3023" y="1336"/>
                  </a:lnTo>
                  <a:lnTo>
                    <a:pt x="3081" y="1336"/>
                  </a:lnTo>
                  <a:lnTo>
                    <a:pt x="3093" y="1336"/>
                  </a:lnTo>
                  <a:lnTo>
                    <a:pt x="3106" y="1333"/>
                  </a:lnTo>
                  <a:lnTo>
                    <a:pt x="3111" y="1332"/>
                  </a:lnTo>
                  <a:lnTo>
                    <a:pt x="3116" y="1329"/>
                  </a:lnTo>
                  <a:lnTo>
                    <a:pt x="3124" y="1324"/>
                  </a:lnTo>
                  <a:lnTo>
                    <a:pt x="3128" y="1319"/>
                  </a:lnTo>
                  <a:lnTo>
                    <a:pt x="3131" y="1315"/>
                  </a:lnTo>
                  <a:lnTo>
                    <a:pt x="3134" y="1311"/>
                  </a:lnTo>
                  <a:lnTo>
                    <a:pt x="3137" y="1305"/>
                  </a:lnTo>
                  <a:lnTo>
                    <a:pt x="3138" y="1300"/>
                  </a:lnTo>
                  <a:lnTo>
                    <a:pt x="3139" y="1294"/>
                  </a:lnTo>
                  <a:lnTo>
                    <a:pt x="3139" y="1287"/>
                  </a:lnTo>
                  <a:lnTo>
                    <a:pt x="3141" y="1280"/>
                  </a:lnTo>
                  <a:lnTo>
                    <a:pt x="3139" y="1273"/>
                  </a:lnTo>
                  <a:lnTo>
                    <a:pt x="3139" y="1266"/>
                  </a:lnTo>
                  <a:lnTo>
                    <a:pt x="3138" y="1261"/>
                  </a:lnTo>
                  <a:lnTo>
                    <a:pt x="3137" y="1255"/>
                  </a:lnTo>
                  <a:lnTo>
                    <a:pt x="3134" y="1249"/>
                  </a:lnTo>
                  <a:lnTo>
                    <a:pt x="3131" y="1245"/>
                  </a:lnTo>
                  <a:lnTo>
                    <a:pt x="3124" y="1238"/>
                  </a:lnTo>
                  <a:lnTo>
                    <a:pt x="3120" y="1234"/>
                  </a:lnTo>
                  <a:lnTo>
                    <a:pt x="3116" y="1231"/>
                  </a:lnTo>
                  <a:lnTo>
                    <a:pt x="3111" y="1230"/>
                  </a:lnTo>
                  <a:lnTo>
                    <a:pt x="3106" y="1227"/>
                  </a:lnTo>
                  <a:lnTo>
                    <a:pt x="3100" y="1226"/>
                  </a:lnTo>
                  <a:lnTo>
                    <a:pt x="3093" y="1224"/>
                  </a:lnTo>
                  <a:lnTo>
                    <a:pt x="3088" y="1224"/>
                  </a:lnTo>
                  <a:lnTo>
                    <a:pt x="3081" y="1224"/>
                  </a:lnTo>
                  <a:lnTo>
                    <a:pt x="3023" y="1224"/>
                  </a:lnTo>
                  <a:lnTo>
                    <a:pt x="3023" y="1161"/>
                  </a:lnTo>
                  <a:lnTo>
                    <a:pt x="3023" y="1150"/>
                  </a:lnTo>
                  <a:lnTo>
                    <a:pt x="3022" y="1139"/>
                  </a:lnTo>
                  <a:lnTo>
                    <a:pt x="3020" y="1127"/>
                  </a:lnTo>
                  <a:lnTo>
                    <a:pt x="3018" y="1118"/>
                  </a:lnTo>
                  <a:lnTo>
                    <a:pt x="3013" y="1109"/>
                  </a:lnTo>
                  <a:lnTo>
                    <a:pt x="3009" y="1101"/>
                  </a:lnTo>
                  <a:lnTo>
                    <a:pt x="3005" y="1094"/>
                  </a:lnTo>
                  <a:lnTo>
                    <a:pt x="2999" y="1088"/>
                  </a:lnTo>
                  <a:lnTo>
                    <a:pt x="2992" y="1083"/>
                  </a:lnTo>
                  <a:lnTo>
                    <a:pt x="2985" y="1077"/>
                  </a:lnTo>
                  <a:lnTo>
                    <a:pt x="2978" y="1074"/>
                  </a:lnTo>
                  <a:lnTo>
                    <a:pt x="2970" y="1070"/>
                  </a:lnTo>
                  <a:lnTo>
                    <a:pt x="2960" y="1067"/>
                  </a:lnTo>
                  <a:lnTo>
                    <a:pt x="2950" y="1066"/>
                  </a:lnTo>
                  <a:lnTo>
                    <a:pt x="2941" y="1064"/>
                  </a:lnTo>
                  <a:lnTo>
                    <a:pt x="2929" y="1064"/>
                  </a:lnTo>
                  <a:lnTo>
                    <a:pt x="2918" y="1064"/>
                  </a:lnTo>
                  <a:lnTo>
                    <a:pt x="2908" y="1066"/>
                  </a:lnTo>
                  <a:lnTo>
                    <a:pt x="2898" y="1067"/>
                  </a:lnTo>
                  <a:lnTo>
                    <a:pt x="2889" y="1070"/>
                  </a:lnTo>
                  <a:lnTo>
                    <a:pt x="2880" y="1074"/>
                  </a:lnTo>
                  <a:lnTo>
                    <a:pt x="2877" y="1076"/>
                  </a:lnTo>
                  <a:lnTo>
                    <a:pt x="2873" y="1077"/>
                  </a:lnTo>
                  <a:lnTo>
                    <a:pt x="2866" y="1083"/>
                  </a:lnTo>
                  <a:lnTo>
                    <a:pt x="2859" y="1088"/>
                  </a:lnTo>
                  <a:lnTo>
                    <a:pt x="2854" y="1094"/>
                  </a:lnTo>
                  <a:lnTo>
                    <a:pt x="2849" y="1101"/>
                  </a:lnTo>
                  <a:lnTo>
                    <a:pt x="2845" y="1109"/>
                  </a:lnTo>
                  <a:lnTo>
                    <a:pt x="2841" y="1118"/>
                  </a:lnTo>
                  <a:lnTo>
                    <a:pt x="2838" y="1127"/>
                  </a:lnTo>
                  <a:lnTo>
                    <a:pt x="2837" y="1139"/>
                  </a:lnTo>
                  <a:lnTo>
                    <a:pt x="2835" y="1150"/>
                  </a:lnTo>
                  <a:lnTo>
                    <a:pt x="2835" y="1161"/>
                  </a:lnTo>
                  <a:lnTo>
                    <a:pt x="2835" y="1224"/>
                  </a:lnTo>
                  <a:close/>
                  <a:moveTo>
                    <a:pt x="2419" y="1416"/>
                  </a:moveTo>
                  <a:lnTo>
                    <a:pt x="2419" y="1410"/>
                  </a:lnTo>
                  <a:lnTo>
                    <a:pt x="2421" y="1405"/>
                  </a:lnTo>
                  <a:lnTo>
                    <a:pt x="2421" y="1399"/>
                  </a:lnTo>
                  <a:lnTo>
                    <a:pt x="2422" y="1394"/>
                  </a:lnTo>
                  <a:lnTo>
                    <a:pt x="2425" y="1382"/>
                  </a:lnTo>
                  <a:lnTo>
                    <a:pt x="2429" y="1373"/>
                  </a:lnTo>
                  <a:lnTo>
                    <a:pt x="2433" y="1364"/>
                  </a:lnTo>
                  <a:lnTo>
                    <a:pt x="2438" y="1357"/>
                  </a:lnTo>
                  <a:lnTo>
                    <a:pt x="2443" y="1350"/>
                  </a:lnTo>
                  <a:lnTo>
                    <a:pt x="2450" y="1345"/>
                  </a:lnTo>
                  <a:lnTo>
                    <a:pt x="2456" y="1340"/>
                  </a:lnTo>
                  <a:lnTo>
                    <a:pt x="2463" y="1336"/>
                  </a:lnTo>
                  <a:lnTo>
                    <a:pt x="2471" y="1332"/>
                  </a:lnTo>
                  <a:lnTo>
                    <a:pt x="2478" y="1329"/>
                  </a:lnTo>
                  <a:lnTo>
                    <a:pt x="2487" y="1326"/>
                  </a:lnTo>
                  <a:lnTo>
                    <a:pt x="2495" y="1325"/>
                  </a:lnTo>
                  <a:lnTo>
                    <a:pt x="2510" y="1325"/>
                  </a:lnTo>
                  <a:lnTo>
                    <a:pt x="2529" y="1325"/>
                  </a:lnTo>
                  <a:lnTo>
                    <a:pt x="2537" y="1328"/>
                  </a:lnTo>
                  <a:lnTo>
                    <a:pt x="2545" y="1329"/>
                  </a:lnTo>
                  <a:lnTo>
                    <a:pt x="2552" y="1332"/>
                  </a:lnTo>
                  <a:lnTo>
                    <a:pt x="2561" y="1336"/>
                  </a:lnTo>
                  <a:lnTo>
                    <a:pt x="2568" y="1340"/>
                  </a:lnTo>
                  <a:lnTo>
                    <a:pt x="2573" y="1345"/>
                  </a:lnTo>
                  <a:lnTo>
                    <a:pt x="2579" y="1352"/>
                  </a:lnTo>
                  <a:lnTo>
                    <a:pt x="2585" y="1357"/>
                  </a:lnTo>
                  <a:lnTo>
                    <a:pt x="2590" y="1366"/>
                  </a:lnTo>
                  <a:lnTo>
                    <a:pt x="2593" y="1374"/>
                  </a:lnTo>
                  <a:lnTo>
                    <a:pt x="2597" y="1382"/>
                  </a:lnTo>
                  <a:lnTo>
                    <a:pt x="2599" y="1394"/>
                  </a:lnTo>
                  <a:lnTo>
                    <a:pt x="2600" y="1405"/>
                  </a:lnTo>
                  <a:lnTo>
                    <a:pt x="2601" y="1416"/>
                  </a:lnTo>
                  <a:lnTo>
                    <a:pt x="2419" y="1416"/>
                  </a:lnTo>
                  <a:close/>
                  <a:moveTo>
                    <a:pt x="2754" y="1619"/>
                  </a:moveTo>
                  <a:lnTo>
                    <a:pt x="2753" y="1608"/>
                  </a:lnTo>
                  <a:lnTo>
                    <a:pt x="2751" y="1601"/>
                  </a:lnTo>
                  <a:lnTo>
                    <a:pt x="2750" y="1595"/>
                  </a:lnTo>
                  <a:lnTo>
                    <a:pt x="2747" y="1591"/>
                  </a:lnTo>
                  <a:lnTo>
                    <a:pt x="2744" y="1585"/>
                  </a:lnTo>
                  <a:lnTo>
                    <a:pt x="2742" y="1580"/>
                  </a:lnTo>
                  <a:lnTo>
                    <a:pt x="2737" y="1576"/>
                  </a:lnTo>
                  <a:lnTo>
                    <a:pt x="2733" y="1571"/>
                  </a:lnTo>
                  <a:lnTo>
                    <a:pt x="2728" y="1567"/>
                  </a:lnTo>
                  <a:lnTo>
                    <a:pt x="2723" y="1563"/>
                  </a:lnTo>
                  <a:lnTo>
                    <a:pt x="2718" y="1560"/>
                  </a:lnTo>
                  <a:lnTo>
                    <a:pt x="2712" y="1559"/>
                  </a:lnTo>
                  <a:lnTo>
                    <a:pt x="2707" y="1556"/>
                  </a:lnTo>
                  <a:lnTo>
                    <a:pt x="2701" y="1556"/>
                  </a:lnTo>
                  <a:lnTo>
                    <a:pt x="2694" y="1555"/>
                  </a:lnTo>
                  <a:lnTo>
                    <a:pt x="2683" y="1556"/>
                  </a:lnTo>
                  <a:lnTo>
                    <a:pt x="2673" y="1557"/>
                  </a:lnTo>
                  <a:lnTo>
                    <a:pt x="2662" y="1560"/>
                  </a:lnTo>
                  <a:lnTo>
                    <a:pt x="2652" y="1564"/>
                  </a:lnTo>
                  <a:lnTo>
                    <a:pt x="2642" y="1569"/>
                  </a:lnTo>
                  <a:lnTo>
                    <a:pt x="2632" y="1574"/>
                  </a:lnTo>
                  <a:lnTo>
                    <a:pt x="2613" y="1585"/>
                  </a:lnTo>
                  <a:lnTo>
                    <a:pt x="2593" y="1597"/>
                  </a:lnTo>
                  <a:lnTo>
                    <a:pt x="2571" y="1607"/>
                  </a:lnTo>
                  <a:lnTo>
                    <a:pt x="2559" y="1609"/>
                  </a:lnTo>
                  <a:lnTo>
                    <a:pt x="2548" y="1612"/>
                  </a:lnTo>
                  <a:lnTo>
                    <a:pt x="2536" y="1615"/>
                  </a:lnTo>
                  <a:lnTo>
                    <a:pt x="2523" y="1615"/>
                  </a:lnTo>
                  <a:lnTo>
                    <a:pt x="2512" y="1615"/>
                  </a:lnTo>
                  <a:lnTo>
                    <a:pt x="2501" y="1614"/>
                  </a:lnTo>
                  <a:lnTo>
                    <a:pt x="2491" y="1611"/>
                  </a:lnTo>
                  <a:lnTo>
                    <a:pt x="2481" y="1608"/>
                  </a:lnTo>
                  <a:lnTo>
                    <a:pt x="2471" y="1604"/>
                  </a:lnTo>
                  <a:lnTo>
                    <a:pt x="2464" y="1600"/>
                  </a:lnTo>
                  <a:lnTo>
                    <a:pt x="2456" y="1594"/>
                  </a:lnTo>
                  <a:lnTo>
                    <a:pt x="2449" y="1587"/>
                  </a:lnTo>
                  <a:lnTo>
                    <a:pt x="2443" y="1580"/>
                  </a:lnTo>
                  <a:lnTo>
                    <a:pt x="2438" y="1573"/>
                  </a:lnTo>
                  <a:lnTo>
                    <a:pt x="2433" y="1564"/>
                  </a:lnTo>
                  <a:lnTo>
                    <a:pt x="2429" y="1555"/>
                  </a:lnTo>
                  <a:lnTo>
                    <a:pt x="2425" y="1545"/>
                  </a:lnTo>
                  <a:lnTo>
                    <a:pt x="2422" y="1535"/>
                  </a:lnTo>
                  <a:lnTo>
                    <a:pt x="2421" y="1524"/>
                  </a:lnTo>
                  <a:lnTo>
                    <a:pt x="2419" y="1513"/>
                  </a:lnTo>
                  <a:lnTo>
                    <a:pt x="2694" y="1513"/>
                  </a:lnTo>
                  <a:lnTo>
                    <a:pt x="2705" y="1513"/>
                  </a:lnTo>
                  <a:lnTo>
                    <a:pt x="2716" y="1511"/>
                  </a:lnTo>
                  <a:lnTo>
                    <a:pt x="2726" y="1510"/>
                  </a:lnTo>
                  <a:lnTo>
                    <a:pt x="2735" y="1508"/>
                  </a:lnTo>
                  <a:lnTo>
                    <a:pt x="2743" y="1506"/>
                  </a:lnTo>
                  <a:lnTo>
                    <a:pt x="2750" y="1503"/>
                  </a:lnTo>
                  <a:lnTo>
                    <a:pt x="2757" y="1500"/>
                  </a:lnTo>
                  <a:lnTo>
                    <a:pt x="2763" y="1494"/>
                  </a:lnTo>
                  <a:lnTo>
                    <a:pt x="2767" y="1490"/>
                  </a:lnTo>
                  <a:lnTo>
                    <a:pt x="2772" y="1485"/>
                  </a:lnTo>
                  <a:lnTo>
                    <a:pt x="2775" y="1478"/>
                  </a:lnTo>
                  <a:lnTo>
                    <a:pt x="2778" y="1471"/>
                  </a:lnTo>
                  <a:lnTo>
                    <a:pt x="2781" y="1462"/>
                  </a:lnTo>
                  <a:lnTo>
                    <a:pt x="2782" y="1454"/>
                  </a:lnTo>
                  <a:lnTo>
                    <a:pt x="2784" y="1444"/>
                  </a:lnTo>
                  <a:lnTo>
                    <a:pt x="2784" y="1434"/>
                  </a:lnTo>
                  <a:lnTo>
                    <a:pt x="2782" y="1419"/>
                  </a:lnTo>
                  <a:lnTo>
                    <a:pt x="2781" y="1403"/>
                  </a:lnTo>
                  <a:lnTo>
                    <a:pt x="2777" y="1385"/>
                  </a:lnTo>
                  <a:lnTo>
                    <a:pt x="2770" y="1368"/>
                  </a:lnTo>
                  <a:lnTo>
                    <a:pt x="2761" y="1350"/>
                  </a:lnTo>
                  <a:lnTo>
                    <a:pt x="2751" y="1331"/>
                  </a:lnTo>
                  <a:lnTo>
                    <a:pt x="2746" y="1322"/>
                  </a:lnTo>
                  <a:lnTo>
                    <a:pt x="2739" y="1312"/>
                  </a:lnTo>
                  <a:lnTo>
                    <a:pt x="2723" y="1296"/>
                  </a:lnTo>
                  <a:lnTo>
                    <a:pt x="2715" y="1286"/>
                  </a:lnTo>
                  <a:lnTo>
                    <a:pt x="2707" y="1279"/>
                  </a:lnTo>
                  <a:lnTo>
                    <a:pt x="2697" y="1270"/>
                  </a:lnTo>
                  <a:lnTo>
                    <a:pt x="2686" y="1262"/>
                  </a:lnTo>
                  <a:lnTo>
                    <a:pt x="2663" y="1248"/>
                  </a:lnTo>
                  <a:lnTo>
                    <a:pt x="2651" y="1242"/>
                  </a:lnTo>
                  <a:lnTo>
                    <a:pt x="2637" y="1235"/>
                  </a:lnTo>
                  <a:lnTo>
                    <a:pt x="2623" y="1231"/>
                  </a:lnTo>
                  <a:lnTo>
                    <a:pt x="2607" y="1226"/>
                  </a:lnTo>
                  <a:lnTo>
                    <a:pt x="2592" y="1221"/>
                  </a:lnTo>
                  <a:lnTo>
                    <a:pt x="2575" y="1219"/>
                  </a:lnTo>
                  <a:lnTo>
                    <a:pt x="2558" y="1216"/>
                  </a:lnTo>
                  <a:lnTo>
                    <a:pt x="2540" y="1213"/>
                  </a:lnTo>
                  <a:lnTo>
                    <a:pt x="2522" y="1212"/>
                  </a:lnTo>
                  <a:lnTo>
                    <a:pt x="2501" y="1212"/>
                  </a:lnTo>
                  <a:lnTo>
                    <a:pt x="2487" y="1212"/>
                  </a:lnTo>
                  <a:lnTo>
                    <a:pt x="2473" y="1213"/>
                  </a:lnTo>
                  <a:lnTo>
                    <a:pt x="2459" y="1213"/>
                  </a:lnTo>
                  <a:lnTo>
                    <a:pt x="2445" y="1216"/>
                  </a:lnTo>
                  <a:lnTo>
                    <a:pt x="2432" y="1217"/>
                  </a:lnTo>
                  <a:lnTo>
                    <a:pt x="2418" y="1220"/>
                  </a:lnTo>
                  <a:lnTo>
                    <a:pt x="2405" y="1223"/>
                  </a:lnTo>
                  <a:lnTo>
                    <a:pt x="2393" y="1227"/>
                  </a:lnTo>
                  <a:lnTo>
                    <a:pt x="2380" y="1231"/>
                  </a:lnTo>
                  <a:lnTo>
                    <a:pt x="2369" y="1235"/>
                  </a:lnTo>
                  <a:lnTo>
                    <a:pt x="2358" y="1241"/>
                  </a:lnTo>
                  <a:lnTo>
                    <a:pt x="2347" y="1247"/>
                  </a:lnTo>
                  <a:lnTo>
                    <a:pt x="2335" y="1252"/>
                  </a:lnTo>
                  <a:lnTo>
                    <a:pt x="2325" y="1259"/>
                  </a:lnTo>
                  <a:lnTo>
                    <a:pt x="2314" y="1266"/>
                  </a:lnTo>
                  <a:lnTo>
                    <a:pt x="2306" y="1273"/>
                  </a:lnTo>
                  <a:lnTo>
                    <a:pt x="2296" y="1282"/>
                  </a:lnTo>
                  <a:lnTo>
                    <a:pt x="2288" y="1290"/>
                  </a:lnTo>
                  <a:lnTo>
                    <a:pt x="2279" y="1300"/>
                  </a:lnTo>
                  <a:lnTo>
                    <a:pt x="2272" y="1310"/>
                  </a:lnTo>
                  <a:lnTo>
                    <a:pt x="2265" y="1319"/>
                  </a:lnTo>
                  <a:lnTo>
                    <a:pt x="2258" y="1331"/>
                  </a:lnTo>
                  <a:lnTo>
                    <a:pt x="2253" y="1342"/>
                  </a:lnTo>
                  <a:lnTo>
                    <a:pt x="2247" y="1354"/>
                  </a:lnTo>
                  <a:lnTo>
                    <a:pt x="2241" y="1367"/>
                  </a:lnTo>
                  <a:lnTo>
                    <a:pt x="2237" y="1380"/>
                  </a:lnTo>
                  <a:lnTo>
                    <a:pt x="2234" y="1394"/>
                  </a:lnTo>
                  <a:lnTo>
                    <a:pt x="2230" y="1408"/>
                  </a:lnTo>
                  <a:lnTo>
                    <a:pt x="2229" y="1422"/>
                  </a:lnTo>
                  <a:lnTo>
                    <a:pt x="2227" y="1437"/>
                  </a:lnTo>
                  <a:lnTo>
                    <a:pt x="2226" y="1452"/>
                  </a:lnTo>
                  <a:lnTo>
                    <a:pt x="2226" y="1469"/>
                  </a:lnTo>
                  <a:lnTo>
                    <a:pt x="2226" y="1486"/>
                  </a:lnTo>
                  <a:lnTo>
                    <a:pt x="2227" y="1501"/>
                  </a:lnTo>
                  <a:lnTo>
                    <a:pt x="2229" y="1517"/>
                  </a:lnTo>
                  <a:lnTo>
                    <a:pt x="2230" y="1532"/>
                  </a:lnTo>
                  <a:lnTo>
                    <a:pt x="2234" y="1546"/>
                  </a:lnTo>
                  <a:lnTo>
                    <a:pt x="2237" y="1560"/>
                  </a:lnTo>
                  <a:lnTo>
                    <a:pt x="2241" y="1573"/>
                  </a:lnTo>
                  <a:lnTo>
                    <a:pt x="2247" y="1585"/>
                  </a:lnTo>
                  <a:lnTo>
                    <a:pt x="2253" y="1597"/>
                  </a:lnTo>
                  <a:lnTo>
                    <a:pt x="2258" y="1609"/>
                  </a:lnTo>
                  <a:lnTo>
                    <a:pt x="2265" y="1619"/>
                  </a:lnTo>
                  <a:lnTo>
                    <a:pt x="2272" y="1630"/>
                  </a:lnTo>
                  <a:lnTo>
                    <a:pt x="2279" y="1640"/>
                  </a:lnTo>
                  <a:lnTo>
                    <a:pt x="2288" y="1649"/>
                  </a:lnTo>
                  <a:lnTo>
                    <a:pt x="2296" y="1658"/>
                  </a:lnTo>
                  <a:lnTo>
                    <a:pt x="2306" y="1665"/>
                  </a:lnTo>
                  <a:lnTo>
                    <a:pt x="2314" y="1674"/>
                  </a:lnTo>
                  <a:lnTo>
                    <a:pt x="2325" y="1681"/>
                  </a:lnTo>
                  <a:lnTo>
                    <a:pt x="2335" y="1688"/>
                  </a:lnTo>
                  <a:lnTo>
                    <a:pt x="2347" y="1693"/>
                  </a:lnTo>
                  <a:lnTo>
                    <a:pt x="2369" y="1705"/>
                  </a:lnTo>
                  <a:lnTo>
                    <a:pt x="2380" y="1709"/>
                  </a:lnTo>
                  <a:lnTo>
                    <a:pt x="2393" y="1713"/>
                  </a:lnTo>
                  <a:lnTo>
                    <a:pt x="2405" y="1717"/>
                  </a:lnTo>
                  <a:lnTo>
                    <a:pt x="2418" y="1720"/>
                  </a:lnTo>
                  <a:lnTo>
                    <a:pt x="2445" y="1724"/>
                  </a:lnTo>
                  <a:lnTo>
                    <a:pt x="2459" y="1726"/>
                  </a:lnTo>
                  <a:lnTo>
                    <a:pt x="2473" y="1727"/>
                  </a:lnTo>
                  <a:lnTo>
                    <a:pt x="2501" y="1728"/>
                  </a:lnTo>
                  <a:lnTo>
                    <a:pt x="2534" y="1727"/>
                  </a:lnTo>
                  <a:lnTo>
                    <a:pt x="2566" y="1726"/>
                  </a:lnTo>
                  <a:lnTo>
                    <a:pt x="2580" y="1724"/>
                  </a:lnTo>
                  <a:lnTo>
                    <a:pt x="2594" y="1723"/>
                  </a:lnTo>
                  <a:lnTo>
                    <a:pt x="2607" y="1721"/>
                  </a:lnTo>
                  <a:lnTo>
                    <a:pt x="2620" y="1719"/>
                  </a:lnTo>
                  <a:lnTo>
                    <a:pt x="2644" y="1714"/>
                  </a:lnTo>
                  <a:lnTo>
                    <a:pt x="2663" y="1707"/>
                  </a:lnTo>
                  <a:lnTo>
                    <a:pt x="2681" y="1702"/>
                  </a:lnTo>
                  <a:lnTo>
                    <a:pt x="2698" y="1693"/>
                  </a:lnTo>
                  <a:lnTo>
                    <a:pt x="2712" y="1686"/>
                  </a:lnTo>
                  <a:lnTo>
                    <a:pt x="2723" y="1677"/>
                  </a:lnTo>
                  <a:lnTo>
                    <a:pt x="2733" y="1668"/>
                  </a:lnTo>
                  <a:lnTo>
                    <a:pt x="2742" y="1658"/>
                  </a:lnTo>
                  <a:lnTo>
                    <a:pt x="2747" y="1649"/>
                  </a:lnTo>
                  <a:lnTo>
                    <a:pt x="2751" y="1639"/>
                  </a:lnTo>
                  <a:lnTo>
                    <a:pt x="2754" y="1629"/>
                  </a:lnTo>
                  <a:lnTo>
                    <a:pt x="2754" y="1625"/>
                  </a:lnTo>
                  <a:lnTo>
                    <a:pt x="2754" y="1619"/>
                  </a:lnTo>
                  <a:close/>
                  <a:moveTo>
                    <a:pt x="1943" y="1385"/>
                  </a:moveTo>
                  <a:lnTo>
                    <a:pt x="1942" y="1385"/>
                  </a:lnTo>
                  <a:lnTo>
                    <a:pt x="1942" y="1123"/>
                  </a:lnTo>
                  <a:lnTo>
                    <a:pt x="1940" y="1111"/>
                  </a:lnTo>
                  <a:lnTo>
                    <a:pt x="1940" y="1099"/>
                  </a:lnTo>
                  <a:lnTo>
                    <a:pt x="1937" y="1090"/>
                  </a:lnTo>
                  <a:lnTo>
                    <a:pt x="1935" y="1080"/>
                  </a:lnTo>
                  <a:lnTo>
                    <a:pt x="1932" y="1071"/>
                  </a:lnTo>
                  <a:lnTo>
                    <a:pt x="1928" y="1063"/>
                  </a:lnTo>
                  <a:lnTo>
                    <a:pt x="1922" y="1056"/>
                  </a:lnTo>
                  <a:lnTo>
                    <a:pt x="1916" y="1049"/>
                  </a:lnTo>
                  <a:lnTo>
                    <a:pt x="1911" y="1043"/>
                  </a:lnTo>
                  <a:lnTo>
                    <a:pt x="1904" y="1039"/>
                  </a:lnTo>
                  <a:lnTo>
                    <a:pt x="1895" y="1035"/>
                  </a:lnTo>
                  <a:lnTo>
                    <a:pt x="1887" y="1032"/>
                  </a:lnTo>
                  <a:lnTo>
                    <a:pt x="1879" y="1029"/>
                  </a:lnTo>
                  <a:lnTo>
                    <a:pt x="1869" y="1028"/>
                  </a:lnTo>
                  <a:lnTo>
                    <a:pt x="1858" y="1027"/>
                  </a:lnTo>
                  <a:lnTo>
                    <a:pt x="1846" y="1027"/>
                  </a:lnTo>
                  <a:lnTo>
                    <a:pt x="1837" y="1027"/>
                  </a:lnTo>
                  <a:lnTo>
                    <a:pt x="1825" y="1028"/>
                  </a:lnTo>
                  <a:lnTo>
                    <a:pt x="1816" y="1029"/>
                  </a:lnTo>
                  <a:lnTo>
                    <a:pt x="1807" y="1032"/>
                  </a:lnTo>
                  <a:lnTo>
                    <a:pt x="1799" y="1035"/>
                  </a:lnTo>
                  <a:lnTo>
                    <a:pt x="1795" y="1036"/>
                  </a:lnTo>
                  <a:lnTo>
                    <a:pt x="1790" y="1039"/>
                  </a:lnTo>
                  <a:lnTo>
                    <a:pt x="1783" y="1043"/>
                  </a:lnTo>
                  <a:lnTo>
                    <a:pt x="1778" y="1049"/>
                  </a:lnTo>
                  <a:lnTo>
                    <a:pt x="1772" y="1056"/>
                  </a:lnTo>
                  <a:lnTo>
                    <a:pt x="1767" y="1063"/>
                  </a:lnTo>
                  <a:lnTo>
                    <a:pt x="1762" y="1071"/>
                  </a:lnTo>
                  <a:lnTo>
                    <a:pt x="1760" y="1080"/>
                  </a:lnTo>
                  <a:lnTo>
                    <a:pt x="1757" y="1090"/>
                  </a:lnTo>
                  <a:lnTo>
                    <a:pt x="1754" y="1099"/>
                  </a:lnTo>
                  <a:lnTo>
                    <a:pt x="1754" y="1111"/>
                  </a:lnTo>
                  <a:lnTo>
                    <a:pt x="1753" y="1123"/>
                  </a:lnTo>
                  <a:lnTo>
                    <a:pt x="1753" y="1632"/>
                  </a:lnTo>
                  <a:lnTo>
                    <a:pt x="1754" y="1643"/>
                  </a:lnTo>
                  <a:lnTo>
                    <a:pt x="1754" y="1654"/>
                  </a:lnTo>
                  <a:lnTo>
                    <a:pt x="1757" y="1665"/>
                  </a:lnTo>
                  <a:lnTo>
                    <a:pt x="1760" y="1675"/>
                  </a:lnTo>
                  <a:lnTo>
                    <a:pt x="1762" y="1684"/>
                  </a:lnTo>
                  <a:lnTo>
                    <a:pt x="1767" y="1692"/>
                  </a:lnTo>
                  <a:lnTo>
                    <a:pt x="1772" y="1699"/>
                  </a:lnTo>
                  <a:lnTo>
                    <a:pt x="1778" y="1705"/>
                  </a:lnTo>
                  <a:lnTo>
                    <a:pt x="1783" y="1710"/>
                  </a:lnTo>
                  <a:lnTo>
                    <a:pt x="1790" y="1716"/>
                  </a:lnTo>
                  <a:lnTo>
                    <a:pt x="1799" y="1719"/>
                  </a:lnTo>
                  <a:lnTo>
                    <a:pt x="1807" y="1723"/>
                  </a:lnTo>
                  <a:lnTo>
                    <a:pt x="1816" y="1726"/>
                  </a:lnTo>
                  <a:lnTo>
                    <a:pt x="1825" y="1727"/>
                  </a:lnTo>
                  <a:lnTo>
                    <a:pt x="1837" y="1728"/>
                  </a:lnTo>
                  <a:lnTo>
                    <a:pt x="1846" y="1728"/>
                  </a:lnTo>
                  <a:lnTo>
                    <a:pt x="1858" y="1728"/>
                  </a:lnTo>
                  <a:lnTo>
                    <a:pt x="1869" y="1727"/>
                  </a:lnTo>
                  <a:lnTo>
                    <a:pt x="1879" y="1726"/>
                  </a:lnTo>
                  <a:lnTo>
                    <a:pt x="1887" y="1723"/>
                  </a:lnTo>
                  <a:lnTo>
                    <a:pt x="1895" y="1719"/>
                  </a:lnTo>
                  <a:lnTo>
                    <a:pt x="1900" y="1717"/>
                  </a:lnTo>
                  <a:lnTo>
                    <a:pt x="1904" y="1716"/>
                  </a:lnTo>
                  <a:lnTo>
                    <a:pt x="1911" y="1710"/>
                  </a:lnTo>
                  <a:lnTo>
                    <a:pt x="1916" y="1705"/>
                  </a:lnTo>
                  <a:lnTo>
                    <a:pt x="1922" y="1699"/>
                  </a:lnTo>
                  <a:lnTo>
                    <a:pt x="1928" y="1692"/>
                  </a:lnTo>
                  <a:lnTo>
                    <a:pt x="1932" y="1684"/>
                  </a:lnTo>
                  <a:lnTo>
                    <a:pt x="1935" y="1675"/>
                  </a:lnTo>
                  <a:lnTo>
                    <a:pt x="1937" y="1665"/>
                  </a:lnTo>
                  <a:lnTo>
                    <a:pt x="1940" y="1654"/>
                  </a:lnTo>
                  <a:lnTo>
                    <a:pt x="1940" y="1643"/>
                  </a:lnTo>
                  <a:lnTo>
                    <a:pt x="1942" y="1632"/>
                  </a:lnTo>
                  <a:lnTo>
                    <a:pt x="1942" y="1588"/>
                  </a:lnTo>
                  <a:lnTo>
                    <a:pt x="1984" y="1548"/>
                  </a:lnTo>
                  <a:lnTo>
                    <a:pt x="2037" y="1637"/>
                  </a:lnTo>
                  <a:lnTo>
                    <a:pt x="2051" y="1663"/>
                  </a:lnTo>
                  <a:lnTo>
                    <a:pt x="2065" y="1684"/>
                  </a:lnTo>
                  <a:lnTo>
                    <a:pt x="2078" y="1699"/>
                  </a:lnTo>
                  <a:lnTo>
                    <a:pt x="2083" y="1705"/>
                  </a:lnTo>
                  <a:lnTo>
                    <a:pt x="2089" y="1710"/>
                  </a:lnTo>
                  <a:lnTo>
                    <a:pt x="2096" y="1716"/>
                  </a:lnTo>
                  <a:lnTo>
                    <a:pt x="2101" y="1719"/>
                  </a:lnTo>
                  <a:lnTo>
                    <a:pt x="2108" y="1721"/>
                  </a:lnTo>
                  <a:lnTo>
                    <a:pt x="2115" y="1724"/>
                  </a:lnTo>
                  <a:lnTo>
                    <a:pt x="2122" y="1726"/>
                  </a:lnTo>
                  <a:lnTo>
                    <a:pt x="2129" y="1727"/>
                  </a:lnTo>
                  <a:lnTo>
                    <a:pt x="2138" y="1728"/>
                  </a:lnTo>
                  <a:lnTo>
                    <a:pt x="2148" y="1728"/>
                  </a:lnTo>
                  <a:lnTo>
                    <a:pt x="2157" y="1728"/>
                  </a:lnTo>
                  <a:lnTo>
                    <a:pt x="2166" y="1727"/>
                  </a:lnTo>
                  <a:lnTo>
                    <a:pt x="2176" y="1724"/>
                  </a:lnTo>
                  <a:lnTo>
                    <a:pt x="2184" y="1723"/>
                  </a:lnTo>
                  <a:lnTo>
                    <a:pt x="2192" y="1719"/>
                  </a:lnTo>
                  <a:lnTo>
                    <a:pt x="2201" y="1714"/>
                  </a:lnTo>
                  <a:lnTo>
                    <a:pt x="2208" y="1710"/>
                  </a:lnTo>
                  <a:lnTo>
                    <a:pt x="2215" y="1705"/>
                  </a:lnTo>
                  <a:lnTo>
                    <a:pt x="2222" y="1699"/>
                  </a:lnTo>
                  <a:lnTo>
                    <a:pt x="2227" y="1692"/>
                  </a:lnTo>
                  <a:lnTo>
                    <a:pt x="2232" y="1685"/>
                  </a:lnTo>
                  <a:lnTo>
                    <a:pt x="2236" y="1678"/>
                  </a:lnTo>
                  <a:lnTo>
                    <a:pt x="2240" y="1670"/>
                  </a:lnTo>
                  <a:lnTo>
                    <a:pt x="2243" y="1661"/>
                  </a:lnTo>
                  <a:lnTo>
                    <a:pt x="2244" y="1651"/>
                  </a:lnTo>
                  <a:lnTo>
                    <a:pt x="2244" y="1642"/>
                  </a:lnTo>
                  <a:lnTo>
                    <a:pt x="2244" y="1632"/>
                  </a:lnTo>
                  <a:lnTo>
                    <a:pt x="2241" y="1621"/>
                  </a:lnTo>
                  <a:lnTo>
                    <a:pt x="2239" y="1611"/>
                  </a:lnTo>
                  <a:lnTo>
                    <a:pt x="2234" y="1600"/>
                  </a:lnTo>
                  <a:lnTo>
                    <a:pt x="2229" y="1588"/>
                  </a:lnTo>
                  <a:lnTo>
                    <a:pt x="2222" y="1577"/>
                  </a:lnTo>
                  <a:lnTo>
                    <a:pt x="2208" y="1555"/>
                  </a:lnTo>
                  <a:lnTo>
                    <a:pt x="2114" y="1420"/>
                  </a:lnTo>
                  <a:lnTo>
                    <a:pt x="2177" y="1360"/>
                  </a:lnTo>
                  <a:lnTo>
                    <a:pt x="2184" y="1353"/>
                  </a:lnTo>
                  <a:lnTo>
                    <a:pt x="2191" y="1345"/>
                  </a:lnTo>
                  <a:lnTo>
                    <a:pt x="2197" y="1336"/>
                  </a:lnTo>
                  <a:lnTo>
                    <a:pt x="2202" y="1326"/>
                  </a:lnTo>
                  <a:lnTo>
                    <a:pt x="2206" y="1318"/>
                  </a:lnTo>
                  <a:lnTo>
                    <a:pt x="2209" y="1310"/>
                  </a:lnTo>
                  <a:lnTo>
                    <a:pt x="2212" y="1301"/>
                  </a:lnTo>
                  <a:lnTo>
                    <a:pt x="2212" y="1293"/>
                  </a:lnTo>
                  <a:lnTo>
                    <a:pt x="2212" y="1283"/>
                  </a:lnTo>
                  <a:lnTo>
                    <a:pt x="2211" y="1275"/>
                  </a:lnTo>
                  <a:lnTo>
                    <a:pt x="2208" y="1266"/>
                  </a:lnTo>
                  <a:lnTo>
                    <a:pt x="2205" y="1259"/>
                  </a:lnTo>
                  <a:lnTo>
                    <a:pt x="2201" y="1252"/>
                  </a:lnTo>
                  <a:lnTo>
                    <a:pt x="2197" y="1245"/>
                  </a:lnTo>
                  <a:lnTo>
                    <a:pt x="2191" y="1240"/>
                  </a:lnTo>
                  <a:lnTo>
                    <a:pt x="2185" y="1234"/>
                  </a:lnTo>
                  <a:lnTo>
                    <a:pt x="2180" y="1228"/>
                  </a:lnTo>
                  <a:lnTo>
                    <a:pt x="2173" y="1224"/>
                  </a:lnTo>
                  <a:lnTo>
                    <a:pt x="2166" y="1220"/>
                  </a:lnTo>
                  <a:lnTo>
                    <a:pt x="2159" y="1217"/>
                  </a:lnTo>
                  <a:lnTo>
                    <a:pt x="2150" y="1214"/>
                  </a:lnTo>
                  <a:lnTo>
                    <a:pt x="2143" y="1213"/>
                  </a:lnTo>
                  <a:lnTo>
                    <a:pt x="2135" y="1212"/>
                  </a:lnTo>
                  <a:lnTo>
                    <a:pt x="2127" y="1212"/>
                  </a:lnTo>
                  <a:lnTo>
                    <a:pt x="2117" y="1212"/>
                  </a:lnTo>
                  <a:lnTo>
                    <a:pt x="2107" y="1213"/>
                  </a:lnTo>
                  <a:lnTo>
                    <a:pt x="2103" y="1214"/>
                  </a:lnTo>
                  <a:lnTo>
                    <a:pt x="2097" y="1216"/>
                  </a:lnTo>
                  <a:lnTo>
                    <a:pt x="2089" y="1220"/>
                  </a:lnTo>
                  <a:lnTo>
                    <a:pt x="2085" y="1223"/>
                  </a:lnTo>
                  <a:lnTo>
                    <a:pt x="2080" y="1226"/>
                  </a:lnTo>
                  <a:lnTo>
                    <a:pt x="2071" y="1233"/>
                  </a:lnTo>
                  <a:lnTo>
                    <a:pt x="2066" y="1237"/>
                  </a:lnTo>
                  <a:lnTo>
                    <a:pt x="2062" y="1241"/>
                  </a:lnTo>
                  <a:lnTo>
                    <a:pt x="2052" y="1252"/>
                  </a:lnTo>
                  <a:lnTo>
                    <a:pt x="1943" y="1385"/>
                  </a:lnTo>
                  <a:close/>
                  <a:moveTo>
                    <a:pt x="1376" y="1632"/>
                  </a:moveTo>
                  <a:lnTo>
                    <a:pt x="1376" y="1644"/>
                  </a:lnTo>
                  <a:lnTo>
                    <a:pt x="1377" y="1656"/>
                  </a:lnTo>
                  <a:lnTo>
                    <a:pt x="1380" y="1665"/>
                  </a:lnTo>
                  <a:lnTo>
                    <a:pt x="1383" y="1675"/>
                  </a:lnTo>
                  <a:lnTo>
                    <a:pt x="1387" y="1684"/>
                  </a:lnTo>
                  <a:lnTo>
                    <a:pt x="1391" y="1692"/>
                  </a:lnTo>
                  <a:lnTo>
                    <a:pt x="1397" y="1699"/>
                  </a:lnTo>
                  <a:lnTo>
                    <a:pt x="1402" y="1705"/>
                  </a:lnTo>
                  <a:lnTo>
                    <a:pt x="1409" y="1710"/>
                  </a:lnTo>
                  <a:lnTo>
                    <a:pt x="1416" y="1716"/>
                  </a:lnTo>
                  <a:lnTo>
                    <a:pt x="1425" y="1719"/>
                  </a:lnTo>
                  <a:lnTo>
                    <a:pt x="1433" y="1723"/>
                  </a:lnTo>
                  <a:lnTo>
                    <a:pt x="1443" y="1726"/>
                  </a:lnTo>
                  <a:lnTo>
                    <a:pt x="1451" y="1727"/>
                  </a:lnTo>
                  <a:lnTo>
                    <a:pt x="1463" y="1728"/>
                  </a:lnTo>
                  <a:lnTo>
                    <a:pt x="1472" y="1728"/>
                  </a:lnTo>
                  <a:lnTo>
                    <a:pt x="1482" y="1728"/>
                  </a:lnTo>
                  <a:lnTo>
                    <a:pt x="1493" y="1727"/>
                  </a:lnTo>
                  <a:lnTo>
                    <a:pt x="1502" y="1726"/>
                  </a:lnTo>
                  <a:lnTo>
                    <a:pt x="1512" y="1723"/>
                  </a:lnTo>
                  <a:lnTo>
                    <a:pt x="1520" y="1719"/>
                  </a:lnTo>
                  <a:lnTo>
                    <a:pt x="1528" y="1716"/>
                  </a:lnTo>
                  <a:lnTo>
                    <a:pt x="1535" y="1710"/>
                  </a:lnTo>
                  <a:lnTo>
                    <a:pt x="1542" y="1705"/>
                  </a:lnTo>
                  <a:lnTo>
                    <a:pt x="1548" y="1699"/>
                  </a:lnTo>
                  <a:lnTo>
                    <a:pt x="1554" y="1692"/>
                  </a:lnTo>
                  <a:lnTo>
                    <a:pt x="1558" y="1684"/>
                  </a:lnTo>
                  <a:lnTo>
                    <a:pt x="1562" y="1675"/>
                  </a:lnTo>
                  <a:lnTo>
                    <a:pt x="1565" y="1665"/>
                  </a:lnTo>
                  <a:lnTo>
                    <a:pt x="1566" y="1661"/>
                  </a:lnTo>
                  <a:lnTo>
                    <a:pt x="1568" y="1656"/>
                  </a:lnTo>
                  <a:lnTo>
                    <a:pt x="1569" y="1644"/>
                  </a:lnTo>
                  <a:lnTo>
                    <a:pt x="1569" y="1632"/>
                  </a:lnTo>
                  <a:lnTo>
                    <a:pt x="1569" y="1497"/>
                  </a:lnTo>
                  <a:lnTo>
                    <a:pt x="1569" y="1486"/>
                  </a:lnTo>
                  <a:lnTo>
                    <a:pt x="1570" y="1476"/>
                  </a:lnTo>
                  <a:lnTo>
                    <a:pt x="1572" y="1466"/>
                  </a:lnTo>
                  <a:lnTo>
                    <a:pt x="1575" y="1457"/>
                  </a:lnTo>
                  <a:lnTo>
                    <a:pt x="1577" y="1450"/>
                  </a:lnTo>
                  <a:lnTo>
                    <a:pt x="1582" y="1443"/>
                  </a:lnTo>
                  <a:lnTo>
                    <a:pt x="1586" y="1436"/>
                  </a:lnTo>
                  <a:lnTo>
                    <a:pt x="1591" y="1430"/>
                  </a:lnTo>
                  <a:lnTo>
                    <a:pt x="1597" y="1424"/>
                  </a:lnTo>
                  <a:lnTo>
                    <a:pt x="1603" y="1420"/>
                  </a:lnTo>
                  <a:lnTo>
                    <a:pt x="1617" y="1412"/>
                  </a:lnTo>
                  <a:lnTo>
                    <a:pt x="1625" y="1409"/>
                  </a:lnTo>
                  <a:lnTo>
                    <a:pt x="1633" y="1406"/>
                  </a:lnTo>
                  <a:lnTo>
                    <a:pt x="1642" y="1403"/>
                  </a:lnTo>
                  <a:lnTo>
                    <a:pt x="1652" y="1401"/>
                  </a:lnTo>
                  <a:lnTo>
                    <a:pt x="1703" y="1388"/>
                  </a:lnTo>
                  <a:lnTo>
                    <a:pt x="1710" y="1385"/>
                  </a:lnTo>
                  <a:lnTo>
                    <a:pt x="1716" y="1384"/>
                  </a:lnTo>
                  <a:lnTo>
                    <a:pt x="1722" y="1381"/>
                  </a:lnTo>
                  <a:lnTo>
                    <a:pt x="1726" y="1377"/>
                  </a:lnTo>
                  <a:lnTo>
                    <a:pt x="1736" y="1368"/>
                  </a:lnTo>
                  <a:lnTo>
                    <a:pt x="1743" y="1359"/>
                  </a:lnTo>
                  <a:lnTo>
                    <a:pt x="1748" y="1347"/>
                  </a:lnTo>
                  <a:lnTo>
                    <a:pt x="1753" y="1333"/>
                  </a:lnTo>
                  <a:lnTo>
                    <a:pt x="1755" y="1318"/>
                  </a:lnTo>
                  <a:lnTo>
                    <a:pt x="1757" y="1310"/>
                  </a:lnTo>
                  <a:lnTo>
                    <a:pt x="1757" y="1301"/>
                  </a:lnTo>
                  <a:lnTo>
                    <a:pt x="1755" y="1284"/>
                  </a:lnTo>
                  <a:lnTo>
                    <a:pt x="1753" y="1269"/>
                  </a:lnTo>
                  <a:lnTo>
                    <a:pt x="1750" y="1262"/>
                  </a:lnTo>
                  <a:lnTo>
                    <a:pt x="1747" y="1254"/>
                  </a:lnTo>
                  <a:lnTo>
                    <a:pt x="1744" y="1247"/>
                  </a:lnTo>
                  <a:lnTo>
                    <a:pt x="1740" y="1241"/>
                  </a:lnTo>
                  <a:lnTo>
                    <a:pt x="1734" y="1234"/>
                  </a:lnTo>
                  <a:lnTo>
                    <a:pt x="1729" y="1228"/>
                  </a:lnTo>
                  <a:lnTo>
                    <a:pt x="1722" y="1224"/>
                  </a:lnTo>
                  <a:lnTo>
                    <a:pt x="1715" y="1220"/>
                  </a:lnTo>
                  <a:lnTo>
                    <a:pt x="1706" y="1216"/>
                  </a:lnTo>
                  <a:lnTo>
                    <a:pt x="1698" y="1213"/>
                  </a:lnTo>
                  <a:lnTo>
                    <a:pt x="1688" y="1212"/>
                  </a:lnTo>
                  <a:lnTo>
                    <a:pt x="1678" y="1212"/>
                  </a:lnTo>
                  <a:lnTo>
                    <a:pt x="1667" y="1212"/>
                  </a:lnTo>
                  <a:lnTo>
                    <a:pt x="1657" y="1214"/>
                  </a:lnTo>
                  <a:lnTo>
                    <a:pt x="1649" y="1217"/>
                  </a:lnTo>
                  <a:lnTo>
                    <a:pt x="1639" y="1220"/>
                  </a:lnTo>
                  <a:lnTo>
                    <a:pt x="1631" y="1226"/>
                  </a:lnTo>
                  <a:lnTo>
                    <a:pt x="1622" y="1231"/>
                  </a:lnTo>
                  <a:lnTo>
                    <a:pt x="1614" y="1238"/>
                  </a:lnTo>
                  <a:lnTo>
                    <a:pt x="1605" y="1247"/>
                  </a:lnTo>
                  <a:lnTo>
                    <a:pt x="1598" y="1256"/>
                  </a:lnTo>
                  <a:lnTo>
                    <a:pt x="1591" y="1266"/>
                  </a:lnTo>
                  <a:lnTo>
                    <a:pt x="1584" y="1277"/>
                  </a:lnTo>
                  <a:lnTo>
                    <a:pt x="1577" y="1290"/>
                  </a:lnTo>
                  <a:lnTo>
                    <a:pt x="1570" y="1303"/>
                  </a:lnTo>
                  <a:lnTo>
                    <a:pt x="1563" y="1318"/>
                  </a:lnTo>
                  <a:lnTo>
                    <a:pt x="1551" y="1349"/>
                  </a:lnTo>
                  <a:lnTo>
                    <a:pt x="1549" y="1349"/>
                  </a:lnTo>
                  <a:lnTo>
                    <a:pt x="1549" y="1311"/>
                  </a:lnTo>
                  <a:lnTo>
                    <a:pt x="1549" y="1298"/>
                  </a:lnTo>
                  <a:lnTo>
                    <a:pt x="1548" y="1286"/>
                  </a:lnTo>
                  <a:lnTo>
                    <a:pt x="1545" y="1275"/>
                  </a:lnTo>
                  <a:lnTo>
                    <a:pt x="1542" y="1265"/>
                  </a:lnTo>
                  <a:lnTo>
                    <a:pt x="1540" y="1255"/>
                  </a:lnTo>
                  <a:lnTo>
                    <a:pt x="1535" y="1248"/>
                  </a:lnTo>
                  <a:lnTo>
                    <a:pt x="1530" y="1240"/>
                  </a:lnTo>
                  <a:lnTo>
                    <a:pt x="1524" y="1234"/>
                  </a:lnTo>
                  <a:lnTo>
                    <a:pt x="1519" y="1228"/>
                  </a:lnTo>
                  <a:lnTo>
                    <a:pt x="1512" y="1224"/>
                  </a:lnTo>
                  <a:lnTo>
                    <a:pt x="1505" y="1220"/>
                  </a:lnTo>
                  <a:lnTo>
                    <a:pt x="1496" y="1217"/>
                  </a:lnTo>
                  <a:lnTo>
                    <a:pt x="1489" y="1214"/>
                  </a:lnTo>
                  <a:lnTo>
                    <a:pt x="1481" y="1213"/>
                  </a:lnTo>
                  <a:lnTo>
                    <a:pt x="1472" y="1212"/>
                  </a:lnTo>
                  <a:lnTo>
                    <a:pt x="1463" y="1212"/>
                  </a:lnTo>
                  <a:lnTo>
                    <a:pt x="1454" y="1212"/>
                  </a:lnTo>
                  <a:lnTo>
                    <a:pt x="1446" y="1213"/>
                  </a:lnTo>
                  <a:lnTo>
                    <a:pt x="1437" y="1214"/>
                  </a:lnTo>
                  <a:lnTo>
                    <a:pt x="1429" y="1217"/>
                  </a:lnTo>
                  <a:lnTo>
                    <a:pt x="1422" y="1220"/>
                  </a:lnTo>
                  <a:lnTo>
                    <a:pt x="1415" y="1224"/>
                  </a:lnTo>
                  <a:lnTo>
                    <a:pt x="1408" y="1230"/>
                  </a:lnTo>
                  <a:lnTo>
                    <a:pt x="1401" y="1235"/>
                  </a:lnTo>
                  <a:lnTo>
                    <a:pt x="1395" y="1241"/>
                  </a:lnTo>
                  <a:lnTo>
                    <a:pt x="1391" y="1248"/>
                  </a:lnTo>
                  <a:lnTo>
                    <a:pt x="1387" y="1256"/>
                  </a:lnTo>
                  <a:lnTo>
                    <a:pt x="1383" y="1265"/>
                  </a:lnTo>
                  <a:lnTo>
                    <a:pt x="1380" y="1275"/>
                  </a:lnTo>
                  <a:lnTo>
                    <a:pt x="1377" y="1284"/>
                  </a:lnTo>
                  <a:lnTo>
                    <a:pt x="1376" y="1296"/>
                  </a:lnTo>
                  <a:lnTo>
                    <a:pt x="1376" y="1308"/>
                  </a:lnTo>
                  <a:lnTo>
                    <a:pt x="1376" y="1632"/>
                  </a:lnTo>
                  <a:close/>
                  <a:moveTo>
                    <a:pt x="1327" y="1356"/>
                  </a:moveTo>
                  <a:lnTo>
                    <a:pt x="1327" y="1346"/>
                  </a:lnTo>
                  <a:lnTo>
                    <a:pt x="1325" y="1335"/>
                  </a:lnTo>
                  <a:lnTo>
                    <a:pt x="1322" y="1325"/>
                  </a:lnTo>
                  <a:lnTo>
                    <a:pt x="1320" y="1315"/>
                  </a:lnTo>
                  <a:lnTo>
                    <a:pt x="1315" y="1307"/>
                  </a:lnTo>
                  <a:lnTo>
                    <a:pt x="1311" y="1298"/>
                  </a:lnTo>
                  <a:lnTo>
                    <a:pt x="1306" y="1290"/>
                  </a:lnTo>
                  <a:lnTo>
                    <a:pt x="1300" y="1283"/>
                  </a:lnTo>
                  <a:lnTo>
                    <a:pt x="1294" y="1276"/>
                  </a:lnTo>
                  <a:lnTo>
                    <a:pt x="1287" y="1269"/>
                  </a:lnTo>
                  <a:lnTo>
                    <a:pt x="1279" y="1263"/>
                  </a:lnTo>
                  <a:lnTo>
                    <a:pt x="1271" y="1258"/>
                  </a:lnTo>
                  <a:lnTo>
                    <a:pt x="1262" y="1252"/>
                  </a:lnTo>
                  <a:lnTo>
                    <a:pt x="1254" y="1247"/>
                  </a:lnTo>
                  <a:lnTo>
                    <a:pt x="1234" y="1238"/>
                  </a:lnTo>
                  <a:lnTo>
                    <a:pt x="1215" y="1231"/>
                  </a:lnTo>
                  <a:lnTo>
                    <a:pt x="1194" y="1226"/>
                  </a:lnTo>
                  <a:lnTo>
                    <a:pt x="1173" y="1221"/>
                  </a:lnTo>
                  <a:lnTo>
                    <a:pt x="1150" y="1217"/>
                  </a:lnTo>
                  <a:lnTo>
                    <a:pt x="1128" y="1214"/>
                  </a:lnTo>
                  <a:lnTo>
                    <a:pt x="1107" y="1213"/>
                  </a:lnTo>
                  <a:lnTo>
                    <a:pt x="1086" y="1212"/>
                  </a:lnTo>
                  <a:lnTo>
                    <a:pt x="1066" y="1212"/>
                  </a:lnTo>
                  <a:lnTo>
                    <a:pt x="1041" y="1212"/>
                  </a:lnTo>
                  <a:lnTo>
                    <a:pt x="1017" y="1214"/>
                  </a:lnTo>
                  <a:lnTo>
                    <a:pt x="995" y="1216"/>
                  </a:lnTo>
                  <a:lnTo>
                    <a:pt x="972" y="1220"/>
                  </a:lnTo>
                  <a:lnTo>
                    <a:pt x="951" y="1224"/>
                  </a:lnTo>
                  <a:lnTo>
                    <a:pt x="932" y="1230"/>
                  </a:lnTo>
                  <a:lnTo>
                    <a:pt x="913" y="1237"/>
                  </a:lnTo>
                  <a:lnTo>
                    <a:pt x="898" y="1244"/>
                  </a:lnTo>
                  <a:lnTo>
                    <a:pt x="883" y="1252"/>
                  </a:lnTo>
                  <a:lnTo>
                    <a:pt x="876" y="1256"/>
                  </a:lnTo>
                  <a:lnTo>
                    <a:pt x="868" y="1262"/>
                  </a:lnTo>
                  <a:lnTo>
                    <a:pt x="863" y="1266"/>
                  </a:lnTo>
                  <a:lnTo>
                    <a:pt x="857" y="1272"/>
                  </a:lnTo>
                  <a:lnTo>
                    <a:pt x="847" y="1282"/>
                  </a:lnTo>
                  <a:lnTo>
                    <a:pt x="843" y="1287"/>
                  </a:lnTo>
                  <a:lnTo>
                    <a:pt x="840" y="1293"/>
                  </a:lnTo>
                  <a:lnTo>
                    <a:pt x="835" y="1305"/>
                  </a:lnTo>
                  <a:lnTo>
                    <a:pt x="832" y="1311"/>
                  </a:lnTo>
                  <a:lnTo>
                    <a:pt x="831" y="1318"/>
                  </a:lnTo>
                  <a:lnTo>
                    <a:pt x="829" y="1325"/>
                  </a:lnTo>
                  <a:lnTo>
                    <a:pt x="829" y="1331"/>
                  </a:lnTo>
                  <a:lnTo>
                    <a:pt x="829" y="1338"/>
                  </a:lnTo>
                  <a:lnTo>
                    <a:pt x="831" y="1345"/>
                  </a:lnTo>
                  <a:lnTo>
                    <a:pt x="832" y="1352"/>
                  </a:lnTo>
                  <a:lnTo>
                    <a:pt x="833" y="1357"/>
                  </a:lnTo>
                  <a:lnTo>
                    <a:pt x="836" y="1361"/>
                  </a:lnTo>
                  <a:lnTo>
                    <a:pt x="839" y="1367"/>
                  </a:lnTo>
                  <a:lnTo>
                    <a:pt x="842" y="1371"/>
                  </a:lnTo>
                  <a:lnTo>
                    <a:pt x="846" y="1375"/>
                  </a:lnTo>
                  <a:lnTo>
                    <a:pt x="850" y="1380"/>
                  </a:lnTo>
                  <a:lnTo>
                    <a:pt x="854" y="1382"/>
                  </a:lnTo>
                  <a:lnTo>
                    <a:pt x="860" y="1385"/>
                  </a:lnTo>
                  <a:lnTo>
                    <a:pt x="864" y="1387"/>
                  </a:lnTo>
                  <a:lnTo>
                    <a:pt x="871" y="1389"/>
                  </a:lnTo>
                  <a:lnTo>
                    <a:pt x="877" y="1391"/>
                  </a:lnTo>
                  <a:lnTo>
                    <a:pt x="884" y="1391"/>
                  </a:lnTo>
                  <a:lnTo>
                    <a:pt x="891" y="1391"/>
                  </a:lnTo>
                  <a:lnTo>
                    <a:pt x="902" y="1391"/>
                  </a:lnTo>
                  <a:lnTo>
                    <a:pt x="908" y="1389"/>
                  </a:lnTo>
                  <a:lnTo>
                    <a:pt x="913" y="1388"/>
                  </a:lnTo>
                  <a:lnTo>
                    <a:pt x="923" y="1385"/>
                  </a:lnTo>
                  <a:lnTo>
                    <a:pt x="933" y="1381"/>
                  </a:lnTo>
                  <a:lnTo>
                    <a:pt x="943" y="1375"/>
                  </a:lnTo>
                  <a:lnTo>
                    <a:pt x="951" y="1370"/>
                  </a:lnTo>
                  <a:lnTo>
                    <a:pt x="969" y="1357"/>
                  </a:lnTo>
                  <a:lnTo>
                    <a:pt x="988" y="1346"/>
                  </a:lnTo>
                  <a:lnTo>
                    <a:pt x="997" y="1340"/>
                  </a:lnTo>
                  <a:lnTo>
                    <a:pt x="1007" y="1335"/>
                  </a:lnTo>
                  <a:lnTo>
                    <a:pt x="1013" y="1332"/>
                  </a:lnTo>
                  <a:lnTo>
                    <a:pt x="1020" y="1331"/>
                  </a:lnTo>
                  <a:lnTo>
                    <a:pt x="1025" y="1329"/>
                  </a:lnTo>
                  <a:lnTo>
                    <a:pt x="1031" y="1328"/>
                  </a:lnTo>
                  <a:lnTo>
                    <a:pt x="1038" y="1326"/>
                  </a:lnTo>
                  <a:lnTo>
                    <a:pt x="1045" y="1325"/>
                  </a:lnTo>
                  <a:lnTo>
                    <a:pt x="1060" y="1325"/>
                  </a:lnTo>
                  <a:lnTo>
                    <a:pt x="1079" y="1325"/>
                  </a:lnTo>
                  <a:lnTo>
                    <a:pt x="1087" y="1326"/>
                  </a:lnTo>
                  <a:lnTo>
                    <a:pt x="1094" y="1328"/>
                  </a:lnTo>
                  <a:lnTo>
                    <a:pt x="1108" y="1332"/>
                  </a:lnTo>
                  <a:lnTo>
                    <a:pt x="1114" y="1333"/>
                  </a:lnTo>
                  <a:lnTo>
                    <a:pt x="1119" y="1336"/>
                  </a:lnTo>
                  <a:lnTo>
                    <a:pt x="1128" y="1343"/>
                  </a:lnTo>
                  <a:lnTo>
                    <a:pt x="1130" y="1347"/>
                  </a:lnTo>
                  <a:lnTo>
                    <a:pt x="1133" y="1352"/>
                  </a:lnTo>
                  <a:lnTo>
                    <a:pt x="1136" y="1356"/>
                  </a:lnTo>
                  <a:lnTo>
                    <a:pt x="1137" y="1361"/>
                  </a:lnTo>
                  <a:lnTo>
                    <a:pt x="1137" y="1367"/>
                  </a:lnTo>
                  <a:lnTo>
                    <a:pt x="1139" y="1373"/>
                  </a:lnTo>
                  <a:lnTo>
                    <a:pt x="1137" y="1378"/>
                  </a:lnTo>
                  <a:lnTo>
                    <a:pt x="1137" y="1384"/>
                  </a:lnTo>
                  <a:lnTo>
                    <a:pt x="1135" y="1388"/>
                  </a:lnTo>
                  <a:lnTo>
                    <a:pt x="1133" y="1394"/>
                  </a:lnTo>
                  <a:lnTo>
                    <a:pt x="1129" y="1398"/>
                  </a:lnTo>
                  <a:lnTo>
                    <a:pt x="1125" y="1401"/>
                  </a:lnTo>
                  <a:lnTo>
                    <a:pt x="1121" y="1405"/>
                  </a:lnTo>
                  <a:lnTo>
                    <a:pt x="1115" y="1408"/>
                  </a:lnTo>
                  <a:lnTo>
                    <a:pt x="1108" y="1409"/>
                  </a:lnTo>
                  <a:lnTo>
                    <a:pt x="1101" y="1412"/>
                  </a:lnTo>
                  <a:lnTo>
                    <a:pt x="1083" y="1416"/>
                  </a:lnTo>
                  <a:lnTo>
                    <a:pt x="1062" y="1419"/>
                  </a:lnTo>
                  <a:lnTo>
                    <a:pt x="1037" y="1420"/>
                  </a:lnTo>
                  <a:lnTo>
                    <a:pt x="1002" y="1423"/>
                  </a:lnTo>
                  <a:lnTo>
                    <a:pt x="971" y="1427"/>
                  </a:lnTo>
                  <a:lnTo>
                    <a:pt x="941" y="1433"/>
                  </a:lnTo>
                  <a:lnTo>
                    <a:pt x="916" y="1438"/>
                  </a:lnTo>
                  <a:lnTo>
                    <a:pt x="894" y="1445"/>
                  </a:lnTo>
                  <a:lnTo>
                    <a:pt x="883" y="1450"/>
                  </a:lnTo>
                  <a:lnTo>
                    <a:pt x="873" y="1454"/>
                  </a:lnTo>
                  <a:lnTo>
                    <a:pt x="854" y="1462"/>
                  </a:lnTo>
                  <a:lnTo>
                    <a:pt x="847" y="1466"/>
                  </a:lnTo>
                  <a:lnTo>
                    <a:pt x="839" y="1472"/>
                  </a:lnTo>
                  <a:lnTo>
                    <a:pt x="826" y="1482"/>
                  </a:lnTo>
                  <a:lnTo>
                    <a:pt x="821" y="1487"/>
                  </a:lnTo>
                  <a:lnTo>
                    <a:pt x="815" y="1494"/>
                  </a:lnTo>
                  <a:lnTo>
                    <a:pt x="811" y="1500"/>
                  </a:lnTo>
                  <a:lnTo>
                    <a:pt x="807" y="1506"/>
                  </a:lnTo>
                  <a:lnTo>
                    <a:pt x="803" y="1513"/>
                  </a:lnTo>
                  <a:lnTo>
                    <a:pt x="798" y="1518"/>
                  </a:lnTo>
                  <a:lnTo>
                    <a:pt x="796" y="1525"/>
                  </a:lnTo>
                  <a:lnTo>
                    <a:pt x="794" y="1532"/>
                  </a:lnTo>
                  <a:lnTo>
                    <a:pt x="790" y="1546"/>
                  </a:lnTo>
                  <a:lnTo>
                    <a:pt x="789" y="1553"/>
                  </a:lnTo>
                  <a:lnTo>
                    <a:pt x="787" y="1560"/>
                  </a:lnTo>
                  <a:lnTo>
                    <a:pt x="787" y="1576"/>
                  </a:lnTo>
                  <a:lnTo>
                    <a:pt x="787" y="1585"/>
                  </a:lnTo>
                  <a:lnTo>
                    <a:pt x="789" y="1595"/>
                  </a:lnTo>
                  <a:lnTo>
                    <a:pt x="790" y="1614"/>
                  </a:lnTo>
                  <a:lnTo>
                    <a:pt x="793" y="1622"/>
                  </a:lnTo>
                  <a:lnTo>
                    <a:pt x="794" y="1630"/>
                  </a:lnTo>
                  <a:lnTo>
                    <a:pt x="797" y="1637"/>
                  </a:lnTo>
                  <a:lnTo>
                    <a:pt x="801" y="1646"/>
                  </a:lnTo>
                  <a:lnTo>
                    <a:pt x="804" y="1653"/>
                  </a:lnTo>
                  <a:lnTo>
                    <a:pt x="808" y="1660"/>
                  </a:lnTo>
                  <a:lnTo>
                    <a:pt x="817" y="1671"/>
                  </a:lnTo>
                  <a:lnTo>
                    <a:pt x="828" y="1682"/>
                  </a:lnTo>
                  <a:lnTo>
                    <a:pt x="833" y="1688"/>
                  </a:lnTo>
                  <a:lnTo>
                    <a:pt x="839" y="1692"/>
                  </a:lnTo>
                  <a:lnTo>
                    <a:pt x="852" y="1702"/>
                  </a:lnTo>
                  <a:lnTo>
                    <a:pt x="859" y="1705"/>
                  </a:lnTo>
                  <a:lnTo>
                    <a:pt x="866" y="1709"/>
                  </a:lnTo>
                  <a:lnTo>
                    <a:pt x="881" y="1714"/>
                  </a:lnTo>
                  <a:lnTo>
                    <a:pt x="897" y="1720"/>
                  </a:lnTo>
                  <a:lnTo>
                    <a:pt x="913" y="1723"/>
                  </a:lnTo>
                  <a:lnTo>
                    <a:pt x="932" y="1726"/>
                  </a:lnTo>
                  <a:lnTo>
                    <a:pt x="951" y="1728"/>
                  </a:lnTo>
                  <a:lnTo>
                    <a:pt x="971" y="1728"/>
                  </a:lnTo>
                  <a:lnTo>
                    <a:pt x="996" y="1727"/>
                  </a:lnTo>
                  <a:lnTo>
                    <a:pt x="1009" y="1726"/>
                  </a:lnTo>
                  <a:lnTo>
                    <a:pt x="1021" y="1724"/>
                  </a:lnTo>
                  <a:lnTo>
                    <a:pt x="1032" y="1721"/>
                  </a:lnTo>
                  <a:lnTo>
                    <a:pt x="1045" y="1719"/>
                  </a:lnTo>
                  <a:lnTo>
                    <a:pt x="1056" y="1714"/>
                  </a:lnTo>
                  <a:lnTo>
                    <a:pt x="1069" y="1710"/>
                  </a:lnTo>
                  <a:lnTo>
                    <a:pt x="1080" y="1706"/>
                  </a:lnTo>
                  <a:lnTo>
                    <a:pt x="1090" y="1699"/>
                  </a:lnTo>
                  <a:lnTo>
                    <a:pt x="1101" y="1693"/>
                  </a:lnTo>
                  <a:lnTo>
                    <a:pt x="1111" y="1686"/>
                  </a:lnTo>
                  <a:lnTo>
                    <a:pt x="1119" y="1678"/>
                  </a:lnTo>
                  <a:lnTo>
                    <a:pt x="1129" y="1670"/>
                  </a:lnTo>
                  <a:lnTo>
                    <a:pt x="1133" y="1665"/>
                  </a:lnTo>
                  <a:lnTo>
                    <a:pt x="1136" y="1660"/>
                  </a:lnTo>
                  <a:lnTo>
                    <a:pt x="1144" y="1650"/>
                  </a:lnTo>
                  <a:lnTo>
                    <a:pt x="1146" y="1658"/>
                  </a:lnTo>
                  <a:lnTo>
                    <a:pt x="1147" y="1667"/>
                  </a:lnTo>
                  <a:lnTo>
                    <a:pt x="1150" y="1674"/>
                  </a:lnTo>
                  <a:lnTo>
                    <a:pt x="1153" y="1681"/>
                  </a:lnTo>
                  <a:lnTo>
                    <a:pt x="1156" y="1688"/>
                  </a:lnTo>
                  <a:lnTo>
                    <a:pt x="1160" y="1695"/>
                  </a:lnTo>
                  <a:lnTo>
                    <a:pt x="1166" y="1700"/>
                  </a:lnTo>
                  <a:lnTo>
                    <a:pt x="1170" y="1706"/>
                  </a:lnTo>
                  <a:lnTo>
                    <a:pt x="1177" y="1710"/>
                  </a:lnTo>
                  <a:lnTo>
                    <a:pt x="1184" y="1716"/>
                  </a:lnTo>
                  <a:lnTo>
                    <a:pt x="1191" y="1719"/>
                  </a:lnTo>
                  <a:lnTo>
                    <a:pt x="1199" y="1723"/>
                  </a:lnTo>
                  <a:lnTo>
                    <a:pt x="1209" y="1724"/>
                  </a:lnTo>
                  <a:lnTo>
                    <a:pt x="1219" y="1727"/>
                  </a:lnTo>
                  <a:lnTo>
                    <a:pt x="1230" y="1728"/>
                  </a:lnTo>
                  <a:lnTo>
                    <a:pt x="1243" y="1728"/>
                  </a:lnTo>
                  <a:lnTo>
                    <a:pt x="1259" y="1727"/>
                  </a:lnTo>
                  <a:lnTo>
                    <a:pt x="1268" y="1726"/>
                  </a:lnTo>
                  <a:lnTo>
                    <a:pt x="1276" y="1724"/>
                  </a:lnTo>
                  <a:lnTo>
                    <a:pt x="1283" y="1721"/>
                  </a:lnTo>
                  <a:lnTo>
                    <a:pt x="1290" y="1719"/>
                  </a:lnTo>
                  <a:lnTo>
                    <a:pt x="1297" y="1716"/>
                  </a:lnTo>
                  <a:lnTo>
                    <a:pt x="1304" y="1712"/>
                  </a:lnTo>
                  <a:lnTo>
                    <a:pt x="1310" y="1707"/>
                  </a:lnTo>
                  <a:lnTo>
                    <a:pt x="1315" y="1702"/>
                  </a:lnTo>
                  <a:lnTo>
                    <a:pt x="1321" y="1696"/>
                  </a:lnTo>
                  <a:lnTo>
                    <a:pt x="1325" y="1691"/>
                  </a:lnTo>
                  <a:lnTo>
                    <a:pt x="1328" y="1684"/>
                  </a:lnTo>
                  <a:lnTo>
                    <a:pt x="1331" y="1677"/>
                  </a:lnTo>
                  <a:lnTo>
                    <a:pt x="1332" y="1668"/>
                  </a:lnTo>
                  <a:lnTo>
                    <a:pt x="1332" y="1660"/>
                  </a:lnTo>
                  <a:lnTo>
                    <a:pt x="1331" y="1640"/>
                  </a:lnTo>
                  <a:lnTo>
                    <a:pt x="1329" y="1619"/>
                  </a:lnTo>
                  <a:lnTo>
                    <a:pt x="1328" y="1597"/>
                  </a:lnTo>
                  <a:lnTo>
                    <a:pt x="1327" y="1584"/>
                  </a:lnTo>
                  <a:lnTo>
                    <a:pt x="1327" y="1571"/>
                  </a:lnTo>
                  <a:lnTo>
                    <a:pt x="1327" y="1356"/>
                  </a:lnTo>
                  <a:close/>
                  <a:moveTo>
                    <a:pt x="1139" y="1550"/>
                  </a:moveTo>
                  <a:lnTo>
                    <a:pt x="1137" y="1557"/>
                  </a:lnTo>
                  <a:lnTo>
                    <a:pt x="1136" y="1564"/>
                  </a:lnTo>
                  <a:lnTo>
                    <a:pt x="1135" y="1570"/>
                  </a:lnTo>
                  <a:lnTo>
                    <a:pt x="1132" y="1577"/>
                  </a:lnTo>
                  <a:lnTo>
                    <a:pt x="1128" y="1583"/>
                  </a:lnTo>
                  <a:lnTo>
                    <a:pt x="1123" y="1588"/>
                  </a:lnTo>
                  <a:lnTo>
                    <a:pt x="1118" y="1594"/>
                  </a:lnTo>
                  <a:lnTo>
                    <a:pt x="1112" y="1600"/>
                  </a:lnTo>
                  <a:lnTo>
                    <a:pt x="1107" y="1604"/>
                  </a:lnTo>
                  <a:lnTo>
                    <a:pt x="1100" y="1608"/>
                  </a:lnTo>
                  <a:lnTo>
                    <a:pt x="1091" y="1612"/>
                  </a:lnTo>
                  <a:lnTo>
                    <a:pt x="1083" y="1615"/>
                  </a:lnTo>
                  <a:lnTo>
                    <a:pt x="1074" y="1618"/>
                  </a:lnTo>
                  <a:lnTo>
                    <a:pt x="1066" y="1619"/>
                  </a:lnTo>
                  <a:lnTo>
                    <a:pt x="1056" y="1621"/>
                  </a:lnTo>
                  <a:lnTo>
                    <a:pt x="1046" y="1621"/>
                  </a:lnTo>
                  <a:lnTo>
                    <a:pt x="1035" y="1621"/>
                  </a:lnTo>
                  <a:lnTo>
                    <a:pt x="1024" y="1618"/>
                  </a:lnTo>
                  <a:lnTo>
                    <a:pt x="1018" y="1616"/>
                  </a:lnTo>
                  <a:lnTo>
                    <a:pt x="1014" y="1614"/>
                  </a:lnTo>
                  <a:lnTo>
                    <a:pt x="1009" y="1611"/>
                  </a:lnTo>
                  <a:lnTo>
                    <a:pt x="1004" y="1608"/>
                  </a:lnTo>
                  <a:lnTo>
                    <a:pt x="1000" y="1605"/>
                  </a:lnTo>
                  <a:lnTo>
                    <a:pt x="997" y="1601"/>
                  </a:lnTo>
                  <a:lnTo>
                    <a:pt x="995" y="1597"/>
                  </a:lnTo>
                  <a:lnTo>
                    <a:pt x="992" y="1592"/>
                  </a:lnTo>
                  <a:lnTo>
                    <a:pt x="989" y="1588"/>
                  </a:lnTo>
                  <a:lnTo>
                    <a:pt x="988" y="1583"/>
                  </a:lnTo>
                  <a:lnTo>
                    <a:pt x="988" y="1578"/>
                  </a:lnTo>
                  <a:lnTo>
                    <a:pt x="986" y="1573"/>
                  </a:lnTo>
                  <a:lnTo>
                    <a:pt x="988" y="1566"/>
                  </a:lnTo>
                  <a:lnTo>
                    <a:pt x="989" y="1559"/>
                  </a:lnTo>
                  <a:lnTo>
                    <a:pt x="990" y="1553"/>
                  </a:lnTo>
                  <a:lnTo>
                    <a:pt x="992" y="1550"/>
                  </a:lnTo>
                  <a:lnTo>
                    <a:pt x="995" y="1548"/>
                  </a:lnTo>
                  <a:lnTo>
                    <a:pt x="997" y="1542"/>
                  </a:lnTo>
                  <a:lnTo>
                    <a:pt x="1002" y="1539"/>
                  </a:lnTo>
                  <a:lnTo>
                    <a:pt x="1007" y="1535"/>
                  </a:lnTo>
                  <a:lnTo>
                    <a:pt x="1013" y="1532"/>
                  </a:lnTo>
                  <a:lnTo>
                    <a:pt x="1020" y="1529"/>
                  </a:lnTo>
                  <a:lnTo>
                    <a:pt x="1027" y="1528"/>
                  </a:lnTo>
                  <a:lnTo>
                    <a:pt x="1035" y="1527"/>
                  </a:lnTo>
                  <a:lnTo>
                    <a:pt x="1044" y="1525"/>
                  </a:lnTo>
                  <a:lnTo>
                    <a:pt x="1079" y="1520"/>
                  </a:lnTo>
                  <a:lnTo>
                    <a:pt x="1095" y="1515"/>
                  </a:lnTo>
                  <a:lnTo>
                    <a:pt x="1104" y="1514"/>
                  </a:lnTo>
                  <a:lnTo>
                    <a:pt x="1112" y="1511"/>
                  </a:lnTo>
                  <a:lnTo>
                    <a:pt x="1119" y="1508"/>
                  </a:lnTo>
                  <a:lnTo>
                    <a:pt x="1126" y="1504"/>
                  </a:lnTo>
                  <a:lnTo>
                    <a:pt x="1133" y="1500"/>
                  </a:lnTo>
                  <a:lnTo>
                    <a:pt x="1139" y="1494"/>
                  </a:lnTo>
                  <a:lnTo>
                    <a:pt x="1139" y="1550"/>
                  </a:lnTo>
                  <a:close/>
                  <a:moveTo>
                    <a:pt x="380" y="1452"/>
                  </a:moveTo>
                  <a:lnTo>
                    <a:pt x="378" y="1452"/>
                  </a:lnTo>
                  <a:lnTo>
                    <a:pt x="288" y="1116"/>
                  </a:lnTo>
                  <a:lnTo>
                    <a:pt x="284" y="1105"/>
                  </a:lnTo>
                  <a:lnTo>
                    <a:pt x="281" y="1094"/>
                  </a:lnTo>
                  <a:lnTo>
                    <a:pt x="277" y="1083"/>
                  </a:lnTo>
                  <a:lnTo>
                    <a:pt x="273" y="1074"/>
                  </a:lnTo>
                  <a:lnTo>
                    <a:pt x="267" y="1066"/>
                  </a:lnTo>
                  <a:lnTo>
                    <a:pt x="262" y="1059"/>
                  </a:lnTo>
                  <a:lnTo>
                    <a:pt x="256" y="1052"/>
                  </a:lnTo>
                  <a:lnTo>
                    <a:pt x="249" y="1046"/>
                  </a:lnTo>
                  <a:lnTo>
                    <a:pt x="242" y="1041"/>
                  </a:lnTo>
                  <a:lnTo>
                    <a:pt x="235" y="1036"/>
                  </a:lnTo>
                  <a:lnTo>
                    <a:pt x="227" y="1034"/>
                  </a:lnTo>
                  <a:lnTo>
                    <a:pt x="218" y="1031"/>
                  </a:lnTo>
                  <a:lnTo>
                    <a:pt x="209" y="1028"/>
                  </a:lnTo>
                  <a:lnTo>
                    <a:pt x="197" y="1027"/>
                  </a:lnTo>
                  <a:lnTo>
                    <a:pt x="186" y="1027"/>
                  </a:lnTo>
                  <a:lnTo>
                    <a:pt x="174" y="1027"/>
                  </a:lnTo>
                  <a:lnTo>
                    <a:pt x="112" y="1027"/>
                  </a:lnTo>
                  <a:lnTo>
                    <a:pt x="99" y="1027"/>
                  </a:lnTo>
                  <a:lnTo>
                    <a:pt x="85" y="1028"/>
                  </a:lnTo>
                  <a:lnTo>
                    <a:pt x="74" y="1031"/>
                  </a:lnTo>
                  <a:lnTo>
                    <a:pt x="63" y="1035"/>
                  </a:lnTo>
                  <a:lnTo>
                    <a:pt x="53" y="1039"/>
                  </a:lnTo>
                  <a:lnTo>
                    <a:pt x="43" y="1045"/>
                  </a:lnTo>
                  <a:lnTo>
                    <a:pt x="35" y="1052"/>
                  </a:lnTo>
                  <a:lnTo>
                    <a:pt x="28" y="1059"/>
                  </a:lnTo>
                  <a:lnTo>
                    <a:pt x="21" y="1067"/>
                  </a:lnTo>
                  <a:lnTo>
                    <a:pt x="15" y="1076"/>
                  </a:lnTo>
                  <a:lnTo>
                    <a:pt x="11" y="1085"/>
                  </a:lnTo>
                  <a:lnTo>
                    <a:pt x="7" y="1095"/>
                  </a:lnTo>
                  <a:lnTo>
                    <a:pt x="3" y="1106"/>
                  </a:lnTo>
                  <a:lnTo>
                    <a:pt x="1" y="1119"/>
                  </a:lnTo>
                  <a:lnTo>
                    <a:pt x="0" y="1130"/>
                  </a:lnTo>
                  <a:lnTo>
                    <a:pt x="0" y="1144"/>
                  </a:lnTo>
                  <a:lnTo>
                    <a:pt x="0" y="1632"/>
                  </a:lnTo>
                  <a:lnTo>
                    <a:pt x="0" y="1643"/>
                  </a:lnTo>
                  <a:lnTo>
                    <a:pt x="1" y="1654"/>
                  </a:lnTo>
                  <a:lnTo>
                    <a:pt x="3" y="1664"/>
                  </a:lnTo>
                  <a:lnTo>
                    <a:pt x="6" y="1674"/>
                  </a:lnTo>
                  <a:lnTo>
                    <a:pt x="10" y="1682"/>
                  </a:lnTo>
                  <a:lnTo>
                    <a:pt x="14" y="1691"/>
                  </a:lnTo>
                  <a:lnTo>
                    <a:pt x="20" y="1698"/>
                  </a:lnTo>
                  <a:lnTo>
                    <a:pt x="27" y="1705"/>
                  </a:lnTo>
                  <a:lnTo>
                    <a:pt x="32" y="1710"/>
                  </a:lnTo>
                  <a:lnTo>
                    <a:pt x="41" y="1714"/>
                  </a:lnTo>
                  <a:lnTo>
                    <a:pt x="48" y="1719"/>
                  </a:lnTo>
                  <a:lnTo>
                    <a:pt x="56" y="1723"/>
                  </a:lnTo>
                  <a:lnTo>
                    <a:pt x="66" y="1724"/>
                  </a:lnTo>
                  <a:lnTo>
                    <a:pt x="76" y="1727"/>
                  </a:lnTo>
                  <a:lnTo>
                    <a:pt x="85" y="1728"/>
                  </a:lnTo>
                  <a:lnTo>
                    <a:pt x="97" y="1728"/>
                  </a:lnTo>
                  <a:lnTo>
                    <a:pt x="106" y="1728"/>
                  </a:lnTo>
                  <a:lnTo>
                    <a:pt x="118" y="1727"/>
                  </a:lnTo>
                  <a:lnTo>
                    <a:pt x="127" y="1724"/>
                  </a:lnTo>
                  <a:lnTo>
                    <a:pt x="136" y="1723"/>
                  </a:lnTo>
                  <a:lnTo>
                    <a:pt x="144" y="1719"/>
                  </a:lnTo>
                  <a:lnTo>
                    <a:pt x="153" y="1714"/>
                  </a:lnTo>
                  <a:lnTo>
                    <a:pt x="160" y="1710"/>
                  </a:lnTo>
                  <a:lnTo>
                    <a:pt x="167" y="1705"/>
                  </a:lnTo>
                  <a:lnTo>
                    <a:pt x="172" y="1698"/>
                  </a:lnTo>
                  <a:lnTo>
                    <a:pt x="178" y="1691"/>
                  </a:lnTo>
                  <a:lnTo>
                    <a:pt x="182" y="1682"/>
                  </a:lnTo>
                  <a:lnTo>
                    <a:pt x="186" y="1674"/>
                  </a:lnTo>
                  <a:lnTo>
                    <a:pt x="189" y="1664"/>
                  </a:lnTo>
                  <a:lnTo>
                    <a:pt x="192" y="1654"/>
                  </a:lnTo>
                  <a:lnTo>
                    <a:pt x="193" y="1643"/>
                  </a:lnTo>
                  <a:lnTo>
                    <a:pt x="193" y="1632"/>
                  </a:lnTo>
                  <a:lnTo>
                    <a:pt x="193" y="1301"/>
                  </a:lnTo>
                  <a:lnTo>
                    <a:pt x="195" y="1301"/>
                  </a:lnTo>
                  <a:lnTo>
                    <a:pt x="293" y="1668"/>
                  </a:lnTo>
                  <a:lnTo>
                    <a:pt x="298" y="1684"/>
                  </a:lnTo>
                  <a:lnTo>
                    <a:pt x="301" y="1691"/>
                  </a:lnTo>
                  <a:lnTo>
                    <a:pt x="304" y="1698"/>
                  </a:lnTo>
                  <a:lnTo>
                    <a:pt x="308" y="1702"/>
                  </a:lnTo>
                  <a:lnTo>
                    <a:pt x="312" y="1707"/>
                  </a:lnTo>
                  <a:lnTo>
                    <a:pt x="317" y="1712"/>
                  </a:lnTo>
                  <a:lnTo>
                    <a:pt x="321" y="1716"/>
                  </a:lnTo>
                  <a:lnTo>
                    <a:pt x="326" y="1719"/>
                  </a:lnTo>
                  <a:lnTo>
                    <a:pt x="332" y="1721"/>
                  </a:lnTo>
                  <a:lnTo>
                    <a:pt x="339" y="1724"/>
                  </a:lnTo>
                  <a:lnTo>
                    <a:pt x="345" y="1726"/>
                  </a:lnTo>
                  <a:lnTo>
                    <a:pt x="353" y="1727"/>
                  </a:lnTo>
                  <a:lnTo>
                    <a:pt x="360" y="1727"/>
                  </a:lnTo>
                  <a:lnTo>
                    <a:pt x="378" y="1728"/>
                  </a:lnTo>
                  <a:lnTo>
                    <a:pt x="396" y="1727"/>
                  </a:lnTo>
                  <a:lnTo>
                    <a:pt x="405" y="1727"/>
                  </a:lnTo>
                  <a:lnTo>
                    <a:pt x="412" y="1726"/>
                  </a:lnTo>
                  <a:lnTo>
                    <a:pt x="426" y="1721"/>
                  </a:lnTo>
                  <a:lnTo>
                    <a:pt x="431" y="1719"/>
                  </a:lnTo>
                  <a:lnTo>
                    <a:pt x="436" y="1716"/>
                  </a:lnTo>
                  <a:lnTo>
                    <a:pt x="441" y="1712"/>
                  </a:lnTo>
                  <a:lnTo>
                    <a:pt x="445" y="1707"/>
                  </a:lnTo>
                  <a:lnTo>
                    <a:pt x="450" y="1702"/>
                  </a:lnTo>
                  <a:lnTo>
                    <a:pt x="452" y="1698"/>
                  </a:lnTo>
                  <a:lnTo>
                    <a:pt x="457" y="1691"/>
                  </a:lnTo>
                  <a:lnTo>
                    <a:pt x="459" y="1684"/>
                  </a:lnTo>
                  <a:lnTo>
                    <a:pt x="464" y="1668"/>
                  </a:lnTo>
                  <a:lnTo>
                    <a:pt x="562" y="1301"/>
                  </a:lnTo>
                  <a:lnTo>
                    <a:pt x="564" y="1301"/>
                  </a:lnTo>
                  <a:lnTo>
                    <a:pt x="564" y="1632"/>
                  </a:lnTo>
                  <a:lnTo>
                    <a:pt x="564" y="1643"/>
                  </a:lnTo>
                  <a:lnTo>
                    <a:pt x="566" y="1654"/>
                  </a:lnTo>
                  <a:lnTo>
                    <a:pt x="569" y="1664"/>
                  </a:lnTo>
                  <a:lnTo>
                    <a:pt x="571" y="1674"/>
                  </a:lnTo>
                  <a:lnTo>
                    <a:pt x="574" y="1682"/>
                  </a:lnTo>
                  <a:lnTo>
                    <a:pt x="580" y="1691"/>
                  </a:lnTo>
                  <a:lnTo>
                    <a:pt x="584" y="1698"/>
                  </a:lnTo>
                  <a:lnTo>
                    <a:pt x="591" y="1705"/>
                  </a:lnTo>
                  <a:lnTo>
                    <a:pt x="597" y="1710"/>
                  </a:lnTo>
                  <a:lnTo>
                    <a:pt x="605" y="1714"/>
                  </a:lnTo>
                  <a:lnTo>
                    <a:pt x="612" y="1719"/>
                  </a:lnTo>
                  <a:lnTo>
                    <a:pt x="622" y="1723"/>
                  </a:lnTo>
                  <a:lnTo>
                    <a:pt x="630" y="1724"/>
                  </a:lnTo>
                  <a:lnTo>
                    <a:pt x="640" y="1727"/>
                  </a:lnTo>
                  <a:lnTo>
                    <a:pt x="650" y="1728"/>
                  </a:lnTo>
                  <a:lnTo>
                    <a:pt x="661" y="1728"/>
                  </a:lnTo>
                  <a:lnTo>
                    <a:pt x="672" y="1728"/>
                  </a:lnTo>
                  <a:lnTo>
                    <a:pt x="682" y="1727"/>
                  </a:lnTo>
                  <a:lnTo>
                    <a:pt x="692" y="1724"/>
                  </a:lnTo>
                  <a:lnTo>
                    <a:pt x="700" y="1723"/>
                  </a:lnTo>
                  <a:lnTo>
                    <a:pt x="709" y="1719"/>
                  </a:lnTo>
                  <a:lnTo>
                    <a:pt x="717" y="1714"/>
                  </a:lnTo>
                  <a:lnTo>
                    <a:pt x="724" y="1710"/>
                  </a:lnTo>
                  <a:lnTo>
                    <a:pt x="731" y="1705"/>
                  </a:lnTo>
                  <a:lnTo>
                    <a:pt x="737" y="1698"/>
                  </a:lnTo>
                  <a:lnTo>
                    <a:pt x="742" y="1691"/>
                  </a:lnTo>
                  <a:lnTo>
                    <a:pt x="747" y="1682"/>
                  </a:lnTo>
                  <a:lnTo>
                    <a:pt x="751" y="1674"/>
                  </a:lnTo>
                  <a:lnTo>
                    <a:pt x="754" y="1664"/>
                  </a:lnTo>
                  <a:lnTo>
                    <a:pt x="756" y="1654"/>
                  </a:lnTo>
                  <a:lnTo>
                    <a:pt x="758" y="1643"/>
                  </a:lnTo>
                  <a:lnTo>
                    <a:pt x="758" y="1632"/>
                  </a:lnTo>
                  <a:lnTo>
                    <a:pt x="758" y="1144"/>
                  </a:lnTo>
                  <a:lnTo>
                    <a:pt x="758" y="1130"/>
                  </a:lnTo>
                  <a:lnTo>
                    <a:pt x="756" y="1119"/>
                  </a:lnTo>
                  <a:lnTo>
                    <a:pt x="754" y="1106"/>
                  </a:lnTo>
                  <a:lnTo>
                    <a:pt x="751" y="1095"/>
                  </a:lnTo>
                  <a:lnTo>
                    <a:pt x="747" y="1085"/>
                  </a:lnTo>
                  <a:lnTo>
                    <a:pt x="742" y="1076"/>
                  </a:lnTo>
                  <a:lnTo>
                    <a:pt x="735" y="1067"/>
                  </a:lnTo>
                  <a:lnTo>
                    <a:pt x="730" y="1059"/>
                  </a:lnTo>
                  <a:lnTo>
                    <a:pt x="721" y="1052"/>
                  </a:lnTo>
                  <a:lnTo>
                    <a:pt x="713" y="1045"/>
                  </a:lnTo>
                  <a:lnTo>
                    <a:pt x="705" y="1039"/>
                  </a:lnTo>
                  <a:lnTo>
                    <a:pt x="695" y="1035"/>
                  </a:lnTo>
                  <a:lnTo>
                    <a:pt x="684" y="1031"/>
                  </a:lnTo>
                  <a:lnTo>
                    <a:pt x="671" y="1028"/>
                  </a:lnTo>
                  <a:lnTo>
                    <a:pt x="658" y="1027"/>
                  </a:lnTo>
                  <a:lnTo>
                    <a:pt x="646" y="1027"/>
                  </a:lnTo>
                  <a:lnTo>
                    <a:pt x="584" y="1027"/>
                  </a:lnTo>
                  <a:lnTo>
                    <a:pt x="571" y="1027"/>
                  </a:lnTo>
                  <a:lnTo>
                    <a:pt x="560" y="1027"/>
                  </a:lnTo>
                  <a:lnTo>
                    <a:pt x="549" y="1028"/>
                  </a:lnTo>
                  <a:lnTo>
                    <a:pt x="539" y="1031"/>
                  </a:lnTo>
                  <a:lnTo>
                    <a:pt x="531" y="1034"/>
                  </a:lnTo>
                  <a:lnTo>
                    <a:pt x="522" y="1036"/>
                  </a:lnTo>
                  <a:lnTo>
                    <a:pt x="514" y="1041"/>
                  </a:lnTo>
                  <a:lnTo>
                    <a:pt x="507" y="1046"/>
                  </a:lnTo>
                  <a:lnTo>
                    <a:pt x="501" y="1052"/>
                  </a:lnTo>
                  <a:lnTo>
                    <a:pt x="494" y="1059"/>
                  </a:lnTo>
                  <a:lnTo>
                    <a:pt x="490" y="1066"/>
                  </a:lnTo>
                  <a:lnTo>
                    <a:pt x="485" y="1074"/>
                  </a:lnTo>
                  <a:lnTo>
                    <a:pt x="480" y="1083"/>
                  </a:lnTo>
                  <a:lnTo>
                    <a:pt x="476" y="1094"/>
                  </a:lnTo>
                  <a:lnTo>
                    <a:pt x="469" y="1116"/>
                  </a:lnTo>
                  <a:lnTo>
                    <a:pt x="380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8688437" y="3836734"/>
              <a:ext cx="1008063" cy="869951"/>
              <a:chOff x="8759825" y="3640138"/>
              <a:chExt cx="1008063" cy="869951"/>
            </a:xfrm>
          </p:grpSpPr>
          <p:sp>
            <p:nvSpPr>
              <p:cNvPr id="31" name="Freeform 21"/>
              <p:cNvSpPr>
                <a:spLocks noEditPoints="1"/>
              </p:cNvSpPr>
              <p:nvPr userDrawn="1"/>
            </p:nvSpPr>
            <p:spPr bwMode="auto">
              <a:xfrm>
                <a:off x="8759825" y="4029076"/>
                <a:ext cx="952500" cy="481013"/>
              </a:xfrm>
              <a:custGeom>
                <a:avLst/>
                <a:gdLst>
                  <a:gd name="T0" fmla="*/ 857 w 1801"/>
                  <a:gd name="T1" fmla="*/ 81 h 909"/>
                  <a:gd name="T2" fmla="*/ 946 w 1801"/>
                  <a:gd name="T3" fmla="*/ 94 h 909"/>
                  <a:gd name="T4" fmla="*/ 904 w 1801"/>
                  <a:gd name="T5" fmla="*/ 300 h 909"/>
                  <a:gd name="T6" fmla="*/ 882 w 1801"/>
                  <a:gd name="T7" fmla="*/ 125 h 909"/>
                  <a:gd name="T8" fmla="*/ 825 w 1801"/>
                  <a:gd name="T9" fmla="*/ 167 h 909"/>
                  <a:gd name="T10" fmla="*/ 46 w 1801"/>
                  <a:gd name="T11" fmla="*/ 4 h 909"/>
                  <a:gd name="T12" fmla="*/ 128 w 1801"/>
                  <a:gd name="T13" fmla="*/ 161 h 909"/>
                  <a:gd name="T14" fmla="*/ 672 w 1801"/>
                  <a:gd name="T15" fmla="*/ 208 h 909"/>
                  <a:gd name="T16" fmla="*/ 297 w 1801"/>
                  <a:gd name="T17" fmla="*/ 120 h 909"/>
                  <a:gd name="T18" fmla="*/ 257 w 1801"/>
                  <a:gd name="T19" fmla="*/ 204 h 909"/>
                  <a:gd name="T20" fmla="*/ 315 w 1801"/>
                  <a:gd name="T21" fmla="*/ 260 h 909"/>
                  <a:gd name="T22" fmla="*/ 356 w 1801"/>
                  <a:gd name="T23" fmla="*/ 175 h 909"/>
                  <a:gd name="T24" fmla="*/ 320 w 1801"/>
                  <a:gd name="T25" fmla="*/ 120 h 909"/>
                  <a:gd name="T26" fmla="*/ 386 w 1801"/>
                  <a:gd name="T27" fmla="*/ 111 h 909"/>
                  <a:gd name="T28" fmla="*/ 395 w 1801"/>
                  <a:gd name="T29" fmla="*/ 243 h 909"/>
                  <a:gd name="T30" fmla="*/ 325 w 1801"/>
                  <a:gd name="T31" fmla="*/ 303 h 909"/>
                  <a:gd name="T32" fmla="*/ 220 w 1801"/>
                  <a:gd name="T33" fmla="*/ 258 h 909"/>
                  <a:gd name="T34" fmla="*/ 219 w 1801"/>
                  <a:gd name="T35" fmla="*/ 128 h 909"/>
                  <a:gd name="T36" fmla="*/ 564 w 1801"/>
                  <a:gd name="T37" fmla="*/ 115 h 909"/>
                  <a:gd name="T38" fmla="*/ 490 w 1801"/>
                  <a:gd name="T39" fmla="*/ 156 h 909"/>
                  <a:gd name="T40" fmla="*/ 505 w 1801"/>
                  <a:gd name="T41" fmla="*/ 254 h 909"/>
                  <a:gd name="T42" fmla="*/ 564 w 1801"/>
                  <a:gd name="T43" fmla="*/ 233 h 909"/>
                  <a:gd name="T44" fmla="*/ 565 w 1801"/>
                  <a:gd name="T45" fmla="*/ 278 h 909"/>
                  <a:gd name="T46" fmla="*/ 471 w 1801"/>
                  <a:gd name="T47" fmla="*/ 294 h 909"/>
                  <a:gd name="T48" fmla="*/ 435 w 1801"/>
                  <a:gd name="T49" fmla="*/ 169 h 909"/>
                  <a:gd name="T50" fmla="*/ 511 w 1801"/>
                  <a:gd name="T51" fmla="*/ 78 h 909"/>
                  <a:gd name="T52" fmla="*/ 625 w 1801"/>
                  <a:gd name="T53" fmla="*/ 154 h 909"/>
                  <a:gd name="T54" fmla="*/ 226 w 1801"/>
                  <a:gd name="T55" fmla="*/ 776 h 909"/>
                  <a:gd name="T56" fmla="*/ 247 w 1801"/>
                  <a:gd name="T57" fmla="*/ 907 h 909"/>
                  <a:gd name="T58" fmla="*/ 99 w 1801"/>
                  <a:gd name="T59" fmla="*/ 884 h 909"/>
                  <a:gd name="T60" fmla="*/ 51 w 1801"/>
                  <a:gd name="T61" fmla="*/ 775 h 909"/>
                  <a:gd name="T62" fmla="*/ 1564 w 1801"/>
                  <a:gd name="T63" fmla="*/ 896 h 909"/>
                  <a:gd name="T64" fmla="*/ 1411 w 1801"/>
                  <a:gd name="T65" fmla="*/ 865 h 909"/>
                  <a:gd name="T66" fmla="*/ 1382 w 1801"/>
                  <a:gd name="T67" fmla="*/ 756 h 909"/>
                  <a:gd name="T68" fmla="*/ 1476 w 1801"/>
                  <a:gd name="T69" fmla="*/ 656 h 909"/>
                  <a:gd name="T70" fmla="*/ 1643 w 1801"/>
                  <a:gd name="T71" fmla="*/ 600 h 909"/>
                  <a:gd name="T72" fmla="*/ 1597 w 1801"/>
                  <a:gd name="T73" fmla="*/ 563 h 909"/>
                  <a:gd name="T74" fmla="*/ 1547 w 1801"/>
                  <a:gd name="T75" fmla="*/ 459 h 909"/>
                  <a:gd name="T76" fmla="*/ 1758 w 1801"/>
                  <a:gd name="T77" fmla="*/ 481 h 909"/>
                  <a:gd name="T78" fmla="*/ 1800 w 1801"/>
                  <a:gd name="T79" fmla="*/ 608 h 909"/>
                  <a:gd name="T80" fmla="*/ 1538 w 1801"/>
                  <a:gd name="T81" fmla="*/ 744 h 909"/>
                  <a:gd name="T82" fmla="*/ 1518 w 1801"/>
                  <a:gd name="T83" fmla="*/ 791 h 909"/>
                  <a:gd name="T84" fmla="*/ 1607 w 1801"/>
                  <a:gd name="T85" fmla="*/ 803 h 909"/>
                  <a:gd name="T86" fmla="*/ 979 w 1801"/>
                  <a:gd name="T87" fmla="*/ 614 h 909"/>
                  <a:gd name="T88" fmla="*/ 771 w 1801"/>
                  <a:gd name="T89" fmla="*/ 894 h 909"/>
                  <a:gd name="T90" fmla="*/ 956 w 1801"/>
                  <a:gd name="T91" fmla="*/ 498 h 909"/>
                  <a:gd name="T92" fmla="*/ 1073 w 1801"/>
                  <a:gd name="T93" fmla="*/ 460 h 909"/>
                  <a:gd name="T94" fmla="*/ 1322 w 1801"/>
                  <a:gd name="T95" fmla="*/ 606 h 909"/>
                  <a:gd name="T96" fmla="*/ 1272 w 1801"/>
                  <a:gd name="T97" fmla="*/ 891 h 909"/>
                  <a:gd name="T98" fmla="*/ 1286 w 1801"/>
                  <a:gd name="T99" fmla="*/ 501 h 909"/>
                  <a:gd name="T100" fmla="*/ 1397 w 1801"/>
                  <a:gd name="T101" fmla="*/ 456 h 909"/>
                  <a:gd name="T102" fmla="*/ 583 w 1801"/>
                  <a:gd name="T103" fmla="*/ 569 h 909"/>
                  <a:gd name="T104" fmla="*/ 516 w 1801"/>
                  <a:gd name="T105" fmla="*/ 563 h 909"/>
                  <a:gd name="T106" fmla="*/ 573 w 1801"/>
                  <a:gd name="T107" fmla="*/ 902 h 909"/>
                  <a:gd name="T108" fmla="*/ 404 w 1801"/>
                  <a:gd name="T109" fmla="*/ 873 h 909"/>
                  <a:gd name="T110" fmla="*/ 323 w 1801"/>
                  <a:gd name="T111" fmla="*/ 765 h 909"/>
                  <a:gd name="T112" fmla="*/ 327 w 1801"/>
                  <a:gd name="T113" fmla="*/ 608 h 909"/>
                  <a:gd name="T114" fmla="*/ 423 w 1801"/>
                  <a:gd name="T115" fmla="*/ 485 h 909"/>
                  <a:gd name="T116" fmla="*/ 590 w 1801"/>
                  <a:gd name="T117" fmla="*/ 457 h 909"/>
                  <a:gd name="T118" fmla="*/ 705 w 1801"/>
                  <a:gd name="T119" fmla="*/ 503 h 909"/>
                  <a:gd name="T120" fmla="*/ 746 w 1801"/>
                  <a:gd name="T121" fmla="*/ 615 h 909"/>
                  <a:gd name="T122" fmla="*/ 499 w 1801"/>
                  <a:gd name="T123" fmla="*/ 763 h 909"/>
                  <a:gd name="T124" fmla="*/ 659 w 1801"/>
                  <a:gd name="T125" fmla="*/ 784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1" h="909">
                    <a:moveTo>
                      <a:pt x="763" y="300"/>
                    </a:moveTo>
                    <a:lnTo>
                      <a:pt x="767" y="247"/>
                    </a:lnTo>
                    <a:lnTo>
                      <a:pt x="770" y="189"/>
                    </a:lnTo>
                    <a:lnTo>
                      <a:pt x="772" y="131"/>
                    </a:lnTo>
                    <a:lnTo>
                      <a:pt x="773" y="79"/>
                    </a:lnTo>
                    <a:lnTo>
                      <a:pt x="799" y="80"/>
                    </a:lnTo>
                    <a:lnTo>
                      <a:pt x="825" y="79"/>
                    </a:lnTo>
                    <a:lnTo>
                      <a:pt x="822" y="116"/>
                    </a:lnTo>
                    <a:lnTo>
                      <a:pt x="832" y="101"/>
                    </a:lnTo>
                    <a:lnTo>
                      <a:pt x="837" y="95"/>
                    </a:lnTo>
                    <a:lnTo>
                      <a:pt x="842" y="90"/>
                    </a:lnTo>
                    <a:lnTo>
                      <a:pt x="850" y="85"/>
                    </a:lnTo>
                    <a:lnTo>
                      <a:pt x="853" y="83"/>
                    </a:lnTo>
                    <a:lnTo>
                      <a:pt x="857" y="81"/>
                    </a:lnTo>
                    <a:lnTo>
                      <a:pt x="864" y="79"/>
                    </a:lnTo>
                    <a:lnTo>
                      <a:pt x="873" y="75"/>
                    </a:lnTo>
                    <a:lnTo>
                      <a:pt x="882" y="74"/>
                    </a:lnTo>
                    <a:lnTo>
                      <a:pt x="893" y="74"/>
                    </a:lnTo>
                    <a:lnTo>
                      <a:pt x="900" y="74"/>
                    </a:lnTo>
                    <a:lnTo>
                      <a:pt x="908" y="75"/>
                    </a:lnTo>
                    <a:lnTo>
                      <a:pt x="916" y="77"/>
                    </a:lnTo>
                    <a:lnTo>
                      <a:pt x="923" y="79"/>
                    </a:lnTo>
                    <a:lnTo>
                      <a:pt x="930" y="82"/>
                    </a:lnTo>
                    <a:lnTo>
                      <a:pt x="937" y="85"/>
                    </a:lnTo>
                    <a:lnTo>
                      <a:pt x="939" y="87"/>
                    </a:lnTo>
                    <a:lnTo>
                      <a:pt x="942" y="89"/>
                    </a:lnTo>
                    <a:lnTo>
                      <a:pt x="944" y="92"/>
                    </a:lnTo>
                    <a:lnTo>
                      <a:pt x="946" y="94"/>
                    </a:lnTo>
                    <a:lnTo>
                      <a:pt x="950" y="100"/>
                    </a:lnTo>
                    <a:lnTo>
                      <a:pt x="955" y="106"/>
                    </a:lnTo>
                    <a:lnTo>
                      <a:pt x="957" y="111"/>
                    </a:lnTo>
                    <a:lnTo>
                      <a:pt x="959" y="117"/>
                    </a:lnTo>
                    <a:lnTo>
                      <a:pt x="960" y="124"/>
                    </a:lnTo>
                    <a:lnTo>
                      <a:pt x="961" y="130"/>
                    </a:lnTo>
                    <a:lnTo>
                      <a:pt x="961" y="137"/>
                    </a:lnTo>
                    <a:lnTo>
                      <a:pt x="961" y="145"/>
                    </a:lnTo>
                    <a:lnTo>
                      <a:pt x="961" y="162"/>
                    </a:lnTo>
                    <a:lnTo>
                      <a:pt x="957" y="258"/>
                    </a:lnTo>
                    <a:lnTo>
                      <a:pt x="957" y="278"/>
                    </a:lnTo>
                    <a:lnTo>
                      <a:pt x="956" y="300"/>
                    </a:lnTo>
                    <a:lnTo>
                      <a:pt x="932" y="299"/>
                    </a:lnTo>
                    <a:lnTo>
                      <a:pt x="904" y="300"/>
                    </a:lnTo>
                    <a:lnTo>
                      <a:pt x="906" y="274"/>
                    </a:lnTo>
                    <a:lnTo>
                      <a:pt x="908" y="234"/>
                    </a:lnTo>
                    <a:lnTo>
                      <a:pt x="909" y="195"/>
                    </a:lnTo>
                    <a:lnTo>
                      <a:pt x="911" y="172"/>
                    </a:lnTo>
                    <a:lnTo>
                      <a:pt x="909" y="164"/>
                    </a:lnTo>
                    <a:lnTo>
                      <a:pt x="909" y="156"/>
                    </a:lnTo>
                    <a:lnTo>
                      <a:pt x="907" y="150"/>
                    </a:lnTo>
                    <a:lnTo>
                      <a:pt x="905" y="145"/>
                    </a:lnTo>
                    <a:lnTo>
                      <a:pt x="903" y="139"/>
                    </a:lnTo>
                    <a:lnTo>
                      <a:pt x="900" y="135"/>
                    </a:lnTo>
                    <a:lnTo>
                      <a:pt x="896" y="131"/>
                    </a:lnTo>
                    <a:lnTo>
                      <a:pt x="892" y="128"/>
                    </a:lnTo>
                    <a:lnTo>
                      <a:pt x="887" y="126"/>
                    </a:lnTo>
                    <a:lnTo>
                      <a:pt x="882" y="125"/>
                    </a:lnTo>
                    <a:lnTo>
                      <a:pt x="877" y="124"/>
                    </a:lnTo>
                    <a:lnTo>
                      <a:pt x="872" y="123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56" y="126"/>
                    </a:lnTo>
                    <a:lnTo>
                      <a:pt x="852" y="128"/>
                    </a:lnTo>
                    <a:lnTo>
                      <a:pt x="847" y="131"/>
                    </a:lnTo>
                    <a:lnTo>
                      <a:pt x="842" y="134"/>
                    </a:lnTo>
                    <a:lnTo>
                      <a:pt x="839" y="138"/>
                    </a:lnTo>
                    <a:lnTo>
                      <a:pt x="835" y="143"/>
                    </a:lnTo>
                    <a:lnTo>
                      <a:pt x="832" y="148"/>
                    </a:lnTo>
                    <a:lnTo>
                      <a:pt x="829" y="153"/>
                    </a:lnTo>
                    <a:lnTo>
                      <a:pt x="827" y="159"/>
                    </a:lnTo>
                    <a:lnTo>
                      <a:pt x="825" y="167"/>
                    </a:lnTo>
                    <a:lnTo>
                      <a:pt x="822" y="175"/>
                    </a:lnTo>
                    <a:lnTo>
                      <a:pt x="820" y="187"/>
                    </a:lnTo>
                    <a:lnTo>
                      <a:pt x="819" y="200"/>
                    </a:lnTo>
                    <a:lnTo>
                      <a:pt x="818" y="217"/>
                    </a:lnTo>
                    <a:lnTo>
                      <a:pt x="816" y="253"/>
                    </a:lnTo>
                    <a:lnTo>
                      <a:pt x="815" y="300"/>
                    </a:lnTo>
                    <a:lnTo>
                      <a:pt x="790" y="299"/>
                    </a:lnTo>
                    <a:lnTo>
                      <a:pt x="763" y="300"/>
                    </a:lnTo>
                    <a:close/>
                    <a:moveTo>
                      <a:pt x="9" y="300"/>
                    </a:moveTo>
                    <a:lnTo>
                      <a:pt x="13" y="243"/>
                    </a:lnTo>
                    <a:lnTo>
                      <a:pt x="17" y="135"/>
                    </a:lnTo>
                    <a:lnTo>
                      <a:pt x="19" y="43"/>
                    </a:lnTo>
                    <a:lnTo>
                      <a:pt x="19" y="4"/>
                    </a:lnTo>
                    <a:lnTo>
                      <a:pt x="46" y="4"/>
                    </a:lnTo>
                    <a:lnTo>
                      <a:pt x="70" y="4"/>
                    </a:lnTo>
                    <a:lnTo>
                      <a:pt x="66" y="74"/>
                    </a:lnTo>
                    <a:lnTo>
                      <a:pt x="62" y="187"/>
                    </a:lnTo>
                    <a:lnTo>
                      <a:pt x="61" y="270"/>
                    </a:lnTo>
                    <a:lnTo>
                      <a:pt x="61" y="300"/>
                    </a:lnTo>
                    <a:lnTo>
                      <a:pt x="36" y="299"/>
                    </a:lnTo>
                    <a:lnTo>
                      <a:pt x="9" y="300"/>
                    </a:lnTo>
                    <a:close/>
                    <a:moveTo>
                      <a:pt x="66" y="176"/>
                    </a:moveTo>
                    <a:lnTo>
                      <a:pt x="103" y="123"/>
                    </a:lnTo>
                    <a:lnTo>
                      <a:pt x="113" y="105"/>
                    </a:lnTo>
                    <a:lnTo>
                      <a:pt x="130" y="79"/>
                    </a:lnTo>
                    <a:lnTo>
                      <a:pt x="157" y="80"/>
                    </a:lnTo>
                    <a:lnTo>
                      <a:pt x="187" y="79"/>
                    </a:lnTo>
                    <a:lnTo>
                      <a:pt x="128" y="161"/>
                    </a:lnTo>
                    <a:lnTo>
                      <a:pt x="117" y="177"/>
                    </a:lnTo>
                    <a:lnTo>
                      <a:pt x="127" y="194"/>
                    </a:lnTo>
                    <a:lnTo>
                      <a:pt x="143" y="220"/>
                    </a:lnTo>
                    <a:lnTo>
                      <a:pt x="190" y="300"/>
                    </a:lnTo>
                    <a:lnTo>
                      <a:pt x="163" y="299"/>
                    </a:lnTo>
                    <a:lnTo>
                      <a:pt x="134" y="300"/>
                    </a:lnTo>
                    <a:lnTo>
                      <a:pt x="117" y="266"/>
                    </a:lnTo>
                    <a:lnTo>
                      <a:pt x="105" y="245"/>
                    </a:lnTo>
                    <a:lnTo>
                      <a:pt x="74" y="192"/>
                    </a:lnTo>
                    <a:lnTo>
                      <a:pt x="66" y="176"/>
                    </a:lnTo>
                    <a:close/>
                    <a:moveTo>
                      <a:pt x="666" y="300"/>
                    </a:moveTo>
                    <a:lnTo>
                      <a:pt x="669" y="269"/>
                    </a:lnTo>
                    <a:lnTo>
                      <a:pt x="670" y="245"/>
                    </a:lnTo>
                    <a:lnTo>
                      <a:pt x="672" y="208"/>
                    </a:lnTo>
                    <a:lnTo>
                      <a:pt x="673" y="166"/>
                    </a:lnTo>
                    <a:lnTo>
                      <a:pt x="675" y="121"/>
                    </a:lnTo>
                    <a:lnTo>
                      <a:pt x="676" y="79"/>
                    </a:lnTo>
                    <a:lnTo>
                      <a:pt x="702" y="80"/>
                    </a:lnTo>
                    <a:lnTo>
                      <a:pt x="728" y="79"/>
                    </a:lnTo>
                    <a:lnTo>
                      <a:pt x="724" y="151"/>
                    </a:lnTo>
                    <a:lnTo>
                      <a:pt x="723" y="188"/>
                    </a:lnTo>
                    <a:lnTo>
                      <a:pt x="722" y="230"/>
                    </a:lnTo>
                    <a:lnTo>
                      <a:pt x="721" y="300"/>
                    </a:lnTo>
                    <a:lnTo>
                      <a:pt x="694" y="299"/>
                    </a:lnTo>
                    <a:lnTo>
                      <a:pt x="666" y="300"/>
                    </a:lnTo>
                    <a:close/>
                    <a:moveTo>
                      <a:pt x="308" y="118"/>
                    </a:moveTo>
                    <a:lnTo>
                      <a:pt x="301" y="120"/>
                    </a:lnTo>
                    <a:lnTo>
                      <a:pt x="297" y="120"/>
                    </a:lnTo>
                    <a:lnTo>
                      <a:pt x="294" y="121"/>
                    </a:lnTo>
                    <a:lnTo>
                      <a:pt x="287" y="124"/>
                    </a:lnTo>
                    <a:lnTo>
                      <a:pt x="280" y="128"/>
                    </a:lnTo>
                    <a:lnTo>
                      <a:pt x="278" y="130"/>
                    </a:lnTo>
                    <a:lnTo>
                      <a:pt x="275" y="133"/>
                    </a:lnTo>
                    <a:lnTo>
                      <a:pt x="273" y="136"/>
                    </a:lnTo>
                    <a:lnTo>
                      <a:pt x="270" y="139"/>
                    </a:lnTo>
                    <a:lnTo>
                      <a:pt x="265" y="147"/>
                    </a:lnTo>
                    <a:lnTo>
                      <a:pt x="262" y="155"/>
                    </a:lnTo>
                    <a:lnTo>
                      <a:pt x="260" y="165"/>
                    </a:lnTo>
                    <a:lnTo>
                      <a:pt x="258" y="174"/>
                    </a:lnTo>
                    <a:lnTo>
                      <a:pt x="257" y="185"/>
                    </a:lnTo>
                    <a:lnTo>
                      <a:pt x="256" y="195"/>
                    </a:lnTo>
                    <a:lnTo>
                      <a:pt x="257" y="204"/>
                    </a:lnTo>
                    <a:lnTo>
                      <a:pt x="258" y="213"/>
                    </a:lnTo>
                    <a:lnTo>
                      <a:pt x="259" y="221"/>
                    </a:lnTo>
                    <a:lnTo>
                      <a:pt x="261" y="229"/>
                    </a:lnTo>
                    <a:lnTo>
                      <a:pt x="264" y="236"/>
                    </a:lnTo>
                    <a:lnTo>
                      <a:pt x="267" y="242"/>
                    </a:lnTo>
                    <a:lnTo>
                      <a:pt x="270" y="244"/>
                    </a:lnTo>
                    <a:lnTo>
                      <a:pt x="272" y="247"/>
                    </a:lnTo>
                    <a:lnTo>
                      <a:pt x="277" y="253"/>
                    </a:lnTo>
                    <a:lnTo>
                      <a:pt x="283" y="257"/>
                    </a:lnTo>
                    <a:lnTo>
                      <a:pt x="290" y="259"/>
                    </a:lnTo>
                    <a:lnTo>
                      <a:pt x="297" y="261"/>
                    </a:lnTo>
                    <a:lnTo>
                      <a:pt x="304" y="261"/>
                    </a:lnTo>
                    <a:lnTo>
                      <a:pt x="312" y="261"/>
                    </a:lnTo>
                    <a:lnTo>
                      <a:pt x="315" y="260"/>
                    </a:lnTo>
                    <a:lnTo>
                      <a:pt x="319" y="259"/>
                    </a:lnTo>
                    <a:lnTo>
                      <a:pt x="325" y="256"/>
                    </a:lnTo>
                    <a:lnTo>
                      <a:pt x="331" y="252"/>
                    </a:lnTo>
                    <a:lnTo>
                      <a:pt x="335" y="250"/>
                    </a:lnTo>
                    <a:lnTo>
                      <a:pt x="337" y="246"/>
                    </a:lnTo>
                    <a:lnTo>
                      <a:pt x="340" y="244"/>
                    </a:lnTo>
                    <a:lnTo>
                      <a:pt x="342" y="240"/>
                    </a:lnTo>
                    <a:lnTo>
                      <a:pt x="346" y="233"/>
                    </a:lnTo>
                    <a:lnTo>
                      <a:pt x="349" y="224"/>
                    </a:lnTo>
                    <a:lnTo>
                      <a:pt x="352" y="215"/>
                    </a:lnTo>
                    <a:lnTo>
                      <a:pt x="354" y="205"/>
                    </a:lnTo>
                    <a:lnTo>
                      <a:pt x="356" y="195"/>
                    </a:lnTo>
                    <a:lnTo>
                      <a:pt x="356" y="183"/>
                    </a:lnTo>
                    <a:lnTo>
                      <a:pt x="356" y="175"/>
                    </a:lnTo>
                    <a:lnTo>
                      <a:pt x="355" y="167"/>
                    </a:lnTo>
                    <a:lnTo>
                      <a:pt x="354" y="162"/>
                    </a:lnTo>
                    <a:lnTo>
                      <a:pt x="352" y="158"/>
                    </a:lnTo>
                    <a:lnTo>
                      <a:pt x="350" y="151"/>
                    </a:lnTo>
                    <a:lnTo>
                      <a:pt x="348" y="145"/>
                    </a:lnTo>
                    <a:lnTo>
                      <a:pt x="345" y="138"/>
                    </a:lnTo>
                    <a:lnTo>
                      <a:pt x="343" y="135"/>
                    </a:lnTo>
                    <a:lnTo>
                      <a:pt x="340" y="132"/>
                    </a:lnTo>
                    <a:lnTo>
                      <a:pt x="338" y="130"/>
                    </a:lnTo>
                    <a:lnTo>
                      <a:pt x="336" y="128"/>
                    </a:lnTo>
                    <a:lnTo>
                      <a:pt x="333" y="126"/>
                    </a:lnTo>
                    <a:lnTo>
                      <a:pt x="329" y="124"/>
                    </a:lnTo>
                    <a:lnTo>
                      <a:pt x="323" y="121"/>
                    </a:lnTo>
                    <a:lnTo>
                      <a:pt x="320" y="120"/>
                    </a:lnTo>
                    <a:lnTo>
                      <a:pt x="316" y="120"/>
                    </a:lnTo>
                    <a:lnTo>
                      <a:pt x="308" y="118"/>
                    </a:lnTo>
                    <a:close/>
                    <a:moveTo>
                      <a:pt x="308" y="74"/>
                    </a:moveTo>
                    <a:lnTo>
                      <a:pt x="319" y="74"/>
                    </a:lnTo>
                    <a:lnTo>
                      <a:pt x="328" y="75"/>
                    </a:lnTo>
                    <a:lnTo>
                      <a:pt x="334" y="77"/>
                    </a:lnTo>
                    <a:lnTo>
                      <a:pt x="339" y="79"/>
                    </a:lnTo>
                    <a:lnTo>
                      <a:pt x="348" y="82"/>
                    </a:lnTo>
                    <a:lnTo>
                      <a:pt x="357" y="86"/>
                    </a:lnTo>
                    <a:lnTo>
                      <a:pt x="365" y="91"/>
                    </a:lnTo>
                    <a:lnTo>
                      <a:pt x="373" y="96"/>
                    </a:lnTo>
                    <a:lnTo>
                      <a:pt x="380" y="104"/>
                    </a:lnTo>
                    <a:lnTo>
                      <a:pt x="383" y="107"/>
                    </a:lnTo>
                    <a:lnTo>
                      <a:pt x="386" y="111"/>
                    </a:lnTo>
                    <a:lnTo>
                      <a:pt x="391" y="120"/>
                    </a:lnTo>
                    <a:lnTo>
                      <a:pt x="397" y="129"/>
                    </a:lnTo>
                    <a:lnTo>
                      <a:pt x="400" y="139"/>
                    </a:lnTo>
                    <a:lnTo>
                      <a:pt x="403" y="150"/>
                    </a:lnTo>
                    <a:lnTo>
                      <a:pt x="405" y="161"/>
                    </a:lnTo>
                    <a:lnTo>
                      <a:pt x="406" y="172"/>
                    </a:lnTo>
                    <a:lnTo>
                      <a:pt x="406" y="183"/>
                    </a:lnTo>
                    <a:lnTo>
                      <a:pt x="406" y="196"/>
                    </a:lnTo>
                    <a:lnTo>
                      <a:pt x="405" y="209"/>
                    </a:lnTo>
                    <a:lnTo>
                      <a:pt x="403" y="220"/>
                    </a:lnTo>
                    <a:lnTo>
                      <a:pt x="401" y="225"/>
                    </a:lnTo>
                    <a:lnTo>
                      <a:pt x="400" y="232"/>
                    </a:lnTo>
                    <a:lnTo>
                      <a:pt x="398" y="237"/>
                    </a:lnTo>
                    <a:lnTo>
                      <a:pt x="395" y="243"/>
                    </a:lnTo>
                    <a:lnTo>
                      <a:pt x="393" y="248"/>
                    </a:lnTo>
                    <a:lnTo>
                      <a:pt x="391" y="253"/>
                    </a:lnTo>
                    <a:lnTo>
                      <a:pt x="388" y="258"/>
                    </a:lnTo>
                    <a:lnTo>
                      <a:pt x="385" y="262"/>
                    </a:lnTo>
                    <a:lnTo>
                      <a:pt x="383" y="267"/>
                    </a:lnTo>
                    <a:lnTo>
                      <a:pt x="379" y="272"/>
                    </a:lnTo>
                    <a:lnTo>
                      <a:pt x="376" y="276"/>
                    </a:lnTo>
                    <a:lnTo>
                      <a:pt x="372" y="279"/>
                    </a:lnTo>
                    <a:lnTo>
                      <a:pt x="368" y="283"/>
                    </a:lnTo>
                    <a:lnTo>
                      <a:pt x="364" y="286"/>
                    </a:lnTo>
                    <a:lnTo>
                      <a:pt x="356" y="291"/>
                    </a:lnTo>
                    <a:lnTo>
                      <a:pt x="346" y="297"/>
                    </a:lnTo>
                    <a:lnTo>
                      <a:pt x="336" y="300"/>
                    </a:lnTo>
                    <a:lnTo>
                      <a:pt x="325" y="303"/>
                    </a:lnTo>
                    <a:lnTo>
                      <a:pt x="320" y="304"/>
                    </a:lnTo>
                    <a:lnTo>
                      <a:pt x="315" y="304"/>
                    </a:lnTo>
                    <a:lnTo>
                      <a:pt x="304" y="305"/>
                    </a:lnTo>
                    <a:lnTo>
                      <a:pt x="294" y="304"/>
                    </a:lnTo>
                    <a:lnTo>
                      <a:pt x="283" y="303"/>
                    </a:lnTo>
                    <a:lnTo>
                      <a:pt x="279" y="302"/>
                    </a:lnTo>
                    <a:lnTo>
                      <a:pt x="274" y="301"/>
                    </a:lnTo>
                    <a:lnTo>
                      <a:pt x="264" y="298"/>
                    </a:lnTo>
                    <a:lnTo>
                      <a:pt x="255" y="294"/>
                    </a:lnTo>
                    <a:lnTo>
                      <a:pt x="248" y="288"/>
                    </a:lnTo>
                    <a:lnTo>
                      <a:pt x="239" y="282"/>
                    </a:lnTo>
                    <a:lnTo>
                      <a:pt x="233" y="275"/>
                    </a:lnTo>
                    <a:lnTo>
                      <a:pt x="227" y="267"/>
                    </a:lnTo>
                    <a:lnTo>
                      <a:pt x="220" y="258"/>
                    </a:lnTo>
                    <a:lnTo>
                      <a:pt x="216" y="248"/>
                    </a:lnTo>
                    <a:lnTo>
                      <a:pt x="212" y="239"/>
                    </a:lnTo>
                    <a:lnTo>
                      <a:pt x="210" y="227"/>
                    </a:lnTo>
                    <a:lnTo>
                      <a:pt x="207" y="217"/>
                    </a:lnTo>
                    <a:lnTo>
                      <a:pt x="206" y="205"/>
                    </a:lnTo>
                    <a:lnTo>
                      <a:pt x="206" y="194"/>
                    </a:lnTo>
                    <a:lnTo>
                      <a:pt x="206" y="181"/>
                    </a:lnTo>
                    <a:lnTo>
                      <a:pt x="207" y="170"/>
                    </a:lnTo>
                    <a:lnTo>
                      <a:pt x="208" y="165"/>
                    </a:lnTo>
                    <a:lnTo>
                      <a:pt x="209" y="159"/>
                    </a:lnTo>
                    <a:lnTo>
                      <a:pt x="212" y="148"/>
                    </a:lnTo>
                    <a:lnTo>
                      <a:pt x="213" y="143"/>
                    </a:lnTo>
                    <a:lnTo>
                      <a:pt x="215" y="137"/>
                    </a:lnTo>
                    <a:lnTo>
                      <a:pt x="219" y="128"/>
                    </a:lnTo>
                    <a:lnTo>
                      <a:pt x="226" y="118"/>
                    </a:lnTo>
                    <a:lnTo>
                      <a:pt x="228" y="114"/>
                    </a:lnTo>
                    <a:lnTo>
                      <a:pt x="231" y="109"/>
                    </a:lnTo>
                    <a:lnTo>
                      <a:pt x="238" y="102"/>
                    </a:lnTo>
                    <a:lnTo>
                      <a:pt x="247" y="94"/>
                    </a:lnTo>
                    <a:lnTo>
                      <a:pt x="256" y="88"/>
                    </a:lnTo>
                    <a:lnTo>
                      <a:pt x="265" y="83"/>
                    </a:lnTo>
                    <a:lnTo>
                      <a:pt x="276" y="80"/>
                    </a:lnTo>
                    <a:lnTo>
                      <a:pt x="286" y="77"/>
                    </a:lnTo>
                    <a:lnTo>
                      <a:pt x="298" y="74"/>
                    </a:lnTo>
                    <a:lnTo>
                      <a:pt x="308" y="74"/>
                    </a:lnTo>
                    <a:close/>
                    <a:moveTo>
                      <a:pt x="578" y="118"/>
                    </a:moveTo>
                    <a:lnTo>
                      <a:pt x="572" y="117"/>
                    </a:lnTo>
                    <a:lnTo>
                      <a:pt x="564" y="115"/>
                    </a:lnTo>
                    <a:lnTo>
                      <a:pt x="558" y="115"/>
                    </a:lnTo>
                    <a:lnTo>
                      <a:pt x="552" y="114"/>
                    </a:lnTo>
                    <a:lnTo>
                      <a:pt x="545" y="115"/>
                    </a:lnTo>
                    <a:lnTo>
                      <a:pt x="538" y="115"/>
                    </a:lnTo>
                    <a:lnTo>
                      <a:pt x="535" y="116"/>
                    </a:lnTo>
                    <a:lnTo>
                      <a:pt x="532" y="117"/>
                    </a:lnTo>
                    <a:lnTo>
                      <a:pt x="526" y="120"/>
                    </a:lnTo>
                    <a:lnTo>
                      <a:pt x="519" y="122"/>
                    </a:lnTo>
                    <a:lnTo>
                      <a:pt x="513" y="126"/>
                    </a:lnTo>
                    <a:lnTo>
                      <a:pt x="508" y="130"/>
                    </a:lnTo>
                    <a:lnTo>
                      <a:pt x="502" y="135"/>
                    </a:lnTo>
                    <a:lnTo>
                      <a:pt x="497" y="142"/>
                    </a:lnTo>
                    <a:lnTo>
                      <a:pt x="493" y="149"/>
                    </a:lnTo>
                    <a:lnTo>
                      <a:pt x="490" y="156"/>
                    </a:lnTo>
                    <a:lnTo>
                      <a:pt x="487" y="165"/>
                    </a:lnTo>
                    <a:lnTo>
                      <a:pt x="485" y="174"/>
                    </a:lnTo>
                    <a:lnTo>
                      <a:pt x="483" y="182"/>
                    </a:lnTo>
                    <a:lnTo>
                      <a:pt x="481" y="191"/>
                    </a:lnTo>
                    <a:lnTo>
                      <a:pt x="481" y="199"/>
                    </a:lnTo>
                    <a:lnTo>
                      <a:pt x="481" y="208"/>
                    </a:lnTo>
                    <a:lnTo>
                      <a:pt x="483" y="216"/>
                    </a:lnTo>
                    <a:lnTo>
                      <a:pt x="485" y="223"/>
                    </a:lnTo>
                    <a:lnTo>
                      <a:pt x="487" y="231"/>
                    </a:lnTo>
                    <a:lnTo>
                      <a:pt x="490" y="237"/>
                    </a:lnTo>
                    <a:lnTo>
                      <a:pt x="493" y="242"/>
                    </a:lnTo>
                    <a:lnTo>
                      <a:pt x="497" y="247"/>
                    </a:lnTo>
                    <a:lnTo>
                      <a:pt x="501" y="253"/>
                    </a:lnTo>
                    <a:lnTo>
                      <a:pt x="505" y="254"/>
                    </a:lnTo>
                    <a:lnTo>
                      <a:pt x="508" y="256"/>
                    </a:lnTo>
                    <a:lnTo>
                      <a:pt x="513" y="258"/>
                    </a:lnTo>
                    <a:lnTo>
                      <a:pt x="516" y="259"/>
                    </a:lnTo>
                    <a:lnTo>
                      <a:pt x="519" y="260"/>
                    </a:lnTo>
                    <a:lnTo>
                      <a:pt x="526" y="260"/>
                    </a:lnTo>
                    <a:lnTo>
                      <a:pt x="530" y="260"/>
                    </a:lnTo>
                    <a:lnTo>
                      <a:pt x="535" y="259"/>
                    </a:lnTo>
                    <a:lnTo>
                      <a:pt x="543" y="256"/>
                    </a:lnTo>
                    <a:lnTo>
                      <a:pt x="548" y="254"/>
                    </a:lnTo>
                    <a:lnTo>
                      <a:pt x="551" y="251"/>
                    </a:lnTo>
                    <a:lnTo>
                      <a:pt x="555" y="247"/>
                    </a:lnTo>
                    <a:lnTo>
                      <a:pt x="558" y="243"/>
                    </a:lnTo>
                    <a:lnTo>
                      <a:pt x="561" y="238"/>
                    </a:lnTo>
                    <a:lnTo>
                      <a:pt x="564" y="233"/>
                    </a:lnTo>
                    <a:lnTo>
                      <a:pt x="566" y="226"/>
                    </a:lnTo>
                    <a:lnTo>
                      <a:pt x="570" y="220"/>
                    </a:lnTo>
                    <a:lnTo>
                      <a:pt x="572" y="213"/>
                    </a:lnTo>
                    <a:lnTo>
                      <a:pt x="573" y="204"/>
                    </a:lnTo>
                    <a:lnTo>
                      <a:pt x="575" y="194"/>
                    </a:lnTo>
                    <a:lnTo>
                      <a:pt x="576" y="183"/>
                    </a:lnTo>
                    <a:lnTo>
                      <a:pt x="577" y="159"/>
                    </a:lnTo>
                    <a:lnTo>
                      <a:pt x="578" y="118"/>
                    </a:lnTo>
                    <a:close/>
                    <a:moveTo>
                      <a:pt x="622" y="300"/>
                    </a:moveTo>
                    <a:lnTo>
                      <a:pt x="599" y="299"/>
                    </a:lnTo>
                    <a:lnTo>
                      <a:pt x="575" y="300"/>
                    </a:lnTo>
                    <a:lnTo>
                      <a:pt x="576" y="262"/>
                    </a:lnTo>
                    <a:lnTo>
                      <a:pt x="569" y="273"/>
                    </a:lnTo>
                    <a:lnTo>
                      <a:pt x="565" y="278"/>
                    </a:lnTo>
                    <a:lnTo>
                      <a:pt x="562" y="281"/>
                    </a:lnTo>
                    <a:lnTo>
                      <a:pt x="556" y="287"/>
                    </a:lnTo>
                    <a:lnTo>
                      <a:pt x="549" y="294"/>
                    </a:lnTo>
                    <a:lnTo>
                      <a:pt x="544" y="297"/>
                    </a:lnTo>
                    <a:lnTo>
                      <a:pt x="540" y="299"/>
                    </a:lnTo>
                    <a:lnTo>
                      <a:pt x="531" y="302"/>
                    </a:lnTo>
                    <a:lnTo>
                      <a:pt x="526" y="303"/>
                    </a:lnTo>
                    <a:lnTo>
                      <a:pt x="520" y="304"/>
                    </a:lnTo>
                    <a:lnTo>
                      <a:pt x="511" y="305"/>
                    </a:lnTo>
                    <a:lnTo>
                      <a:pt x="502" y="304"/>
                    </a:lnTo>
                    <a:lnTo>
                      <a:pt x="494" y="303"/>
                    </a:lnTo>
                    <a:lnTo>
                      <a:pt x="486" y="301"/>
                    </a:lnTo>
                    <a:lnTo>
                      <a:pt x="478" y="298"/>
                    </a:lnTo>
                    <a:lnTo>
                      <a:pt x="471" y="294"/>
                    </a:lnTo>
                    <a:lnTo>
                      <a:pt x="465" y="288"/>
                    </a:lnTo>
                    <a:lnTo>
                      <a:pt x="458" y="282"/>
                    </a:lnTo>
                    <a:lnTo>
                      <a:pt x="452" y="276"/>
                    </a:lnTo>
                    <a:lnTo>
                      <a:pt x="448" y="268"/>
                    </a:lnTo>
                    <a:lnTo>
                      <a:pt x="444" y="261"/>
                    </a:lnTo>
                    <a:lnTo>
                      <a:pt x="440" y="253"/>
                    </a:lnTo>
                    <a:lnTo>
                      <a:pt x="437" y="243"/>
                    </a:lnTo>
                    <a:lnTo>
                      <a:pt x="435" y="234"/>
                    </a:lnTo>
                    <a:lnTo>
                      <a:pt x="433" y="223"/>
                    </a:lnTo>
                    <a:lnTo>
                      <a:pt x="432" y="214"/>
                    </a:lnTo>
                    <a:lnTo>
                      <a:pt x="432" y="203"/>
                    </a:lnTo>
                    <a:lnTo>
                      <a:pt x="432" y="190"/>
                    </a:lnTo>
                    <a:lnTo>
                      <a:pt x="434" y="175"/>
                    </a:lnTo>
                    <a:lnTo>
                      <a:pt x="435" y="169"/>
                    </a:lnTo>
                    <a:lnTo>
                      <a:pt x="437" y="161"/>
                    </a:lnTo>
                    <a:lnTo>
                      <a:pt x="441" y="148"/>
                    </a:lnTo>
                    <a:lnTo>
                      <a:pt x="446" y="135"/>
                    </a:lnTo>
                    <a:lnTo>
                      <a:pt x="451" y="124"/>
                    </a:lnTo>
                    <a:lnTo>
                      <a:pt x="458" y="113"/>
                    </a:lnTo>
                    <a:lnTo>
                      <a:pt x="462" y="109"/>
                    </a:lnTo>
                    <a:lnTo>
                      <a:pt x="466" y="105"/>
                    </a:lnTo>
                    <a:lnTo>
                      <a:pt x="470" y="101"/>
                    </a:lnTo>
                    <a:lnTo>
                      <a:pt x="473" y="96"/>
                    </a:lnTo>
                    <a:lnTo>
                      <a:pt x="483" y="90"/>
                    </a:lnTo>
                    <a:lnTo>
                      <a:pt x="487" y="87"/>
                    </a:lnTo>
                    <a:lnTo>
                      <a:pt x="491" y="85"/>
                    </a:lnTo>
                    <a:lnTo>
                      <a:pt x="500" y="81"/>
                    </a:lnTo>
                    <a:lnTo>
                      <a:pt x="511" y="78"/>
                    </a:lnTo>
                    <a:lnTo>
                      <a:pt x="521" y="75"/>
                    </a:lnTo>
                    <a:lnTo>
                      <a:pt x="532" y="74"/>
                    </a:lnTo>
                    <a:lnTo>
                      <a:pt x="543" y="74"/>
                    </a:lnTo>
                    <a:lnTo>
                      <a:pt x="552" y="74"/>
                    </a:lnTo>
                    <a:lnTo>
                      <a:pt x="560" y="74"/>
                    </a:lnTo>
                    <a:lnTo>
                      <a:pt x="570" y="77"/>
                    </a:lnTo>
                    <a:lnTo>
                      <a:pt x="580" y="78"/>
                    </a:lnTo>
                    <a:lnTo>
                      <a:pt x="581" y="49"/>
                    </a:lnTo>
                    <a:lnTo>
                      <a:pt x="581" y="19"/>
                    </a:lnTo>
                    <a:lnTo>
                      <a:pt x="581" y="4"/>
                    </a:lnTo>
                    <a:lnTo>
                      <a:pt x="607" y="4"/>
                    </a:lnTo>
                    <a:lnTo>
                      <a:pt x="634" y="4"/>
                    </a:lnTo>
                    <a:lnTo>
                      <a:pt x="629" y="69"/>
                    </a:lnTo>
                    <a:lnTo>
                      <a:pt x="625" y="154"/>
                    </a:lnTo>
                    <a:lnTo>
                      <a:pt x="623" y="238"/>
                    </a:lnTo>
                    <a:lnTo>
                      <a:pt x="622" y="300"/>
                    </a:lnTo>
                    <a:close/>
                    <a:moveTo>
                      <a:pt x="212" y="696"/>
                    </a:moveTo>
                    <a:lnTo>
                      <a:pt x="211" y="704"/>
                    </a:lnTo>
                    <a:lnTo>
                      <a:pt x="211" y="716"/>
                    </a:lnTo>
                    <a:lnTo>
                      <a:pt x="211" y="726"/>
                    </a:lnTo>
                    <a:lnTo>
                      <a:pt x="212" y="735"/>
                    </a:lnTo>
                    <a:lnTo>
                      <a:pt x="213" y="743"/>
                    </a:lnTo>
                    <a:lnTo>
                      <a:pt x="214" y="751"/>
                    </a:lnTo>
                    <a:lnTo>
                      <a:pt x="215" y="757"/>
                    </a:lnTo>
                    <a:lnTo>
                      <a:pt x="217" y="763"/>
                    </a:lnTo>
                    <a:lnTo>
                      <a:pt x="219" y="769"/>
                    </a:lnTo>
                    <a:lnTo>
                      <a:pt x="222" y="773"/>
                    </a:lnTo>
                    <a:lnTo>
                      <a:pt x="226" y="776"/>
                    </a:lnTo>
                    <a:lnTo>
                      <a:pt x="229" y="779"/>
                    </a:lnTo>
                    <a:lnTo>
                      <a:pt x="233" y="781"/>
                    </a:lnTo>
                    <a:lnTo>
                      <a:pt x="237" y="784"/>
                    </a:lnTo>
                    <a:lnTo>
                      <a:pt x="242" y="785"/>
                    </a:lnTo>
                    <a:lnTo>
                      <a:pt x="248" y="786"/>
                    </a:lnTo>
                    <a:lnTo>
                      <a:pt x="254" y="787"/>
                    </a:lnTo>
                    <a:lnTo>
                      <a:pt x="261" y="787"/>
                    </a:lnTo>
                    <a:lnTo>
                      <a:pt x="271" y="786"/>
                    </a:lnTo>
                    <a:lnTo>
                      <a:pt x="286" y="784"/>
                    </a:lnTo>
                    <a:lnTo>
                      <a:pt x="298" y="783"/>
                    </a:lnTo>
                    <a:lnTo>
                      <a:pt x="288" y="901"/>
                    </a:lnTo>
                    <a:lnTo>
                      <a:pt x="278" y="903"/>
                    </a:lnTo>
                    <a:lnTo>
                      <a:pt x="267" y="905"/>
                    </a:lnTo>
                    <a:lnTo>
                      <a:pt x="247" y="907"/>
                    </a:lnTo>
                    <a:lnTo>
                      <a:pt x="235" y="908"/>
                    </a:lnTo>
                    <a:lnTo>
                      <a:pt x="223" y="909"/>
                    </a:lnTo>
                    <a:lnTo>
                      <a:pt x="200" y="909"/>
                    </a:lnTo>
                    <a:lnTo>
                      <a:pt x="183" y="909"/>
                    </a:lnTo>
                    <a:lnTo>
                      <a:pt x="173" y="908"/>
                    </a:lnTo>
                    <a:lnTo>
                      <a:pt x="165" y="907"/>
                    </a:lnTo>
                    <a:lnTo>
                      <a:pt x="149" y="905"/>
                    </a:lnTo>
                    <a:lnTo>
                      <a:pt x="134" y="901"/>
                    </a:lnTo>
                    <a:lnTo>
                      <a:pt x="128" y="899"/>
                    </a:lnTo>
                    <a:lnTo>
                      <a:pt x="122" y="896"/>
                    </a:lnTo>
                    <a:lnTo>
                      <a:pt x="115" y="893"/>
                    </a:lnTo>
                    <a:lnTo>
                      <a:pt x="109" y="890"/>
                    </a:lnTo>
                    <a:lnTo>
                      <a:pt x="104" y="887"/>
                    </a:lnTo>
                    <a:lnTo>
                      <a:pt x="99" y="884"/>
                    </a:lnTo>
                    <a:lnTo>
                      <a:pt x="93" y="880"/>
                    </a:lnTo>
                    <a:lnTo>
                      <a:pt x="88" y="875"/>
                    </a:lnTo>
                    <a:lnTo>
                      <a:pt x="84" y="871"/>
                    </a:lnTo>
                    <a:lnTo>
                      <a:pt x="80" y="867"/>
                    </a:lnTo>
                    <a:lnTo>
                      <a:pt x="76" y="862"/>
                    </a:lnTo>
                    <a:lnTo>
                      <a:pt x="72" y="858"/>
                    </a:lnTo>
                    <a:lnTo>
                      <a:pt x="69" y="852"/>
                    </a:lnTo>
                    <a:lnTo>
                      <a:pt x="66" y="846"/>
                    </a:lnTo>
                    <a:lnTo>
                      <a:pt x="61" y="835"/>
                    </a:lnTo>
                    <a:lnTo>
                      <a:pt x="59" y="827"/>
                    </a:lnTo>
                    <a:lnTo>
                      <a:pt x="57" y="821"/>
                    </a:lnTo>
                    <a:lnTo>
                      <a:pt x="55" y="806"/>
                    </a:lnTo>
                    <a:lnTo>
                      <a:pt x="52" y="792"/>
                    </a:lnTo>
                    <a:lnTo>
                      <a:pt x="51" y="775"/>
                    </a:lnTo>
                    <a:lnTo>
                      <a:pt x="51" y="761"/>
                    </a:lnTo>
                    <a:lnTo>
                      <a:pt x="61" y="583"/>
                    </a:lnTo>
                    <a:lnTo>
                      <a:pt x="0" y="583"/>
                    </a:lnTo>
                    <a:lnTo>
                      <a:pt x="5" y="474"/>
                    </a:lnTo>
                    <a:lnTo>
                      <a:pt x="72" y="474"/>
                    </a:lnTo>
                    <a:lnTo>
                      <a:pt x="77" y="406"/>
                    </a:lnTo>
                    <a:lnTo>
                      <a:pt x="226" y="372"/>
                    </a:lnTo>
                    <a:lnTo>
                      <a:pt x="220" y="474"/>
                    </a:lnTo>
                    <a:lnTo>
                      <a:pt x="315" y="474"/>
                    </a:lnTo>
                    <a:lnTo>
                      <a:pt x="309" y="583"/>
                    </a:lnTo>
                    <a:lnTo>
                      <a:pt x="218" y="583"/>
                    </a:lnTo>
                    <a:lnTo>
                      <a:pt x="212" y="696"/>
                    </a:lnTo>
                    <a:close/>
                    <a:moveTo>
                      <a:pt x="1582" y="893"/>
                    </a:moveTo>
                    <a:lnTo>
                      <a:pt x="1564" y="896"/>
                    </a:lnTo>
                    <a:lnTo>
                      <a:pt x="1547" y="899"/>
                    </a:lnTo>
                    <a:lnTo>
                      <a:pt x="1532" y="901"/>
                    </a:lnTo>
                    <a:lnTo>
                      <a:pt x="1517" y="901"/>
                    </a:lnTo>
                    <a:lnTo>
                      <a:pt x="1501" y="901"/>
                    </a:lnTo>
                    <a:lnTo>
                      <a:pt x="1486" y="899"/>
                    </a:lnTo>
                    <a:lnTo>
                      <a:pt x="1472" y="896"/>
                    </a:lnTo>
                    <a:lnTo>
                      <a:pt x="1459" y="893"/>
                    </a:lnTo>
                    <a:lnTo>
                      <a:pt x="1447" y="889"/>
                    </a:lnTo>
                    <a:lnTo>
                      <a:pt x="1441" y="886"/>
                    </a:lnTo>
                    <a:lnTo>
                      <a:pt x="1435" y="883"/>
                    </a:lnTo>
                    <a:lnTo>
                      <a:pt x="1425" y="876"/>
                    </a:lnTo>
                    <a:lnTo>
                      <a:pt x="1420" y="873"/>
                    </a:lnTo>
                    <a:lnTo>
                      <a:pt x="1415" y="869"/>
                    </a:lnTo>
                    <a:lnTo>
                      <a:pt x="1411" y="865"/>
                    </a:lnTo>
                    <a:lnTo>
                      <a:pt x="1407" y="861"/>
                    </a:lnTo>
                    <a:lnTo>
                      <a:pt x="1404" y="857"/>
                    </a:lnTo>
                    <a:lnTo>
                      <a:pt x="1399" y="852"/>
                    </a:lnTo>
                    <a:lnTo>
                      <a:pt x="1396" y="847"/>
                    </a:lnTo>
                    <a:lnTo>
                      <a:pt x="1393" y="843"/>
                    </a:lnTo>
                    <a:lnTo>
                      <a:pt x="1391" y="838"/>
                    </a:lnTo>
                    <a:lnTo>
                      <a:pt x="1388" y="832"/>
                    </a:lnTo>
                    <a:lnTo>
                      <a:pt x="1385" y="821"/>
                    </a:lnTo>
                    <a:lnTo>
                      <a:pt x="1382" y="809"/>
                    </a:lnTo>
                    <a:lnTo>
                      <a:pt x="1380" y="803"/>
                    </a:lnTo>
                    <a:lnTo>
                      <a:pt x="1379" y="797"/>
                    </a:lnTo>
                    <a:lnTo>
                      <a:pt x="1379" y="783"/>
                    </a:lnTo>
                    <a:lnTo>
                      <a:pt x="1379" y="770"/>
                    </a:lnTo>
                    <a:lnTo>
                      <a:pt x="1382" y="756"/>
                    </a:lnTo>
                    <a:lnTo>
                      <a:pt x="1384" y="743"/>
                    </a:lnTo>
                    <a:lnTo>
                      <a:pt x="1388" y="732"/>
                    </a:lnTo>
                    <a:lnTo>
                      <a:pt x="1393" y="721"/>
                    </a:lnTo>
                    <a:lnTo>
                      <a:pt x="1398" y="711"/>
                    </a:lnTo>
                    <a:lnTo>
                      <a:pt x="1403" y="706"/>
                    </a:lnTo>
                    <a:lnTo>
                      <a:pt x="1406" y="701"/>
                    </a:lnTo>
                    <a:lnTo>
                      <a:pt x="1410" y="697"/>
                    </a:lnTo>
                    <a:lnTo>
                      <a:pt x="1414" y="692"/>
                    </a:lnTo>
                    <a:lnTo>
                      <a:pt x="1419" y="689"/>
                    </a:lnTo>
                    <a:lnTo>
                      <a:pt x="1424" y="685"/>
                    </a:lnTo>
                    <a:lnTo>
                      <a:pt x="1435" y="676"/>
                    </a:lnTo>
                    <a:lnTo>
                      <a:pt x="1448" y="670"/>
                    </a:lnTo>
                    <a:lnTo>
                      <a:pt x="1461" y="663"/>
                    </a:lnTo>
                    <a:lnTo>
                      <a:pt x="1476" y="656"/>
                    </a:lnTo>
                    <a:lnTo>
                      <a:pt x="1493" y="651"/>
                    </a:lnTo>
                    <a:lnTo>
                      <a:pt x="1512" y="646"/>
                    </a:lnTo>
                    <a:lnTo>
                      <a:pt x="1531" y="642"/>
                    </a:lnTo>
                    <a:lnTo>
                      <a:pt x="1540" y="638"/>
                    </a:lnTo>
                    <a:lnTo>
                      <a:pt x="1553" y="636"/>
                    </a:lnTo>
                    <a:lnTo>
                      <a:pt x="1575" y="631"/>
                    </a:lnTo>
                    <a:lnTo>
                      <a:pt x="1593" y="626"/>
                    </a:lnTo>
                    <a:lnTo>
                      <a:pt x="1609" y="621"/>
                    </a:lnTo>
                    <a:lnTo>
                      <a:pt x="1617" y="618"/>
                    </a:lnTo>
                    <a:lnTo>
                      <a:pt x="1623" y="614"/>
                    </a:lnTo>
                    <a:lnTo>
                      <a:pt x="1628" y="611"/>
                    </a:lnTo>
                    <a:lnTo>
                      <a:pt x="1632" y="609"/>
                    </a:lnTo>
                    <a:lnTo>
                      <a:pt x="1640" y="603"/>
                    </a:lnTo>
                    <a:lnTo>
                      <a:pt x="1643" y="600"/>
                    </a:lnTo>
                    <a:lnTo>
                      <a:pt x="1644" y="597"/>
                    </a:lnTo>
                    <a:lnTo>
                      <a:pt x="1645" y="592"/>
                    </a:lnTo>
                    <a:lnTo>
                      <a:pt x="1646" y="589"/>
                    </a:lnTo>
                    <a:lnTo>
                      <a:pt x="1645" y="586"/>
                    </a:lnTo>
                    <a:lnTo>
                      <a:pt x="1645" y="583"/>
                    </a:lnTo>
                    <a:lnTo>
                      <a:pt x="1644" y="580"/>
                    </a:lnTo>
                    <a:lnTo>
                      <a:pt x="1643" y="578"/>
                    </a:lnTo>
                    <a:lnTo>
                      <a:pt x="1641" y="575"/>
                    </a:lnTo>
                    <a:lnTo>
                      <a:pt x="1640" y="572"/>
                    </a:lnTo>
                    <a:lnTo>
                      <a:pt x="1634" y="569"/>
                    </a:lnTo>
                    <a:lnTo>
                      <a:pt x="1627" y="566"/>
                    </a:lnTo>
                    <a:lnTo>
                      <a:pt x="1619" y="564"/>
                    </a:lnTo>
                    <a:lnTo>
                      <a:pt x="1608" y="563"/>
                    </a:lnTo>
                    <a:lnTo>
                      <a:pt x="1597" y="563"/>
                    </a:lnTo>
                    <a:lnTo>
                      <a:pt x="1578" y="563"/>
                    </a:lnTo>
                    <a:lnTo>
                      <a:pt x="1559" y="565"/>
                    </a:lnTo>
                    <a:lnTo>
                      <a:pt x="1540" y="567"/>
                    </a:lnTo>
                    <a:lnTo>
                      <a:pt x="1520" y="571"/>
                    </a:lnTo>
                    <a:lnTo>
                      <a:pt x="1500" y="577"/>
                    </a:lnTo>
                    <a:lnTo>
                      <a:pt x="1480" y="582"/>
                    </a:lnTo>
                    <a:lnTo>
                      <a:pt x="1460" y="589"/>
                    </a:lnTo>
                    <a:lnTo>
                      <a:pt x="1440" y="597"/>
                    </a:lnTo>
                    <a:lnTo>
                      <a:pt x="1458" y="476"/>
                    </a:lnTo>
                    <a:lnTo>
                      <a:pt x="1477" y="471"/>
                    </a:lnTo>
                    <a:lnTo>
                      <a:pt x="1496" y="467"/>
                    </a:lnTo>
                    <a:lnTo>
                      <a:pt x="1516" y="463"/>
                    </a:lnTo>
                    <a:lnTo>
                      <a:pt x="1537" y="460"/>
                    </a:lnTo>
                    <a:lnTo>
                      <a:pt x="1547" y="459"/>
                    </a:lnTo>
                    <a:lnTo>
                      <a:pt x="1558" y="458"/>
                    </a:lnTo>
                    <a:lnTo>
                      <a:pt x="1579" y="456"/>
                    </a:lnTo>
                    <a:lnTo>
                      <a:pt x="1601" y="455"/>
                    </a:lnTo>
                    <a:lnTo>
                      <a:pt x="1623" y="455"/>
                    </a:lnTo>
                    <a:lnTo>
                      <a:pt x="1645" y="455"/>
                    </a:lnTo>
                    <a:lnTo>
                      <a:pt x="1666" y="456"/>
                    </a:lnTo>
                    <a:lnTo>
                      <a:pt x="1685" y="458"/>
                    </a:lnTo>
                    <a:lnTo>
                      <a:pt x="1703" y="461"/>
                    </a:lnTo>
                    <a:lnTo>
                      <a:pt x="1718" y="465"/>
                    </a:lnTo>
                    <a:lnTo>
                      <a:pt x="1733" y="470"/>
                    </a:lnTo>
                    <a:lnTo>
                      <a:pt x="1740" y="472"/>
                    </a:lnTo>
                    <a:lnTo>
                      <a:pt x="1747" y="475"/>
                    </a:lnTo>
                    <a:lnTo>
                      <a:pt x="1752" y="478"/>
                    </a:lnTo>
                    <a:lnTo>
                      <a:pt x="1758" y="481"/>
                    </a:lnTo>
                    <a:lnTo>
                      <a:pt x="1763" y="484"/>
                    </a:lnTo>
                    <a:lnTo>
                      <a:pt x="1768" y="489"/>
                    </a:lnTo>
                    <a:lnTo>
                      <a:pt x="1777" y="496"/>
                    </a:lnTo>
                    <a:lnTo>
                      <a:pt x="1781" y="501"/>
                    </a:lnTo>
                    <a:lnTo>
                      <a:pt x="1784" y="505"/>
                    </a:lnTo>
                    <a:lnTo>
                      <a:pt x="1788" y="511"/>
                    </a:lnTo>
                    <a:lnTo>
                      <a:pt x="1791" y="515"/>
                    </a:lnTo>
                    <a:lnTo>
                      <a:pt x="1793" y="520"/>
                    </a:lnTo>
                    <a:lnTo>
                      <a:pt x="1795" y="526"/>
                    </a:lnTo>
                    <a:lnTo>
                      <a:pt x="1799" y="538"/>
                    </a:lnTo>
                    <a:lnTo>
                      <a:pt x="1800" y="550"/>
                    </a:lnTo>
                    <a:lnTo>
                      <a:pt x="1801" y="564"/>
                    </a:lnTo>
                    <a:lnTo>
                      <a:pt x="1801" y="584"/>
                    </a:lnTo>
                    <a:lnTo>
                      <a:pt x="1800" y="608"/>
                    </a:lnTo>
                    <a:lnTo>
                      <a:pt x="1790" y="821"/>
                    </a:lnTo>
                    <a:lnTo>
                      <a:pt x="1790" y="828"/>
                    </a:lnTo>
                    <a:lnTo>
                      <a:pt x="1789" y="839"/>
                    </a:lnTo>
                    <a:lnTo>
                      <a:pt x="1789" y="891"/>
                    </a:lnTo>
                    <a:lnTo>
                      <a:pt x="1628" y="891"/>
                    </a:lnTo>
                    <a:lnTo>
                      <a:pt x="1633" y="822"/>
                    </a:lnTo>
                    <a:lnTo>
                      <a:pt x="1635" y="787"/>
                    </a:lnTo>
                    <a:lnTo>
                      <a:pt x="1639" y="714"/>
                    </a:lnTo>
                    <a:lnTo>
                      <a:pt x="1621" y="719"/>
                    </a:lnTo>
                    <a:lnTo>
                      <a:pt x="1594" y="727"/>
                    </a:lnTo>
                    <a:lnTo>
                      <a:pt x="1561" y="735"/>
                    </a:lnTo>
                    <a:lnTo>
                      <a:pt x="1550" y="738"/>
                    </a:lnTo>
                    <a:lnTo>
                      <a:pt x="1541" y="742"/>
                    </a:lnTo>
                    <a:lnTo>
                      <a:pt x="1538" y="744"/>
                    </a:lnTo>
                    <a:lnTo>
                      <a:pt x="1534" y="746"/>
                    </a:lnTo>
                    <a:lnTo>
                      <a:pt x="1531" y="749"/>
                    </a:lnTo>
                    <a:lnTo>
                      <a:pt x="1527" y="752"/>
                    </a:lnTo>
                    <a:lnTo>
                      <a:pt x="1524" y="754"/>
                    </a:lnTo>
                    <a:lnTo>
                      <a:pt x="1522" y="757"/>
                    </a:lnTo>
                    <a:lnTo>
                      <a:pt x="1520" y="760"/>
                    </a:lnTo>
                    <a:lnTo>
                      <a:pt x="1519" y="763"/>
                    </a:lnTo>
                    <a:lnTo>
                      <a:pt x="1517" y="766"/>
                    </a:lnTo>
                    <a:lnTo>
                      <a:pt x="1517" y="771"/>
                    </a:lnTo>
                    <a:lnTo>
                      <a:pt x="1516" y="774"/>
                    </a:lnTo>
                    <a:lnTo>
                      <a:pt x="1516" y="777"/>
                    </a:lnTo>
                    <a:lnTo>
                      <a:pt x="1517" y="784"/>
                    </a:lnTo>
                    <a:lnTo>
                      <a:pt x="1517" y="787"/>
                    </a:lnTo>
                    <a:lnTo>
                      <a:pt x="1518" y="791"/>
                    </a:lnTo>
                    <a:lnTo>
                      <a:pt x="1520" y="794"/>
                    </a:lnTo>
                    <a:lnTo>
                      <a:pt x="1522" y="796"/>
                    </a:lnTo>
                    <a:lnTo>
                      <a:pt x="1524" y="799"/>
                    </a:lnTo>
                    <a:lnTo>
                      <a:pt x="1526" y="801"/>
                    </a:lnTo>
                    <a:lnTo>
                      <a:pt x="1529" y="803"/>
                    </a:lnTo>
                    <a:lnTo>
                      <a:pt x="1532" y="805"/>
                    </a:lnTo>
                    <a:lnTo>
                      <a:pt x="1539" y="807"/>
                    </a:lnTo>
                    <a:lnTo>
                      <a:pt x="1542" y="808"/>
                    </a:lnTo>
                    <a:lnTo>
                      <a:pt x="1546" y="809"/>
                    </a:lnTo>
                    <a:lnTo>
                      <a:pt x="1555" y="810"/>
                    </a:lnTo>
                    <a:lnTo>
                      <a:pt x="1564" y="809"/>
                    </a:lnTo>
                    <a:lnTo>
                      <a:pt x="1577" y="808"/>
                    </a:lnTo>
                    <a:lnTo>
                      <a:pt x="1590" y="806"/>
                    </a:lnTo>
                    <a:lnTo>
                      <a:pt x="1607" y="803"/>
                    </a:lnTo>
                    <a:lnTo>
                      <a:pt x="1582" y="893"/>
                    </a:lnTo>
                    <a:close/>
                    <a:moveTo>
                      <a:pt x="1080" y="590"/>
                    </a:moveTo>
                    <a:lnTo>
                      <a:pt x="1072" y="589"/>
                    </a:lnTo>
                    <a:lnTo>
                      <a:pt x="1057" y="589"/>
                    </a:lnTo>
                    <a:lnTo>
                      <a:pt x="1048" y="589"/>
                    </a:lnTo>
                    <a:lnTo>
                      <a:pt x="1039" y="590"/>
                    </a:lnTo>
                    <a:lnTo>
                      <a:pt x="1029" y="591"/>
                    </a:lnTo>
                    <a:lnTo>
                      <a:pt x="1021" y="593"/>
                    </a:lnTo>
                    <a:lnTo>
                      <a:pt x="1012" y="596"/>
                    </a:lnTo>
                    <a:lnTo>
                      <a:pt x="1005" y="599"/>
                    </a:lnTo>
                    <a:lnTo>
                      <a:pt x="998" y="602"/>
                    </a:lnTo>
                    <a:lnTo>
                      <a:pt x="991" y="605"/>
                    </a:lnTo>
                    <a:lnTo>
                      <a:pt x="985" y="609"/>
                    </a:lnTo>
                    <a:lnTo>
                      <a:pt x="979" y="614"/>
                    </a:lnTo>
                    <a:lnTo>
                      <a:pt x="973" y="620"/>
                    </a:lnTo>
                    <a:lnTo>
                      <a:pt x="968" y="625"/>
                    </a:lnTo>
                    <a:lnTo>
                      <a:pt x="964" y="631"/>
                    </a:lnTo>
                    <a:lnTo>
                      <a:pt x="960" y="638"/>
                    </a:lnTo>
                    <a:lnTo>
                      <a:pt x="957" y="646"/>
                    </a:lnTo>
                    <a:lnTo>
                      <a:pt x="954" y="653"/>
                    </a:lnTo>
                    <a:lnTo>
                      <a:pt x="950" y="666"/>
                    </a:lnTo>
                    <a:lnTo>
                      <a:pt x="947" y="680"/>
                    </a:lnTo>
                    <a:lnTo>
                      <a:pt x="944" y="698"/>
                    </a:lnTo>
                    <a:lnTo>
                      <a:pt x="942" y="719"/>
                    </a:lnTo>
                    <a:lnTo>
                      <a:pt x="940" y="746"/>
                    </a:lnTo>
                    <a:lnTo>
                      <a:pt x="938" y="784"/>
                    </a:lnTo>
                    <a:lnTo>
                      <a:pt x="936" y="894"/>
                    </a:lnTo>
                    <a:lnTo>
                      <a:pt x="771" y="894"/>
                    </a:lnTo>
                    <a:lnTo>
                      <a:pt x="776" y="847"/>
                    </a:lnTo>
                    <a:lnTo>
                      <a:pt x="779" y="799"/>
                    </a:lnTo>
                    <a:lnTo>
                      <a:pt x="784" y="752"/>
                    </a:lnTo>
                    <a:lnTo>
                      <a:pt x="786" y="704"/>
                    </a:lnTo>
                    <a:lnTo>
                      <a:pt x="790" y="608"/>
                    </a:lnTo>
                    <a:lnTo>
                      <a:pt x="791" y="561"/>
                    </a:lnTo>
                    <a:lnTo>
                      <a:pt x="791" y="513"/>
                    </a:lnTo>
                    <a:lnTo>
                      <a:pt x="791" y="471"/>
                    </a:lnTo>
                    <a:lnTo>
                      <a:pt x="936" y="471"/>
                    </a:lnTo>
                    <a:lnTo>
                      <a:pt x="932" y="529"/>
                    </a:lnTo>
                    <a:lnTo>
                      <a:pt x="938" y="520"/>
                    </a:lnTo>
                    <a:lnTo>
                      <a:pt x="943" y="513"/>
                    </a:lnTo>
                    <a:lnTo>
                      <a:pt x="949" y="504"/>
                    </a:lnTo>
                    <a:lnTo>
                      <a:pt x="956" y="498"/>
                    </a:lnTo>
                    <a:lnTo>
                      <a:pt x="962" y="491"/>
                    </a:lnTo>
                    <a:lnTo>
                      <a:pt x="968" y="485"/>
                    </a:lnTo>
                    <a:lnTo>
                      <a:pt x="976" y="480"/>
                    </a:lnTo>
                    <a:lnTo>
                      <a:pt x="982" y="476"/>
                    </a:lnTo>
                    <a:lnTo>
                      <a:pt x="989" y="472"/>
                    </a:lnTo>
                    <a:lnTo>
                      <a:pt x="997" y="469"/>
                    </a:lnTo>
                    <a:lnTo>
                      <a:pt x="1005" y="465"/>
                    </a:lnTo>
                    <a:lnTo>
                      <a:pt x="1013" y="463"/>
                    </a:lnTo>
                    <a:lnTo>
                      <a:pt x="1022" y="461"/>
                    </a:lnTo>
                    <a:lnTo>
                      <a:pt x="1031" y="460"/>
                    </a:lnTo>
                    <a:lnTo>
                      <a:pt x="1041" y="459"/>
                    </a:lnTo>
                    <a:lnTo>
                      <a:pt x="1050" y="459"/>
                    </a:lnTo>
                    <a:lnTo>
                      <a:pt x="1059" y="459"/>
                    </a:lnTo>
                    <a:lnTo>
                      <a:pt x="1073" y="460"/>
                    </a:lnTo>
                    <a:lnTo>
                      <a:pt x="1076" y="460"/>
                    </a:lnTo>
                    <a:lnTo>
                      <a:pt x="1080" y="590"/>
                    </a:lnTo>
                    <a:close/>
                    <a:moveTo>
                      <a:pt x="1418" y="587"/>
                    </a:moveTo>
                    <a:lnTo>
                      <a:pt x="1409" y="586"/>
                    </a:lnTo>
                    <a:lnTo>
                      <a:pt x="1394" y="586"/>
                    </a:lnTo>
                    <a:lnTo>
                      <a:pt x="1385" y="586"/>
                    </a:lnTo>
                    <a:lnTo>
                      <a:pt x="1375" y="587"/>
                    </a:lnTo>
                    <a:lnTo>
                      <a:pt x="1366" y="588"/>
                    </a:lnTo>
                    <a:lnTo>
                      <a:pt x="1357" y="590"/>
                    </a:lnTo>
                    <a:lnTo>
                      <a:pt x="1349" y="592"/>
                    </a:lnTo>
                    <a:lnTo>
                      <a:pt x="1342" y="594"/>
                    </a:lnTo>
                    <a:lnTo>
                      <a:pt x="1334" y="599"/>
                    </a:lnTo>
                    <a:lnTo>
                      <a:pt x="1328" y="602"/>
                    </a:lnTo>
                    <a:lnTo>
                      <a:pt x="1322" y="606"/>
                    </a:lnTo>
                    <a:lnTo>
                      <a:pt x="1315" y="611"/>
                    </a:lnTo>
                    <a:lnTo>
                      <a:pt x="1310" y="616"/>
                    </a:lnTo>
                    <a:lnTo>
                      <a:pt x="1306" y="622"/>
                    </a:lnTo>
                    <a:lnTo>
                      <a:pt x="1301" y="628"/>
                    </a:lnTo>
                    <a:lnTo>
                      <a:pt x="1298" y="635"/>
                    </a:lnTo>
                    <a:lnTo>
                      <a:pt x="1293" y="643"/>
                    </a:lnTo>
                    <a:lnTo>
                      <a:pt x="1290" y="650"/>
                    </a:lnTo>
                    <a:lnTo>
                      <a:pt x="1287" y="663"/>
                    </a:lnTo>
                    <a:lnTo>
                      <a:pt x="1284" y="677"/>
                    </a:lnTo>
                    <a:lnTo>
                      <a:pt x="1281" y="695"/>
                    </a:lnTo>
                    <a:lnTo>
                      <a:pt x="1279" y="716"/>
                    </a:lnTo>
                    <a:lnTo>
                      <a:pt x="1277" y="743"/>
                    </a:lnTo>
                    <a:lnTo>
                      <a:pt x="1276" y="781"/>
                    </a:lnTo>
                    <a:lnTo>
                      <a:pt x="1272" y="891"/>
                    </a:lnTo>
                    <a:lnTo>
                      <a:pt x="1108" y="891"/>
                    </a:lnTo>
                    <a:lnTo>
                      <a:pt x="1113" y="843"/>
                    </a:lnTo>
                    <a:lnTo>
                      <a:pt x="1117" y="796"/>
                    </a:lnTo>
                    <a:lnTo>
                      <a:pt x="1120" y="749"/>
                    </a:lnTo>
                    <a:lnTo>
                      <a:pt x="1123" y="700"/>
                    </a:lnTo>
                    <a:lnTo>
                      <a:pt x="1127" y="605"/>
                    </a:lnTo>
                    <a:lnTo>
                      <a:pt x="1128" y="558"/>
                    </a:lnTo>
                    <a:lnTo>
                      <a:pt x="1129" y="510"/>
                    </a:lnTo>
                    <a:lnTo>
                      <a:pt x="1129" y="468"/>
                    </a:lnTo>
                    <a:lnTo>
                      <a:pt x="1272" y="468"/>
                    </a:lnTo>
                    <a:lnTo>
                      <a:pt x="1269" y="526"/>
                    </a:lnTo>
                    <a:lnTo>
                      <a:pt x="1275" y="517"/>
                    </a:lnTo>
                    <a:lnTo>
                      <a:pt x="1280" y="508"/>
                    </a:lnTo>
                    <a:lnTo>
                      <a:pt x="1286" y="501"/>
                    </a:lnTo>
                    <a:lnTo>
                      <a:pt x="1292" y="494"/>
                    </a:lnTo>
                    <a:lnTo>
                      <a:pt x="1299" y="488"/>
                    </a:lnTo>
                    <a:lnTo>
                      <a:pt x="1305" y="482"/>
                    </a:lnTo>
                    <a:lnTo>
                      <a:pt x="1312" y="477"/>
                    </a:lnTo>
                    <a:lnTo>
                      <a:pt x="1319" y="473"/>
                    </a:lnTo>
                    <a:lnTo>
                      <a:pt x="1326" y="469"/>
                    </a:lnTo>
                    <a:lnTo>
                      <a:pt x="1334" y="465"/>
                    </a:lnTo>
                    <a:lnTo>
                      <a:pt x="1342" y="462"/>
                    </a:lnTo>
                    <a:lnTo>
                      <a:pt x="1350" y="459"/>
                    </a:lnTo>
                    <a:lnTo>
                      <a:pt x="1360" y="458"/>
                    </a:lnTo>
                    <a:lnTo>
                      <a:pt x="1368" y="456"/>
                    </a:lnTo>
                    <a:lnTo>
                      <a:pt x="1377" y="456"/>
                    </a:lnTo>
                    <a:lnTo>
                      <a:pt x="1387" y="455"/>
                    </a:lnTo>
                    <a:lnTo>
                      <a:pt x="1397" y="456"/>
                    </a:lnTo>
                    <a:lnTo>
                      <a:pt x="1411" y="457"/>
                    </a:lnTo>
                    <a:lnTo>
                      <a:pt x="1413" y="457"/>
                    </a:lnTo>
                    <a:lnTo>
                      <a:pt x="1418" y="587"/>
                    </a:lnTo>
                    <a:close/>
                    <a:moveTo>
                      <a:pt x="487" y="625"/>
                    </a:moveTo>
                    <a:lnTo>
                      <a:pt x="596" y="625"/>
                    </a:lnTo>
                    <a:lnTo>
                      <a:pt x="596" y="622"/>
                    </a:lnTo>
                    <a:lnTo>
                      <a:pt x="596" y="613"/>
                    </a:lnTo>
                    <a:lnTo>
                      <a:pt x="595" y="606"/>
                    </a:lnTo>
                    <a:lnTo>
                      <a:pt x="594" y="599"/>
                    </a:lnTo>
                    <a:lnTo>
                      <a:pt x="593" y="591"/>
                    </a:lnTo>
                    <a:lnTo>
                      <a:pt x="591" y="585"/>
                    </a:lnTo>
                    <a:lnTo>
                      <a:pt x="588" y="580"/>
                    </a:lnTo>
                    <a:lnTo>
                      <a:pt x="586" y="575"/>
                    </a:lnTo>
                    <a:lnTo>
                      <a:pt x="583" y="569"/>
                    </a:lnTo>
                    <a:lnTo>
                      <a:pt x="580" y="565"/>
                    </a:lnTo>
                    <a:lnTo>
                      <a:pt x="577" y="562"/>
                    </a:lnTo>
                    <a:lnTo>
                      <a:pt x="573" y="559"/>
                    </a:lnTo>
                    <a:lnTo>
                      <a:pt x="569" y="557"/>
                    </a:lnTo>
                    <a:lnTo>
                      <a:pt x="564" y="555"/>
                    </a:lnTo>
                    <a:lnTo>
                      <a:pt x="559" y="553"/>
                    </a:lnTo>
                    <a:lnTo>
                      <a:pt x="554" y="553"/>
                    </a:lnTo>
                    <a:lnTo>
                      <a:pt x="549" y="551"/>
                    </a:lnTo>
                    <a:lnTo>
                      <a:pt x="542" y="553"/>
                    </a:lnTo>
                    <a:lnTo>
                      <a:pt x="536" y="553"/>
                    </a:lnTo>
                    <a:lnTo>
                      <a:pt x="531" y="555"/>
                    </a:lnTo>
                    <a:lnTo>
                      <a:pt x="526" y="557"/>
                    </a:lnTo>
                    <a:lnTo>
                      <a:pt x="520" y="559"/>
                    </a:lnTo>
                    <a:lnTo>
                      <a:pt x="516" y="563"/>
                    </a:lnTo>
                    <a:lnTo>
                      <a:pt x="511" y="566"/>
                    </a:lnTo>
                    <a:lnTo>
                      <a:pt x="507" y="571"/>
                    </a:lnTo>
                    <a:lnTo>
                      <a:pt x="504" y="577"/>
                    </a:lnTo>
                    <a:lnTo>
                      <a:pt x="499" y="582"/>
                    </a:lnTo>
                    <a:lnTo>
                      <a:pt x="494" y="594"/>
                    </a:lnTo>
                    <a:lnTo>
                      <a:pt x="491" y="602"/>
                    </a:lnTo>
                    <a:lnTo>
                      <a:pt x="489" y="609"/>
                    </a:lnTo>
                    <a:lnTo>
                      <a:pt x="488" y="616"/>
                    </a:lnTo>
                    <a:lnTo>
                      <a:pt x="487" y="625"/>
                    </a:lnTo>
                    <a:close/>
                    <a:moveTo>
                      <a:pt x="685" y="885"/>
                    </a:moveTo>
                    <a:lnTo>
                      <a:pt x="646" y="892"/>
                    </a:lnTo>
                    <a:lnTo>
                      <a:pt x="608" y="899"/>
                    </a:lnTo>
                    <a:lnTo>
                      <a:pt x="591" y="901"/>
                    </a:lnTo>
                    <a:lnTo>
                      <a:pt x="573" y="902"/>
                    </a:lnTo>
                    <a:lnTo>
                      <a:pt x="555" y="903"/>
                    </a:lnTo>
                    <a:lnTo>
                      <a:pt x="538" y="903"/>
                    </a:lnTo>
                    <a:lnTo>
                      <a:pt x="525" y="903"/>
                    </a:lnTo>
                    <a:lnTo>
                      <a:pt x="512" y="902"/>
                    </a:lnTo>
                    <a:lnTo>
                      <a:pt x="499" y="901"/>
                    </a:lnTo>
                    <a:lnTo>
                      <a:pt x="487" y="900"/>
                    </a:lnTo>
                    <a:lnTo>
                      <a:pt x="475" y="897"/>
                    </a:lnTo>
                    <a:lnTo>
                      <a:pt x="464" y="895"/>
                    </a:lnTo>
                    <a:lnTo>
                      <a:pt x="453" y="892"/>
                    </a:lnTo>
                    <a:lnTo>
                      <a:pt x="443" y="889"/>
                    </a:lnTo>
                    <a:lnTo>
                      <a:pt x="432" y="886"/>
                    </a:lnTo>
                    <a:lnTo>
                      <a:pt x="423" y="882"/>
                    </a:lnTo>
                    <a:lnTo>
                      <a:pt x="413" y="878"/>
                    </a:lnTo>
                    <a:lnTo>
                      <a:pt x="404" y="873"/>
                    </a:lnTo>
                    <a:lnTo>
                      <a:pt x="395" y="868"/>
                    </a:lnTo>
                    <a:lnTo>
                      <a:pt x="387" y="862"/>
                    </a:lnTo>
                    <a:lnTo>
                      <a:pt x="380" y="857"/>
                    </a:lnTo>
                    <a:lnTo>
                      <a:pt x="372" y="850"/>
                    </a:lnTo>
                    <a:lnTo>
                      <a:pt x="365" y="843"/>
                    </a:lnTo>
                    <a:lnTo>
                      <a:pt x="359" y="836"/>
                    </a:lnTo>
                    <a:lnTo>
                      <a:pt x="352" y="828"/>
                    </a:lnTo>
                    <a:lnTo>
                      <a:pt x="347" y="821"/>
                    </a:lnTo>
                    <a:lnTo>
                      <a:pt x="342" y="813"/>
                    </a:lnTo>
                    <a:lnTo>
                      <a:pt x="338" y="804"/>
                    </a:lnTo>
                    <a:lnTo>
                      <a:pt x="334" y="795"/>
                    </a:lnTo>
                    <a:lnTo>
                      <a:pt x="329" y="785"/>
                    </a:lnTo>
                    <a:lnTo>
                      <a:pt x="326" y="776"/>
                    </a:lnTo>
                    <a:lnTo>
                      <a:pt x="323" y="765"/>
                    </a:lnTo>
                    <a:lnTo>
                      <a:pt x="322" y="760"/>
                    </a:lnTo>
                    <a:lnTo>
                      <a:pt x="321" y="755"/>
                    </a:lnTo>
                    <a:lnTo>
                      <a:pt x="319" y="744"/>
                    </a:lnTo>
                    <a:lnTo>
                      <a:pt x="317" y="733"/>
                    </a:lnTo>
                    <a:lnTo>
                      <a:pt x="316" y="722"/>
                    </a:lnTo>
                    <a:lnTo>
                      <a:pt x="316" y="710"/>
                    </a:lnTo>
                    <a:lnTo>
                      <a:pt x="315" y="698"/>
                    </a:lnTo>
                    <a:lnTo>
                      <a:pt x="316" y="684"/>
                    </a:lnTo>
                    <a:lnTo>
                      <a:pt x="316" y="670"/>
                    </a:lnTo>
                    <a:lnTo>
                      <a:pt x="317" y="656"/>
                    </a:lnTo>
                    <a:lnTo>
                      <a:pt x="319" y="644"/>
                    </a:lnTo>
                    <a:lnTo>
                      <a:pt x="321" y="631"/>
                    </a:lnTo>
                    <a:lnTo>
                      <a:pt x="324" y="620"/>
                    </a:lnTo>
                    <a:lnTo>
                      <a:pt x="327" y="608"/>
                    </a:lnTo>
                    <a:lnTo>
                      <a:pt x="330" y="597"/>
                    </a:lnTo>
                    <a:lnTo>
                      <a:pt x="335" y="585"/>
                    </a:lnTo>
                    <a:lnTo>
                      <a:pt x="340" y="575"/>
                    </a:lnTo>
                    <a:lnTo>
                      <a:pt x="345" y="565"/>
                    </a:lnTo>
                    <a:lnTo>
                      <a:pt x="350" y="555"/>
                    </a:lnTo>
                    <a:lnTo>
                      <a:pt x="357" y="545"/>
                    </a:lnTo>
                    <a:lnTo>
                      <a:pt x="364" y="537"/>
                    </a:lnTo>
                    <a:lnTo>
                      <a:pt x="371" y="528"/>
                    </a:lnTo>
                    <a:lnTo>
                      <a:pt x="379" y="520"/>
                    </a:lnTo>
                    <a:lnTo>
                      <a:pt x="387" y="512"/>
                    </a:lnTo>
                    <a:lnTo>
                      <a:pt x="395" y="504"/>
                    </a:lnTo>
                    <a:lnTo>
                      <a:pt x="404" y="498"/>
                    </a:lnTo>
                    <a:lnTo>
                      <a:pt x="413" y="492"/>
                    </a:lnTo>
                    <a:lnTo>
                      <a:pt x="423" y="485"/>
                    </a:lnTo>
                    <a:lnTo>
                      <a:pt x="433" y="480"/>
                    </a:lnTo>
                    <a:lnTo>
                      <a:pt x="444" y="476"/>
                    </a:lnTo>
                    <a:lnTo>
                      <a:pt x="454" y="472"/>
                    </a:lnTo>
                    <a:lnTo>
                      <a:pt x="466" y="468"/>
                    </a:lnTo>
                    <a:lnTo>
                      <a:pt x="477" y="464"/>
                    </a:lnTo>
                    <a:lnTo>
                      <a:pt x="489" y="461"/>
                    </a:lnTo>
                    <a:lnTo>
                      <a:pt x="501" y="459"/>
                    </a:lnTo>
                    <a:lnTo>
                      <a:pt x="514" y="458"/>
                    </a:lnTo>
                    <a:lnTo>
                      <a:pt x="528" y="456"/>
                    </a:lnTo>
                    <a:lnTo>
                      <a:pt x="540" y="456"/>
                    </a:lnTo>
                    <a:lnTo>
                      <a:pt x="555" y="455"/>
                    </a:lnTo>
                    <a:lnTo>
                      <a:pt x="566" y="456"/>
                    </a:lnTo>
                    <a:lnTo>
                      <a:pt x="578" y="456"/>
                    </a:lnTo>
                    <a:lnTo>
                      <a:pt x="590" y="457"/>
                    </a:lnTo>
                    <a:lnTo>
                      <a:pt x="600" y="458"/>
                    </a:lnTo>
                    <a:lnTo>
                      <a:pt x="611" y="459"/>
                    </a:lnTo>
                    <a:lnTo>
                      <a:pt x="620" y="461"/>
                    </a:lnTo>
                    <a:lnTo>
                      <a:pt x="629" y="463"/>
                    </a:lnTo>
                    <a:lnTo>
                      <a:pt x="639" y="467"/>
                    </a:lnTo>
                    <a:lnTo>
                      <a:pt x="648" y="469"/>
                    </a:lnTo>
                    <a:lnTo>
                      <a:pt x="657" y="472"/>
                    </a:lnTo>
                    <a:lnTo>
                      <a:pt x="664" y="476"/>
                    </a:lnTo>
                    <a:lnTo>
                      <a:pt x="672" y="479"/>
                    </a:lnTo>
                    <a:lnTo>
                      <a:pt x="680" y="483"/>
                    </a:lnTo>
                    <a:lnTo>
                      <a:pt x="686" y="488"/>
                    </a:lnTo>
                    <a:lnTo>
                      <a:pt x="692" y="493"/>
                    </a:lnTo>
                    <a:lnTo>
                      <a:pt x="699" y="498"/>
                    </a:lnTo>
                    <a:lnTo>
                      <a:pt x="705" y="503"/>
                    </a:lnTo>
                    <a:lnTo>
                      <a:pt x="710" y="510"/>
                    </a:lnTo>
                    <a:lnTo>
                      <a:pt x="714" y="515"/>
                    </a:lnTo>
                    <a:lnTo>
                      <a:pt x="720" y="522"/>
                    </a:lnTo>
                    <a:lnTo>
                      <a:pt x="724" y="528"/>
                    </a:lnTo>
                    <a:lnTo>
                      <a:pt x="728" y="536"/>
                    </a:lnTo>
                    <a:lnTo>
                      <a:pt x="731" y="543"/>
                    </a:lnTo>
                    <a:lnTo>
                      <a:pt x="734" y="551"/>
                    </a:lnTo>
                    <a:lnTo>
                      <a:pt x="737" y="559"/>
                    </a:lnTo>
                    <a:lnTo>
                      <a:pt x="740" y="568"/>
                    </a:lnTo>
                    <a:lnTo>
                      <a:pt x="742" y="577"/>
                    </a:lnTo>
                    <a:lnTo>
                      <a:pt x="743" y="586"/>
                    </a:lnTo>
                    <a:lnTo>
                      <a:pt x="745" y="596"/>
                    </a:lnTo>
                    <a:lnTo>
                      <a:pt x="746" y="605"/>
                    </a:lnTo>
                    <a:lnTo>
                      <a:pt x="746" y="615"/>
                    </a:lnTo>
                    <a:lnTo>
                      <a:pt x="746" y="626"/>
                    </a:lnTo>
                    <a:lnTo>
                      <a:pt x="746" y="644"/>
                    </a:lnTo>
                    <a:lnTo>
                      <a:pt x="745" y="663"/>
                    </a:lnTo>
                    <a:lnTo>
                      <a:pt x="742" y="684"/>
                    </a:lnTo>
                    <a:lnTo>
                      <a:pt x="739" y="708"/>
                    </a:lnTo>
                    <a:lnTo>
                      <a:pt x="486" y="708"/>
                    </a:lnTo>
                    <a:lnTo>
                      <a:pt x="485" y="712"/>
                    </a:lnTo>
                    <a:lnTo>
                      <a:pt x="485" y="720"/>
                    </a:lnTo>
                    <a:lnTo>
                      <a:pt x="485" y="729"/>
                    </a:lnTo>
                    <a:lnTo>
                      <a:pt x="487" y="737"/>
                    </a:lnTo>
                    <a:lnTo>
                      <a:pt x="488" y="744"/>
                    </a:lnTo>
                    <a:lnTo>
                      <a:pt x="491" y="751"/>
                    </a:lnTo>
                    <a:lnTo>
                      <a:pt x="495" y="757"/>
                    </a:lnTo>
                    <a:lnTo>
                      <a:pt x="499" y="763"/>
                    </a:lnTo>
                    <a:lnTo>
                      <a:pt x="505" y="767"/>
                    </a:lnTo>
                    <a:lnTo>
                      <a:pt x="510" y="773"/>
                    </a:lnTo>
                    <a:lnTo>
                      <a:pt x="517" y="777"/>
                    </a:lnTo>
                    <a:lnTo>
                      <a:pt x="525" y="780"/>
                    </a:lnTo>
                    <a:lnTo>
                      <a:pt x="533" y="783"/>
                    </a:lnTo>
                    <a:lnTo>
                      <a:pt x="542" y="785"/>
                    </a:lnTo>
                    <a:lnTo>
                      <a:pt x="553" y="787"/>
                    </a:lnTo>
                    <a:lnTo>
                      <a:pt x="563" y="788"/>
                    </a:lnTo>
                    <a:lnTo>
                      <a:pt x="576" y="789"/>
                    </a:lnTo>
                    <a:lnTo>
                      <a:pt x="588" y="789"/>
                    </a:lnTo>
                    <a:lnTo>
                      <a:pt x="617" y="788"/>
                    </a:lnTo>
                    <a:lnTo>
                      <a:pt x="630" y="787"/>
                    </a:lnTo>
                    <a:lnTo>
                      <a:pt x="645" y="786"/>
                    </a:lnTo>
                    <a:lnTo>
                      <a:pt x="659" y="784"/>
                    </a:lnTo>
                    <a:lnTo>
                      <a:pt x="673" y="781"/>
                    </a:lnTo>
                    <a:lnTo>
                      <a:pt x="703" y="775"/>
                    </a:lnTo>
                    <a:lnTo>
                      <a:pt x="685" y="885"/>
                    </a:lnTo>
                    <a:close/>
                    <a:moveTo>
                      <a:pt x="677" y="42"/>
                    </a:moveTo>
                    <a:lnTo>
                      <a:pt x="677" y="7"/>
                    </a:lnTo>
                    <a:lnTo>
                      <a:pt x="677" y="0"/>
                    </a:lnTo>
                    <a:lnTo>
                      <a:pt x="704" y="1"/>
                    </a:lnTo>
                    <a:lnTo>
                      <a:pt x="729" y="0"/>
                    </a:lnTo>
                    <a:lnTo>
                      <a:pt x="729" y="13"/>
                    </a:lnTo>
                    <a:lnTo>
                      <a:pt x="728" y="42"/>
                    </a:lnTo>
                    <a:lnTo>
                      <a:pt x="703" y="41"/>
                    </a:lnTo>
                    <a:lnTo>
                      <a:pt x="67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2"/>
              <p:cNvSpPr>
                <a:spLocks/>
              </p:cNvSpPr>
              <p:nvPr userDrawn="1"/>
            </p:nvSpPr>
            <p:spPr bwMode="auto">
              <a:xfrm>
                <a:off x="9170988" y="3640138"/>
                <a:ext cx="439738" cy="333375"/>
              </a:xfrm>
              <a:custGeom>
                <a:avLst/>
                <a:gdLst>
                  <a:gd name="T0" fmla="*/ 0 w 831"/>
                  <a:gd name="T1" fmla="*/ 415 h 632"/>
                  <a:gd name="T2" fmla="*/ 416 w 831"/>
                  <a:gd name="T3" fmla="*/ 0 h 632"/>
                  <a:gd name="T4" fmla="*/ 831 w 831"/>
                  <a:gd name="T5" fmla="*/ 415 h 632"/>
                  <a:gd name="T6" fmla="*/ 681 w 831"/>
                  <a:gd name="T7" fmla="*/ 565 h 632"/>
                  <a:gd name="T8" fmla="*/ 483 w 831"/>
                  <a:gd name="T9" fmla="*/ 367 h 632"/>
                  <a:gd name="T10" fmla="*/ 217 w 831"/>
                  <a:gd name="T11" fmla="*/ 632 h 632"/>
                  <a:gd name="T12" fmla="*/ 0 w 831"/>
                  <a:gd name="T13" fmla="*/ 415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1" h="632">
                    <a:moveTo>
                      <a:pt x="0" y="415"/>
                    </a:moveTo>
                    <a:lnTo>
                      <a:pt x="416" y="0"/>
                    </a:lnTo>
                    <a:lnTo>
                      <a:pt x="831" y="415"/>
                    </a:lnTo>
                    <a:lnTo>
                      <a:pt x="681" y="565"/>
                    </a:lnTo>
                    <a:lnTo>
                      <a:pt x="483" y="367"/>
                    </a:lnTo>
                    <a:lnTo>
                      <a:pt x="217" y="632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FFFFFF">
                  <a:alpha val="65098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3"/>
              <p:cNvSpPr>
                <a:spLocks noEditPoints="1"/>
              </p:cNvSpPr>
              <p:nvPr userDrawn="1"/>
            </p:nvSpPr>
            <p:spPr bwMode="auto">
              <a:xfrm>
                <a:off x="9498013" y="3929063"/>
                <a:ext cx="269875" cy="269875"/>
              </a:xfrm>
              <a:custGeom>
                <a:avLst/>
                <a:gdLst>
                  <a:gd name="T0" fmla="*/ 151 w 511"/>
                  <a:gd name="T1" fmla="*/ 104 h 510"/>
                  <a:gd name="T2" fmla="*/ 255 w 511"/>
                  <a:gd name="T3" fmla="*/ 0 h 510"/>
                  <a:gd name="T4" fmla="*/ 511 w 511"/>
                  <a:gd name="T5" fmla="*/ 255 h 510"/>
                  <a:gd name="T6" fmla="*/ 255 w 511"/>
                  <a:gd name="T7" fmla="*/ 510 h 510"/>
                  <a:gd name="T8" fmla="*/ 68 w 511"/>
                  <a:gd name="T9" fmla="*/ 323 h 510"/>
                  <a:gd name="T10" fmla="*/ 219 w 511"/>
                  <a:gd name="T11" fmla="*/ 172 h 510"/>
                  <a:gd name="T12" fmla="*/ 151 w 511"/>
                  <a:gd name="T13" fmla="*/ 104 h 510"/>
                  <a:gd name="T14" fmla="*/ 0 w 511"/>
                  <a:gd name="T15" fmla="*/ 255 h 510"/>
                  <a:gd name="T16" fmla="*/ 151 w 511"/>
                  <a:gd name="T17" fmla="*/ 104 h 510"/>
                  <a:gd name="T18" fmla="*/ 219 w 511"/>
                  <a:gd name="T19" fmla="*/ 172 h 510"/>
                  <a:gd name="T20" fmla="*/ 68 w 511"/>
                  <a:gd name="T21" fmla="*/ 323 h 510"/>
                  <a:gd name="T22" fmla="*/ 0 w 511"/>
                  <a:gd name="T23" fmla="*/ 255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1" h="510">
                    <a:moveTo>
                      <a:pt x="151" y="104"/>
                    </a:moveTo>
                    <a:lnTo>
                      <a:pt x="255" y="0"/>
                    </a:lnTo>
                    <a:lnTo>
                      <a:pt x="511" y="255"/>
                    </a:lnTo>
                    <a:lnTo>
                      <a:pt x="255" y="510"/>
                    </a:lnTo>
                    <a:lnTo>
                      <a:pt x="68" y="323"/>
                    </a:lnTo>
                    <a:lnTo>
                      <a:pt x="219" y="172"/>
                    </a:lnTo>
                    <a:lnTo>
                      <a:pt x="151" y="104"/>
                    </a:lnTo>
                    <a:close/>
                    <a:moveTo>
                      <a:pt x="0" y="255"/>
                    </a:moveTo>
                    <a:lnTo>
                      <a:pt x="151" y="104"/>
                    </a:lnTo>
                    <a:lnTo>
                      <a:pt x="219" y="172"/>
                    </a:lnTo>
                    <a:lnTo>
                      <a:pt x="68" y="323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4"/>
              <p:cNvSpPr>
                <a:spLocks noEditPoints="1"/>
              </p:cNvSpPr>
              <p:nvPr userDrawn="1"/>
            </p:nvSpPr>
            <p:spPr bwMode="auto">
              <a:xfrm>
                <a:off x="9239250" y="3833813"/>
                <a:ext cx="338138" cy="374650"/>
              </a:xfrm>
              <a:custGeom>
                <a:avLst/>
                <a:gdLst>
                  <a:gd name="T0" fmla="*/ 0 w 639"/>
                  <a:gd name="T1" fmla="*/ 353 h 707"/>
                  <a:gd name="T2" fmla="*/ 88 w 639"/>
                  <a:gd name="T3" fmla="*/ 265 h 707"/>
                  <a:gd name="T4" fmla="*/ 287 w 639"/>
                  <a:gd name="T5" fmla="*/ 463 h 707"/>
                  <a:gd name="T6" fmla="*/ 552 w 639"/>
                  <a:gd name="T7" fmla="*/ 198 h 707"/>
                  <a:gd name="T8" fmla="*/ 639 w 639"/>
                  <a:gd name="T9" fmla="*/ 285 h 707"/>
                  <a:gd name="T10" fmla="*/ 488 w 639"/>
                  <a:gd name="T11" fmla="*/ 436 h 707"/>
                  <a:gd name="T12" fmla="*/ 556 w 639"/>
                  <a:gd name="T13" fmla="*/ 504 h 707"/>
                  <a:gd name="T14" fmla="*/ 354 w 639"/>
                  <a:gd name="T15" fmla="*/ 707 h 707"/>
                  <a:gd name="T16" fmla="*/ 0 w 639"/>
                  <a:gd name="T17" fmla="*/ 353 h 707"/>
                  <a:gd name="T18" fmla="*/ 88 w 639"/>
                  <a:gd name="T19" fmla="*/ 265 h 707"/>
                  <a:gd name="T20" fmla="*/ 354 w 639"/>
                  <a:gd name="T21" fmla="*/ 0 h 707"/>
                  <a:gd name="T22" fmla="*/ 552 w 639"/>
                  <a:gd name="T23" fmla="*/ 198 h 707"/>
                  <a:gd name="T24" fmla="*/ 287 w 639"/>
                  <a:gd name="T25" fmla="*/ 463 h 707"/>
                  <a:gd name="T26" fmla="*/ 88 w 639"/>
                  <a:gd name="T27" fmla="*/ 26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9" h="707">
                    <a:moveTo>
                      <a:pt x="0" y="353"/>
                    </a:moveTo>
                    <a:lnTo>
                      <a:pt x="88" y="265"/>
                    </a:lnTo>
                    <a:lnTo>
                      <a:pt x="287" y="463"/>
                    </a:lnTo>
                    <a:lnTo>
                      <a:pt x="552" y="198"/>
                    </a:lnTo>
                    <a:lnTo>
                      <a:pt x="639" y="285"/>
                    </a:lnTo>
                    <a:lnTo>
                      <a:pt x="488" y="436"/>
                    </a:lnTo>
                    <a:lnTo>
                      <a:pt x="556" y="504"/>
                    </a:lnTo>
                    <a:lnTo>
                      <a:pt x="354" y="707"/>
                    </a:lnTo>
                    <a:lnTo>
                      <a:pt x="0" y="353"/>
                    </a:lnTo>
                    <a:close/>
                    <a:moveTo>
                      <a:pt x="88" y="265"/>
                    </a:moveTo>
                    <a:lnTo>
                      <a:pt x="354" y="0"/>
                    </a:lnTo>
                    <a:lnTo>
                      <a:pt x="552" y="198"/>
                    </a:lnTo>
                    <a:lnTo>
                      <a:pt x="287" y="463"/>
                    </a:lnTo>
                    <a:lnTo>
                      <a:pt x="88" y="265"/>
                    </a:lnTo>
                    <a:close/>
                  </a:path>
                </a:pathLst>
              </a:custGeom>
              <a:solidFill>
                <a:srgbClr val="FFFFFF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19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D7F4-CE1E-4821-849E-6790D2E529EA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45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1772816"/>
            <a:ext cx="10369550" cy="3312368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90000"/>
              </a:lnSpc>
              <a:defRPr lang="fi-FI" sz="7000" b="1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1AF93F-8FB5-4F2B-B32E-2A0FA1BEE39B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23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19170" y="116540"/>
            <a:ext cx="11953660" cy="662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1772816"/>
            <a:ext cx="10369550" cy="3312368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90000"/>
              </a:lnSpc>
              <a:defRPr lang="fi-FI" sz="70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9BC55D-B213-4AD0-B12B-AA6B6CC4FA13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10"/>
          <p:cNvSpPr>
            <a:spLocks noEditPoints="1"/>
          </p:cNvSpPr>
          <p:nvPr userDrawn="1"/>
        </p:nvSpPr>
        <p:spPr bwMode="auto">
          <a:xfrm>
            <a:off x="263525" y="260350"/>
            <a:ext cx="366713" cy="576263"/>
          </a:xfrm>
          <a:custGeom>
            <a:avLst/>
            <a:gdLst>
              <a:gd name="T0" fmla="*/ 589 w 3463"/>
              <a:gd name="T1" fmla="*/ 4588 h 5446"/>
              <a:gd name="T2" fmla="*/ 901 w 3463"/>
              <a:gd name="T3" fmla="*/ 4495 h 5446"/>
              <a:gd name="T4" fmla="*/ 1183 w 3463"/>
              <a:gd name="T5" fmla="*/ 4342 h 5446"/>
              <a:gd name="T6" fmla="*/ 1424 w 3463"/>
              <a:gd name="T7" fmla="*/ 4137 h 5446"/>
              <a:gd name="T8" fmla="*/ 1613 w 3463"/>
              <a:gd name="T9" fmla="*/ 3886 h 5446"/>
              <a:gd name="T10" fmla="*/ 1742 w 3463"/>
              <a:gd name="T11" fmla="*/ 3596 h 5446"/>
              <a:gd name="T12" fmla="*/ 1800 w 3463"/>
              <a:gd name="T13" fmla="*/ 3274 h 5446"/>
              <a:gd name="T14" fmla="*/ 1812 w 3463"/>
              <a:gd name="T15" fmla="*/ 2191 h 5446"/>
              <a:gd name="T16" fmla="*/ 1880 w 3463"/>
              <a:gd name="T17" fmla="*/ 1886 h 5446"/>
              <a:gd name="T18" fmla="*/ 2007 w 3463"/>
              <a:gd name="T19" fmla="*/ 1606 h 5446"/>
              <a:gd name="T20" fmla="*/ 2186 w 3463"/>
              <a:gd name="T21" fmla="*/ 1363 h 5446"/>
              <a:gd name="T22" fmla="*/ 2410 w 3463"/>
              <a:gd name="T23" fmla="*/ 1166 h 5446"/>
              <a:gd name="T24" fmla="*/ 2673 w 3463"/>
              <a:gd name="T25" fmla="*/ 1023 h 5446"/>
              <a:gd name="T26" fmla="*/ 2968 w 3463"/>
              <a:gd name="T27" fmla="*/ 945 h 5446"/>
              <a:gd name="T28" fmla="*/ 3145 w 3463"/>
              <a:gd name="T29" fmla="*/ 1791 h 5446"/>
              <a:gd name="T30" fmla="*/ 3012 w 3463"/>
              <a:gd name="T31" fmla="*/ 1811 h 5446"/>
              <a:gd name="T32" fmla="*/ 2869 w 3463"/>
              <a:gd name="T33" fmla="*/ 1881 h 5446"/>
              <a:gd name="T34" fmla="*/ 2751 w 3463"/>
              <a:gd name="T35" fmla="*/ 1991 h 5446"/>
              <a:gd name="T36" fmla="*/ 2665 w 3463"/>
              <a:gd name="T37" fmla="*/ 2130 h 5446"/>
              <a:gd name="T38" fmla="*/ 2615 w 3463"/>
              <a:gd name="T39" fmla="*/ 2328 h 5446"/>
              <a:gd name="T40" fmla="*/ 2594 w 3463"/>
              <a:gd name="T41" fmla="*/ 3482 h 5446"/>
              <a:gd name="T42" fmla="*/ 2473 w 3463"/>
              <a:gd name="T43" fmla="*/ 3976 h 5446"/>
              <a:gd name="T44" fmla="*/ 2250 w 3463"/>
              <a:gd name="T45" fmla="*/ 4416 h 5446"/>
              <a:gd name="T46" fmla="*/ 1939 w 3463"/>
              <a:gd name="T47" fmla="*/ 4794 h 5446"/>
              <a:gd name="T48" fmla="*/ 1551 w 3463"/>
              <a:gd name="T49" fmla="*/ 5096 h 5446"/>
              <a:gd name="T50" fmla="*/ 1103 w 3463"/>
              <a:gd name="T51" fmla="*/ 5311 h 5446"/>
              <a:gd name="T52" fmla="*/ 605 w 3463"/>
              <a:gd name="T53" fmla="*/ 5428 h 5446"/>
              <a:gd name="T54" fmla="*/ 6 w 3463"/>
              <a:gd name="T55" fmla="*/ 4621 h 5446"/>
              <a:gd name="T56" fmla="*/ 3057 w 3463"/>
              <a:gd name="T57" fmla="*/ 833 h 5446"/>
              <a:gd name="T58" fmla="*/ 2734 w 3463"/>
              <a:gd name="T59" fmla="*/ 894 h 5446"/>
              <a:gd name="T60" fmla="*/ 2440 w 3463"/>
              <a:gd name="T61" fmla="*/ 1022 h 5446"/>
              <a:gd name="T62" fmla="*/ 2185 w 3463"/>
              <a:gd name="T63" fmla="*/ 1208 h 5446"/>
              <a:gd name="T64" fmla="*/ 1977 w 3463"/>
              <a:gd name="T65" fmla="*/ 1444 h 5446"/>
              <a:gd name="T66" fmla="*/ 1822 w 3463"/>
              <a:gd name="T67" fmla="*/ 1722 h 5446"/>
              <a:gd name="T68" fmla="*/ 1730 w 3463"/>
              <a:gd name="T69" fmla="*/ 2033 h 5446"/>
              <a:gd name="T70" fmla="*/ 1707 w 3463"/>
              <a:gd name="T71" fmla="*/ 3122 h 5446"/>
              <a:gd name="T72" fmla="*/ 1672 w 3463"/>
              <a:gd name="T73" fmla="*/ 3435 h 5446"/>
              <a:gd name="T74" fmla="*/ 1570 w 3463"/>
              <a:gd name="T75" fmla="*/ 3724 h 5446"/>
              <a:gd name="T76" fmla="*/ 1411 w 3463"/>
              <a:gd name="T77" fmla="*/ 3980 h 5446"/>
              <a:gd name="T78" fmla="*/ 1202 w 3463"/>
              <a:gd name="T79" fmla="*/ 4194 h 5446"/>
              <a:gd name="T80" fmla="*/ 951 w 3463"/>
              <a:gd name="T81" fmla="*/ 4360 h 5446"/>
              <a:gd name="T82" fmla="*/ 666 w 3463"/>
              <a:gd name="T83" fmla="*/ 4468 h 5446"/>
              <a:gd name="T84" fmla="*/ 354 w 3463"/>
              <a:gd name="T85" fmla="*/ 4511 h 5446"/>
              <a:gd name="T86" fmla="*/ 400 w 3463"/>
              <a:gd name="T87" fmla="*/ 3647 h 5446"/>
              <a:gd name="T88" fmla="*/ 537 w 3463"/>
              <a:gd name="T89" fmla="*/ 3606 h 5446"/>
              <a:gd name="T90" fmla="*/ 676 w 3463"/>
              <a:gd name="T91" fmla="*/ 3515 h 5446"/>
              <a:gd name="T92" fmla="*/ 773 w 3463"/>
              <a:gd name="T93" fmla="*/ 3397 h 5446"/>
              <a:gd name="T94" fmla="*/ 839 w 3463"/>
              <a:gd name="T95" fmla="*/ 3229 h 5446"/>
              <a:gd name="T96" fmla="*/ 854 w 3463"/>
              <a:gd name="T97" fmla="*/ 2182 h 5446"/>
              <a:gd name="T98" fmla="*/ 938 w 3463"/>
              <a:gd name="T99" fmla="*/ 1671 h 5446"/>
              <a:gd name="T100" fmla="*/ 1128 w 3463"/>
              <a:gd name="T101" fmla="*/ 1204 h 5446"/>
              <a:gd name="T102" fmla="*/ 1412 w 3463"/>
              <a:gd name="T103" fmla="*/ 795 h 5446"/>
              <a:gd name="T104" fmla="*/ 1775 w 3463"/>
              <a:gd name="T105" fmla="*/ 457 h 5446"/>
              <a:gd name="T106" fmla="*/ 2205 w 3463"/>
              <a:gd name="T107" fmla="*/ 203 h 5446"/>
              <a:gd name="T108" fmla="*/ 2688 w 3463"/>
              <a:gd name="T109" fmla="*/ 47 h 5446"/>
              <a:gd name="T110" fmla="*/ 3463 w 3463"/>
              <a:gd name="T111" fmla="*/ 0 h 5446"/>
              <a:gd name="T112" fmla="*/ 3170 w 3463"/>
              <a:gd name="T113" fmla="*/ 828 h 5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5446">
                <a:moveTo>
                  <a:pt x="293" y="4616"/>
                </a:moveTo>
                <a:lnTo>
                  <a:pt x="331" y="4616"/>
                </a:lnTo>
                <a:lnTo>
                  <a:pt x="368" y="4614"/>
                </a:lnTo>
                <a:lnTo>
                  <a:pt x="405" y="4612"/>
                </a:lnTo>
                <a:lnTo>
                  <a:pt x="443" y="4609"/>
                </a:lnTo>
                <a:lnTo>
                  <a:pt x="479" y="4605"/>
                </a:lnTo>
                <a:lnTo>
                  <a:pt x="516" y="4601"/>
                </a:lnTo>
                <a:lnTo>
                  <a:pt x="553" y="4595"/>
                </a:lnTo>
                <a:lnTo>
                  <a:pt x="589" y="4588"/>
                </a:lnTo>
                <a:lnTo>
                  <a:pt x="625" y="4581"/>
                </a:lnTo>
                <a:lnTo>
                  <a:pt x="660" y="4573"/>
                </a:lnTo>
                <a:lnTo>
                  <a:pt x="696" y="4564"/>
                </a:lnTo>
                <a:lnTo>
                  <a:pt x="731" y="4555"/>
                </a:lnTo>
                <a:lnTo>
                  <a:pt x="766" y="4544"/>
                </a:lnTo>
                <a:lnTo>
                  <a:pt x="800" y="4533"/>
                </a:lnTo>
                <a:lnTo>
                  <a:pt x="834" y="4521"/>
                </a:lnTo>
                <a:lnTo>
                  <a:pt x="868" y="4508"/>
                </a:lnTo>
                <a:lnTo>
                  <a:pt x="901" y="4495"/>
                </a:lnTo>
                <a:lnTo>
                  <a:pt x="934" y="4481"/>
                </a:lnTo>
                <a:lnTo>
                  <a:pt x="967" y="4466"/>
                </a:lnTo>
                <a:lnTo>
                  <a:pt x="999" y="4450"/>
                </a:lnTo>
                <a:lnTo>
                  <a:pt x="1031" y="4434"/>
                </a:lnTo>
                <a:lnTo>
                  <a:pt x="1062" y="4417"/>
                </a:lnTo>
                <a:lnTo>
                  <a:pt x="1093" y="4399"/>
                </a:lnTo>
                <a:lnTo>
                  <a:pt x="1124" y="4381"/>
                </a:lnTo>
                <a:lnTo>
                  <a:pt x="1154" y="4362"/>
                </a:lnTo>
                <a:lnTo>
                  <a:pt x="1183" y="4342"/>
                </a:lnTo>
                <a:lnTo>
                  <a:pt x="1212" y="4322"/>
                </a:lnTo>
                <a:lnTo>
                  <a:pt x="1240" y="4301"/>
                </a:lnTo>
                <a:lnTo>
                  <a:pt x="1268" y="4279"/>
                </a:lnTo>
                <a:lnTo>
                  <a:pt x="1296" y="4257"/>
                </a:lnTo>
                <a:lnTo>
                  <a:pt x="1322" y="4234"/>
                </a:lnTo>
                <a:lnTo>
                  <a:pt x="1349" y="4211"/>
                </a:lnTo>
                <a:lnTo>
                  <a:pt x="1374" y="4187"/>
                </a:lnTo>
                <a:lnTo>
                  <a:pt x="1399" y="4162"/>
                </a:lnTo>
                <a:lnTo>
                  <a:pt x="1424" y="4137"/>
                </a:lnTo>
                <a:lnTo>
                  <a:pt x="1447" y="4111"/>
                </a:lnTo>
                <a:lnTo>
                  <a:pt x="1470" y="4085"/>
                </a:lnTo>
                <a:lnTo>
                  <a:pt x="1493" y="4058"/>
                </a:lnTo>
                <a:lnTo>
                  <a:pt x="1515" y="4031"/>
                </a:lnTo>
                <a:lnTo>
                  <a:pt x="1536" y="4003"/>
                </a:lnTo>
                <a:lnTo>
                  <a:pt x="1556" y="3975"/>
                </a:lnTo>
                <a:lnTo>
                  <a:pt x="1576" y="3946"/>
                </a:lnTo>
                <a:lnTo>
                  <a:pt x="1595" y="3916"/>
                </a:lnTo>
                <a:lnTo>
                  <a:pt x="1613" y="3886"/>
                </a:lnTo>
                <a:lnTo>
                  <a:pt x="1631" y="3856"/>
                </a:lnTo>
                <a:lnTo>
                  <a:pt x="1647" y="3825"/>
                </a:lnTo>
                <a:lnTo>
                  <a:pt x="1663" y="3793"/>
                </a:lnTo>
                <a:lnTo>
                  <a:pt x="1678" y="3761"/>
                </a:lnTo>
                <a:lnTo>
                  <a:pt x="1693" y="3729"/>
                </a:lnTo>
                <a:lnTo>
                  <a:pt x="1706" y="3696"/>
                </a:lnTo>
                <a:lnTo>
                  <a:pt x="1719" y="3663"/>
                </a:lnTo>
                <a:lnTo>
                  <a:pt x="1731" y="3630"/>
                </a:lnTo>
                <a:lnTo>
                  <a:pt x="1742" y="3596"/>
                </a:lnTo>
                <a:lnTo>
                  <a:pt x="1753" y="3561"/>
                </a:lnTo>
                <a:lnTo>
                  <a:pt x="1762" y="3527"/>
                </a:lnTo>
                <a:lnTo>
                  <a:pt x="1770" y="3492"/>
                </a:lnTo>
                <a:lnTo>
                  <a:pt x="1777" y="3456"/>
                </a:lnTo>
                <a:lnTo>
                  <a:pt x="1784" y="3421"/>
                </a:lnTo>
                <a:lnTo>
                  <a:pt x="1789" y="3384"/>
                </a:lnTo>
                <a:lnTo>
                  <a:pt x="1794" y="3348"/>
                </a:lnTo>
                <a:lnTo>
                  <a:pt x="1797" y="3311"/>
                </a:lnTo>
                <a:lnTo>
                  <a:pt x="1800" y="3274"/>
                </a:lnTo>
                <a:lnTo>
                  <a:pt x="1801" y="3237"/>
                </a:lnTo>
                <a:lnTo>
                  <a:pt x="1802" y="3199"/>
                </a:lnTo>
                <a:lnTo>
                  <a:pt x="1802" y="2868"/>
                </a:lnTo>
                <a:lnTo>
                  <a:pt x="1802" y="2369"/>
                </a:lnTo>
                <a:lnTo>
                  <a:pt x="1802" y="2333"/>
                </a:lnTo>
                <a:lnTo>
                  <a:pt x="1803" y="2297"/>
                </a:lnTo>
                <a:lnTo>
                  <a:pt x="1806" y="2262"/>
                </a:lnTo>
                <a:lnTo>
                  <a:pt x="1808" y="2226"/>
                </a:lnTo>
                <a:lnTo>
                  <a:pt x="1812" y="2191"/>
                </a:lnTo>
                <a:lnTo>
                  <a:pt x="1817" y="2156"/>
                </a:lnTo>
                <a:lnTo>
                  <a:pt x="1822" y="2122"/>
                </a:lnTo>
                <a:lnTo>
                  <a:pt x="1828" y="2087"/>
                </a:lnTo>
                <a:lnTo>
                  <a:pt x="1835" y="2053"/>
                </a:lnTo>
                <a:lnTo>
                  <a:pt x="1842" y="2019"/>
                </a:lnTo>
                <a:lnTo>
                  <a:pt x="1851" y="1985"/>
                </a:lnTo>
                <a:lnTo>
                  <a:pt x="1860" y="1952"/>
                </a:lnTo>
                <a:lnTo>
                  <a:pt x="1870" y="1919"/>
                </a:lnTo>
                <a:lnTo>
                  <a:pt x="1880" y="1886"/>
                </a:lnTo>
                <a:lnTo>
                  <a:pt x="1892" y="1853"/>
                </a:lnTo>
                <a:lnTo>
                  <a:pt x="1904" y="1821"/>
                </a:lnTo>
                <a:lnTo>
                  <a:pt x="1916" y="1789"/>
                </a:lnTo>
                <a:lnTo>
                  <a:pt x="1930" y="1758"/>
                </a:lnTo>
                <a:lnTo>
                  <a:pt x="1944" y="1727"/>
                </a:lnTo>
                <a:lnTo>
                  <a:pt x="1959" y="1696"/>
                </a:lnTo>
                <a:lnTo>
                  <a:pt x="1974" y="1666"/>
                </a:lnTo>
                <a:lnTo>
                  <a:pt x="1990" y="1636"/>
                </a:lnTo>
                <a:lnTo>
                  <a:pt x="2007" y="1606"/>
                </a:lnTo>
                <a:lnTo>
                  <a:pt x="2024" y="1577"/>
                </a:lnTo>
                <a:lnTo>
                  <a:pt x="2042" y="1548"/>
                </a:lnTo>
                <a:lnTo>
                  <a:pt x="2061" y="1520"/>
                </a:lnTo>
                <a:lnTo>
                  <a:pt x="2080" y="1493"/>
                </a:lnTo>
                <a:lnTo>
                  <a:pt x="2100" y="1466"/>
                </a:lnTo>
                <a:lnTo>
                  <a:pt x="2121" y="1439"/>
                </a:lnTo>
                <a:lnTo>
                  <a:pt x="2142" y="1413"/>
                </a:lnTo>
                <a:lnTo>
                  <a:pt x="2163" y="1388"/>
                </a:lnTo>
                <a:lnTo>
                  <a:pt x="2186" y="1363"/>
                </a:lnTo>
                <a:lnTo>
                  <a:pt x="2208" y="1339"/>
                </a:lnTo>
                <a:lnTo>
                  <a:pt x="2232" y="1315"/>
                </a:lnTo>
                <a:lnTo>
                  <a:pt x="2255" y="1292"/>
                </a:lnTo>
                <a:lnTo>
                  <a:pt x="2280" y="1269"/>
                </a:lnTo>
                <a:lnTo>
                  <a:pt x="2305" y="1247"/>
                </a:lnTo>
                <a:lnTo>
                  <a:pt x="2330" y="1226"/>
                </a:lnTo>
                <a:lnTo>
                  <a:pt x="2356" y="1205"/>
                </a:lnTo>
                <a:lnTo>
                  <a:pt x="2383" y="1185"/>
                </a:lnTo>
                <a:lnTo>
                  <a:pt x="2410" y="1166"/>
                </a:lnTo>
                <a:lnTo>
                  <a:pt x="2437" y="1147"/>
                </a:lnTo>
                <a:lnTo>
                  <a:pt x="2465" y="1129"/>
                </a:lnTo>
                <a:lnTo>
                  <a:pt x="2493" y="1112"/>
                </a:lnTo>
                <a:lnTo>
                  <a:pt x="2522" y="1095"/>
                </a:lnTo>
                <a:lnTo>
                  <a:pt x="2551" y="1079"/>
                </a:lnTo>
                <a:lnTo>
                  <a:pt x="2581" y="1064"/>
                </a:lnTo>
                <a:lnTo>
                  <a:pt x="2611" y="1050"/>
                </a:lnTo>
                <a:lnTo>
                  <a:pt x="2642" y="1036"/>
                </a:lnTo>
                <a:lnTo>
                  <a:pt x="2673" y="1023"/>
                </a:lnTo>
                <a:lnTo>
                  <a:pt x="2704" y="1011"/>
                </a:lnTo>
                <a:lnTo>
                  <a:pt x="2736" y="1000"/>
                </a:lnTo>
                <a:lnTo>
                  <a:pt x="2768" y="990"/>
                </a:lnTo>
                <a:lnTo>
                  <a:pt x="2800" y="980"/>
                </a:lnTo>
                <a:lnTo>
                  <a:pt x="2833" y="971"/>
                </a:lnTo>
                <a:lnTo>
                  <a:pt x="2867" y="963"/>
                </a:lnTo>
                <a:lnTo>
                  <a:pt x="2900" y="956"/>
                </a:lnTo>
                <a:lnTo>
                  <a:pt x="2934" y="950"/>
                </a:lnTo>
                <a:lnTo>
                  <a:pt x="2968" y="945"/>
                </a:lnTo>
                <a:lnTo>
                  <a:pt x="3003" y="941"/>
                </a:lnTo>
                <a:lnTo>
                  <a:pt x="3038" y="938"/>
                </a:lnTo>
                <a:lnTo>
                  <a:pt x="3073" y="935"/>
                </a:lnTo>
                <a:lnTo>
                  <a:pt x="3109" y="934"/>
                </a:lnTo>
                <a:lnTo>
                  <a:pt x="3145" y="933"/>
                </a:lnTo>
                <a:lnTo>
                  <a:pt x="3463" y="933"/>
                </a:lnTo>
                <a:lnTo>
                  <a:pt x="3463" y="1361"/>
                </a:lnTo>
                <a:lnTo>
                  <a:pt x="3463" y="1791"/>
                </a:lnTo>
                <a:lnTo>
                  <a:pt x="3145" y="1791"/>
                </a:lnTo>
                <a:lnTo>
                  <a:pt x="3117" y="1792"/>
                </a:lnTo>
                <a:lnTo>
                  <a:pt x="3104" y="1793"/>
                </a:lnTo>
                <a:lnTo>
                  <a:pt x="3090" y="1795"/>
                </a:lnTo>
                <a:lnTo>
                  <a:pt x="3077" y="1797"/>
                </a:lnTo>
                <a:lnTo>
                  <a:pt x="3064" y="1799"/>
                </a:lnTo>
                <a:lnTo>
                  <a:pt x="3050" y="1801"/>
                </a:lnTo>
                <a:lnTo>
                  <a:pt x="3037" y="1804"/>
                </a:lnTo>
                <a:lnTo>
                  <a:pt x="3025" y="1808"/>
                </a:lnTo>
                <a:lnTo>
                  <a:pt x="3012" y="1811"/>
                </a:lnTo>
                <a:lnTo>
                  <a:pt x="2999" y="1815"/>
                </a:lnTo>
                <a:lnTo>
                  <a:pt x="2987" y="1820"/>
                </a:lnTo>
                <a:lnTo>
                  <a:pt x="2962" y="1829"/>
                </a:lnTo>
                <a:lnTo>
                  <a:pt x="2938" y="1840"/>
                </a:lnTo>
                <a:lnTo>
                  <a:pt x="2914" y="1853"/>
                </a:lnTo>
                <a:lnTo>
                  <a:pt x="2903" y="1859"/>
                </a:lnTo>
                <a:lnTo>
                  <a:pt x="2891" y="1866"/>
                </a:lnTo>
                <a:lnTo>
                  <a:pt x="2880" y="1873"/>
                </a:lnTo>
                <a:lnTo>
                  <a:pt x="2869" y="1881"/>
                </a:lnTo>
                <a:lnTo>
                  <a:pt x="2858" y="1889"/>
                </a:lnTo>
                <a:lnTo>
                  <a:pt x="2847" y="1897"/>
                </a:lnTo>
                <a:lnTo>
                  <a:pt x="2827" y="1914"/>
                </a:lnTo>
                <a:lnTo>
                  <a:pt x="2816" y="1922"/>
                </a:lnTo>
                <a:lnTo>
                  <a:pt x="2806" y="1932"/>
                </a:lnTo>
                <a:lnTo>
                  <a:pt x="2787" y="1950"/>
                </a:lnTo>
                <a:lnTo>
                  <a:pt x="2769" y="1970"/>
                </a:lnTo>
                <a:lnTo>
                  <a:pt x="2760" y="1980"/>
                </a:lnTo>
                <a:lnTo>
                  <a:pt x="2751" y="1991"/>
                </a:lnTo>
                <a:lnTo>
                  <a:pt x="2734" y="2012"/>
                </a:lnTo>
                <a:lnTo>
                  <a:pt x="2726" y="2023"/>
                </a:lnTo>
                <a:lnTo>
                  <a:pt x="2719" y="2034"/>
                </a:lnTo>
                <a:lnTo>
                  <a:pt x="2704" y="2057"/>
                </a:lnTo>
                <a:lnTo>
                  <a:pt x="2697" y="2069"/>
                </a:lnTo>
                <a:lnTo>
                  <a:pt x="2690" y="2081"/>
                </a:lnTo>
                <a:lnTo>
                  <a:pt x="2683" y="2093"/>
                </a:lnTo>
                <a:lnTo>
                  <a:pt x="2677" y="2105"/>
                </a:lnTo>
                <a:lnTo>
                  <a:pt x="2665" y="2130"/>
                </a:lnTo>
                <a:lnTo>
                  <a:pt x="2655" y="2155"/>
                </a:lnTo>
                <a:lnTo>
                  <a:pt x="2645" y="2181"/>
                </a:lnTo>
                <a:lnTo>
                  <a:pt x="2637" y="2207"/>
                </a:lnTo>
                <a:lnTo>
                  <a:pt x="2630" y="2233"/>
                </a:lnTo>
                <a:lnTo>
                  <a:pt x="2627" y="2246"/>
                </a:lnTo>
                <a:lnTo>
                  <a:pt x="2624" y="2260"/>
                </a:lnTo>
                <a:lnTo>
                  <a:pt x="2619" y="2287"/>
                </a:lnTo>
                <a:lnTo>
                  <a:pt x="2616" y="2314"/>
                </a:lnTo>
                <a:lnTo>
                  <a:pt x="2615" y="2328"/>
                </a:lnTo>
                <a:lnTo>
                  <a:pt x="2614" y="2341"/>
                </a:lnTo>
                <a:lnTo>
                  <a:pt x="2613" y="2369"/>
                </a:lnTo>
                <a:lnTo>
                  <a:pt x="2613" y="2868"/>
                </a:lnTo>
                <a:lnTo>
                  <a:pt x="2612" y="3190"/>
                </a:lnTo>
                <a:lnTo>
                  <a:pt x="2612" y="3249"/>
                </a:lnTo>
                <a:lnTo>
                  <a:pt x="2609" y="3308"/>
                </a:lnTo>
                <a:lnTo>
                  <a:pt x="2606" y="3366"/>
                </a:lnTo>
                <a:lnTo>
                  <a:pt x="2600" y="3424"/>
                </a:lnTo>
                <a:lnTo>
                  <a:pt x="2594" y="3482"/>
                </a:lnTo>
                <a:lnTo>
                  <a:pt x="2586" y="3539"/>
                </a:lnTo>
                <a:lnTo>
                  <a:pt x="2576" y="3595"/>
                </a:lnTo>
                <a:lnTo>
                  <a:pt x="2566" y="3651"/>
                </a:lnTo>
                <a:lnTo>
                  <a:pt x="2553" y="3706"/>
                </a:lnTo>
                <a:lnTo>
                  <a:pt x="2540" y="3761"/>
                </a:lnTo>
                <a:lnTo>
                  <a:pt x="2525" y="3817"/>
                </a:lnTo>
                <a:lnTo>
                  <a:pt x="2509" y="3870"/>
                </a:lnTo>
                <a:lnTo>
                  <a:pt x="2491" y="3923"/>
                </a:lnTo>
                <a:lnTo>
                  <a:pt x="2473" y="3976"/>
                </a:lnTo>
                <a:lnTo>
                  <a:pt x="2453" y="4027"/>
                </a:lnTo>
                <a:lnTo>
                  <a:pt x="2432" y="4078"/>
                </a:lnTo>
                <a:lnTo>
                  <a:pt x="2409" y="4129"/>
                </a:lnTo>
                <a:lnTo>
                  <a:pt x="2386" y="4179"/>
                </a:lnTo>
                <a:lnTo>
                  <a:pt x="2361" y="4228"/>
                </a:lnTo>
                <a:lnTo>
                  <a:pt x="2335" y="4276"/>
                </a:lnTo>
                <a:lnTo>
                  <a:pt x="2308" y="4324"/>
                </a:lnTo>
                <a:lnTo>
                  <a:pt x="2279" y="4370"/>
                </a:lnTo>
                <a:lnTo>
                  <a:pt x="2250" y="4416"/>
                </a:lnTo>
                <a:lnTo>
                  <a:pt x="2220" y="4462"/>
                </a:lnTo>
                <a:lnTo>
                  <a:pt x="2188" y="4506"/>
                </a:lnTo>
                <a:lnTo>
                  <a:pt x="2156" y="4550"/>
                </a:lnTo>
                <a:lnTo>
                  <a:pt x="2122" y="4593"/>
                </a:lnTo>
                <a:lnTo>
                  <a:pt x="2087" y="4635"/>
                </a:lnTo>
                <a:lnTo>
                  <a:pt x="2052" y="4676"/>
                </a:lnTo>
                <a:lnTo>
                  <a:pt x="2015" y="4716"/>
                </a:lnTo>
                <a:lnTo>
                  <a:pt x="1977" y="4755"/>
                </a:lnTo>
                <a:lnTo>
                  <a:pt x="1939" y="4794"/>
                </a:lnTo>
                <a:lnTo>
                  <a:pt x="1899" y="4831"/>
                </a:lnTo>
                <a:lnTo>
                  <a:pt x="1859" y="4868"/>
                </a:lnTo>
                <a:lnTo>
                  <a:pt x="1818" y="4904"/>
                </a:lnTo>
                <a:lnTo>
                  <a:pt x="1776" y="4939"/>
                </a:lnTo>
                <a:lnTo>
                  <a:pt x="1733" y="4972"/>
                </a:lnTo>
                <a:lnTo>
                  <a:pt x="1688" y="5005"/>
                </a:lnTo>
                <a:lnTo>
                  <a:pt x="1643" y="5036"/>
                </a:lnTo>
                <a:lnTo>
                  <a:pt x="1598" y="5067"/>
                </a:lnTo>
                <a:lnTo>
                  <a:pt x="1551" y="5096"/>
                </a:lnTo>
                <a:lnTo>
                  <a:pt x="1504" y="5125"/>
                </a:lnTo>
                <a:lnTo>
                  <a:pt x="1457" y="5152"/>
                </a:lnTo>
                <a:lnTo>
                  <a:pt x="1408" y="5178"/>
                </a:lnTo>
                <a:lnTo>
                  <a:pt x="1359" y="5203"/>
                </a:lnTo>
                <a:lnTo>
                  <a:pt x="1309" y="5227"/>
                </a:lnTo>
                <a:lnTo>
                  <a:pt x="1258" y="5250"/>
                </a:lnTo>
                <a:lnTo>
                  <a:pt x="1207" y="5272"/>
                </a:lnTo>
                <a:lnTo>
                  <a:pt x="1155" y="5292"/>
                </a:lnTo>
                <a:lnTo>
                  <a:pt x="1103" y="5311"/>
                </a:lnTo>
                <a:lnTo>
                  <a:pt x="1050" y="5329"/>
                </a:lnTo>
                <a:lnTo>
                  <a:pt x="996" y="5346"/>
                </a:lnTo>
                <a:lnTo>
                  <a:pt x="942" y="5362"/>
                </a:lnTo>
                <a:lnTo>
                  <a:pt x="887" y="5376"/>
                </a:lnTo>
                <a:lnTo>
                  <a:pt x="831" y="5389"/>
                </a:lnTo>
                <a:lnTo>
                  <a:pt x="775" y="5400"/>
                </a:lnTo>
                <a:lnTo>
                  <a:pt x="719" y="5411"/>
                </a:lnTo>
                <a:lnTo>
                  <a:pt x="662" y="5420"/>
                </a:lnTo>
                <a:lnTo>
                  <a:pt x="605" y="5428"/>
                </a:lnTo>
                <a:lnTo>
                  <a:pt x="547" y="5434"/>
                </a:lnTo>
                <a:lnTo>
                  <a:pt x="489" y="5439"/>
                </a:lnTo>
                <a:lnTo>
                  <a:pt x="430" y="5442"/>
                </a:lnTo>
                <a:lnTo>
                  <a:pt x="371" y="5444"/>
                </a:lnTo>
                <a:lnTo>
                  <a:pt x="312" y="5445"/>
                </a:lnTo>
                <a:lnTo>
                  <a:pt x="73" y="5446"/>
                </a:lnTo>
                <a:lnTo>
                  <a:pt x="0" y="5446"/>
                </a:lnTo>
                <a:lnTo>
                  <a:pt x="3" y="5034"/>
                </a:lnTo>
                <a:lnTo>
                  <a:pt x="6" y="4621"/>
                </a:lnTo>
                <a:lnTo>
                  <a:pt x="21" y="4620"/>
                </a:lnTo>
                <a:lnTo>
                  <a:pt x="69" y="4619"/>
                </a:lnTo>
                <a:lnTo>
                  <a:pt x="157" y="4617"/>
                </a:lnTo>
                <a:lnTo>
                  <a:pt x="219" y="4616"/>
                </a:lnTo>
                <a:lnTo>
                  <a:pt x="293" y="4616"/>
                </a:lnTo>
                <a:close/>
                <a:moveTo>
                  <a:pt x="3170" y="828"/>
                </a:moveTo>
                <a:lnTo>
                  <a:pt x="3132" y="829"/>
                </a:lnTo>
                <a:lnTo>
                  <a:pt x="3095" y="830"/>
                </a:lnTo>
                <a:lnTo>
                  <a:pt x="3057" y="833"/>
                </a:lnTo>
                <a:lnTo>
                  <a:pt x="3020" y="836"/>
                </a:lnTo>
                <a:lnTo>
                  <a:pt x="2983" y="840"/>
                </a:lnTo>
                <a:lnTo>
                  <a:pt x="2946" y="845"/>
                </a:lnTo>
                <a:lnTo>
                  <a:pt x="2910" y="851"/>
                </a:lnTo>
                <a:lnTo>
                  <a:pt x="2874" y="858"/>
                </a:lnTo>
                <a:lnTo>
                  <a:pt x="2838" y="866"/>
                </a:lnTo>
                <a:lnTo>
                  <a:pt x="2803" y="875"/>
                </a:lnTo>
                <a:lnTo>
                  <a:pt x="2768" y="884"/>
                </a:lnTo>
                <a:lnTo>
                  <a:pt x="2734" y="894"/>
                </a:lnTo>
                <a:lnTo>
                  <a:pt x="2699" y="905"/>
                </a:lnTo>
                <a:lnTo>
                  <a:pt x="2665" y="917"/>
                </a:lnTo>
                <a:lnTo>
                  <a:pt x="2632" y="930"/>
                </a:lnTo>
                <a:lnTo>
                  <a:pt x="2599" y="943"/>
                </a:lnTo>
                <a:lnTo>
                  <a:pt x="2566" y="958"/>
                </a:lnTo>
                <a:lnTo>
                  <a:pt x="2534" y="973"/>
                </a:lnTo>
                <a:lnTo>
                  <a:pt x="2502" y="988"/>
                </a:lnTo>
                <a:lnTo>
                  <a:pt x="2471" y="1005"/>
                </a:lnTo>
                <a:lnTo>
                  <a:pt x="2440" y="1022"/>
                </a:lnTo>
                <a:lnTo>
                  <a:pt x="2410" y="1040"/>
                </a:lnTo>
                <a:lnTo>
                  <a:pt x="2380" y="1059"/>
                </a:lnTo>
                <a:lnTo>
                  <a:pt x="2351" y="1078"/>
                </a:lnTo>
                <a:lnTo>
                  <a:pt x="2322" y="1098"/>
                </a:lnTo>
                <a:lnTo>
                  <a:pt x="2293" y="1119"/>
                </a:lnTo>
                <a:lnTo>
                  <a:pt x="2265" y="1140"/>
                </a:lnTo>
                <a:lnTo>
                  <a:pt x="2238" y="1162"/>
                </a:lnTo>
                <a:lnTo>
                  <a:pt x="2211" y="1185"/>
                </a:lnTo>
                <a:lnTo>
                  <a:pt x="2185" y="1208"/>
                </a:lnTo>
                <a:lnTo>
                  <a:pt x="2160" y="1232"/>
                </a:lnTo>
                <a:lnTo>
                  <a:pt x="2135" y="1257"/>
                </a:lnTo>
                <a:lnTo>
                  <a:pt x="2110" y="1282"/>
                </a:lnTo>
                <a:lnTo>
                  <a:pt x="2086" y="1307"/>
                </a:lnTo>
                <a:lnTo>
                  <a:pt x="2063" y="1334"/>
                </a:lnTo>
                <a:lnTo>
                  <a:pt x="2040" y="1360"/>
                </a:lnTo>
                <a:lnTo>
                  <a:pt x="2019" y="1388"/>
                </a:lnTo>
                <a:lnTo>
                  <a:pt x="1997" y="1416"/>
                </a:lnTo>
                <a:lnTo>
                  <a:pt x="1977" y="1444"/>
                </a:lnTo>
                <a:lnTo>
                  <a:pt x="1957" y="1473"/>
                </a:lnTo>
                <a:lnTo>
                  <a:pt x="1937" y="1502"/>
                </a:lnTo>
                <a:lnTo>
                  <a:pt x="1919" y="1532"/>
                </a:lnTo>
                <a:lnTo>
                  <a:pt x="1901" y="1563"/>
                </a:lnTo>
                <a:lnTo>
                  <a:pt x="1884" y="1594"/>
                </a:lnTo>
                <a:lnTo>
                  <a:pt x="1867" y="1625"/>
                </a:lnTo>
                <a:lnTo>
                  <a:pt x="1852" y="1658"/>
                </a:lnTo>
                <a:lnTo>
                  <a:pt x="1837" y="1690"/>
                </a:lnTo>
                <a:lnTo>
                  <a:pt x="1822" y="1722"/>
                </a:lnTo>
                <a:lnTo>
                  <a:pt x="1809" y="1755"/>
                </a:lnTo>
                <a:lnTo>
                  <a:pt x="1796" y="1789"/>
                </a:lnTo>
                <a:lnTo>
                  <a:pt x="1785" y="1823"/>
                </a:lnTo>
                <a:lnTo>
                  <a:pt x="1774" y="1857"/>
                </a:lnTo>
                <a:lnTo>
                  <a:pt x="1763" y="1891"/>
                </a:lnTo>
                <a:lnTo>
                  <a:pt x="1754" y="1926"/>
                </a:lnTo>
                <a:lnTo>
                  <a:pt x="1745" y="1961"/>
                </a:lnTo>
                <a:lnTo>
                  <a:pt x="1738" y="1997"/>
                </a:lnTo>
                <a:lnTo>
                  <a:pt x="1730" y="2033"/>
                </a:lnTo>
                <a:lnTo>
                  <a:pt x="1724" y="2069"/>
                </a:lnTo>
                <a:lnTo>
                  <a:pt x="1719" y="2105"/>
                </a:lnTo>
                <a:lnTo>
                  <a:pt x="1715" y="2142"/>
                </a:lnTo>
                <a:lnTo>
                  <a:pt x="1712" y="2179"/>
                </a:lnTo>
                <a:lnTo>
                  <a:pt x="1709" y="2216"/>
                </a:lnTo>
                <a:lnTo>
                  <a:pt x="1708" y="2254"/>
                </a:lnTo>
                <a:lnTo>
                  <a:pt x="1707" y="2291"/>
                </a:lnTo>
                <a:lnTo>
                  <a:pt x="1707" y="2622"/>
                </a:lnTo>
                <a:lnTo>
                  <a:pt x="1707" y="3122"/>
                </a:lnTo>
                <a:lnTo>
                  <a:pt x="1707" y="3157"/>
                </a:lnTo>
                <a:lnTo>
                  <a:pt x="1706" y="3193"/>
                </a:lnTo>
                <a:lnTo>
                  <a:pt x="1703" y="3228"/>
                </a:lnTo>
                <a:lnTo>
                  <a:pt x="1700" y="3264"/>
                </a:lnTo>
                <a:lnTo>
                  <a:pt x="1696" y="3298"/>
                </a:lnTo>
                <a:lnTo>
                  <a:pt x="1691" y="3333"/>
                </a:lnTo>
                <a:lnTo>
                  <a:pt x="1686" y="3367"/>
                </a:lnTo>
                <a:lnTo>
                  <a:pt x="1679" y="3402"/>
                </a:lnTo>
                <a:lnTo>
                  <a:pt x="1672" y="3435"/>
                </a:lnTo>
                <a:lnTo>
                  <a:pt x="1664" y="3469"/>
                </a:lnTo>
                <a:lnTo>
                  <a:pt x="1655" y="3502"/>
                </a:lnTo>
                <a:lnTo>
                  <a:pt x="1645" y="3535"/>
                </a:lnTo>
                <a:lnTo>
                  <a:pt x="1634" y="3567"/>
                </a:lnTo>
                <a:lnTo>
                  <a:pt x="1623" y="3599"/>
                </a:lnTo>
                <a:lnTo>
                  <a:pt x="1611" y="3631"/>
                </a:lnTo>
                <a:lnTo>
                  <a:pt x="1598" y="3662"/>
                </a:lnTo>
                <a:lnTo>
                  <a:pt x="1585" y="3693"/>
                </a:lnTo>
                <a:lnTo>
                  <a:pt x="1570" y="3724"/>
                </a:lnTo>
                <a:lnTo>
                  <a:pt x="1555" y="3754"/>
                </a:lnTo>
                <a:lnTo>
                  <a:pt x="1540" y="3784"/>
                </a:lnTo>
                <a:lnTo>
                  <a:pt x="1523" y="3814"/>
                </a:lnTo>
                <a:lnTo>
                  <a:pt x="1506" y="3843"/>
                </a:lnTo>
                <a:lnTo>
                  <a:pt x="1489" y="3871"/>
                </a:lnTo>
                <a:lnTo>
                  <a:pt x="1470" y="3899"/>
                </a:lnTo>
                <a:lnTo>
                  <a:pt x="1451" y="3927"/>
                </a:lnTo>
                <a:lnTo>
                  <a:pt x="1431" y="3954"/>
                </a:lnTo>
                <a:lnTo>
                  <a:pt x="1411" y="3980"/>
                </a:lnTo>
                <a:lnTo>
                  <a:pt x="1390" y="4006"/>
                </a:lnTo>
                <a:lnTo>
                  <a:pt x="1369" y="4031"/>
                </a:lnTo>
                <a:lnTo>
                  <a:pt x="1347" y="4056"/>
                </a:lnTo>
                <a:lnTo>
                  <a:pt x="1324" y="4081"/>
                </a:lnTo>
                <a:lnTo>
                  <a:pt x="1301" y="4105"/>
                </a:lnTo>
                <a:lnTo>
                  <a:pt x="1277" y="4128"/>
                </a:lnTo>
                <a:lnTo>
                  <a:pt x="1252" y="4151"/>
                </a:lnTo>
                <a:lnTo>
                  <a:pt x="1227" y="4173"/>
                </a:lnTo>
                <a:lnTo>
                  <a:pt x="1202" y="4194"/>
                </a:lnTo>
                <a:lnTo>
                  <a:pt x="1176" y="4215"/>
                </a:lnTo>
                <a:lnTo>
                  <a:pt x="1149" y="4236"/>
                </a:lnTo>
                <a:lnTo>
                  <a:pt x="1123" y="4255"/>
                </a:lnTo>
                <a:lnTo>
                  <a:pt x="1095" y="4274"/>
                </a:lnTo>
                <a:lnTo>
                  <a:pt x="1067" y="4293"/>
                </a:lnTo>
                <a:lnTo>
                  <a:pt x="1039" y="4310"/>
                </a:lnTo>
                <a:lnTo>
                  <a:pt x="1010" y="4327"/>
                </a:lnTo>
                <a:lnTo>
                  <a:pt x="981" y="4344"/>
                </a:lnTo>
                <a:lnTo>
                  <a:pt x="951" y="4360"/>
                </a:lnTo>
                <a:lnTo>
                  <a:pt x="921" y="4374"/>
                </a:lnTo>
                <a:lnTo>
                  <a:pt x="890" y="4389"/>
                </a:lnTo>
                <a:lnTo>
                  <a:pt x="859" y="4402"/>
                </a:lnTo>
                <a:lnTo>
                  <a:pt x="828" y="4415"/>
                </a:lnTo>
                <a:lnTo>
                  <a:pt x="796" y="4427"/>
                </a:lnTo>
                <a:lnTo>
                  <a:pt x="764" y="4438"/>
                </a:lnTo>
                <a:lnTo>
                  <a:pt x="732" y="4449"/>
                </a:lnTo>
                <a:lnTo>
                  <a:pt x="699" y="4459"/>
                </a:lnTo>
                <a:lnTo>
                  <a:pt x="666" y="4468"/>
                </a:lnTo>
                <a:lnTo>
                  <a:pt x="632" y="4476"/>
                </a:lnTo>
                <a:lnTo>
                  <a:pt x="598" y="4483"/>
                </a:lnTo>
                <a:lnTo>
                  <a:pt x="564" y="4490"/>
                </a:lnTo>
                <a:lnTo>
                  <a:pt x="530" y="4495"/>
                </a:lnTo>
                <a:lnTo>
                  <a:pt x="496" y="4500"/>
                </a:lnTo>
                <a:lnTo>
                  <a:pt x="461" y="4504"/>
                </a:lnTo>
                <a:lnTo>
                  <a:pt x="425" y="4507"/>
                </a:lnTo>
                <a:lnTo>
                  <a:pt x="390" y="4510"/>
                </a:lnTo>
                <a:lnTo>
                  <a:pt x="354" y="4511"/>
                </a:lnTo>
                <a:lnTo>
                  <a:pt x="319" y="4511"/>
                </a:lnTo>
                <a:lnTo>
                  <a:pt x="0" y="4511"/>
                </a:lnTo>
                <a:lnTo>
                  <a:pt x="0" y="4082"/>
                </a:lnTo>
                <a:lnTo>
                  <a:pt x="0" y="3653"/>
                </a:lnTo>
                <a:lnTo>
                  <a:pt x="319" y="3653"/>
                </a:lnTo>
                <a:lnTo>
                  <a:pt x="346" y="3653"/>
                </a:lnTo>
                <a:lnTo>
                  <a:pt x="373" y="3651"/>
                </a:lnTo>
                <a:lnTo>
                  <a:pt x="386" y="3649"/>
                </a:lnTo>
                <a:lnTo>
                  <a:pt x="400" y="3647"/>
                </a:lnTo>
                <a:lnTo>
                  <a:pt x="413" y="3645"/>
                </a:lnTo>
                <a:lnTo>
                  <a:pt x="426" y="3642"/>
                </a:lnTo>
                <a:lnTo>
                  <a:pt x="439" y="3640"/>
                </a:lnTo>
                <a:lnTo>
                  <a:pt x="451" y="3637"/>
                </a:lnTo>
                <a:lnTo>
                  <a:pt x="464" y="3633"/>
                </a:lnTo>
                <a:lnTo>
                  <a:pt x="477" y="3629"/>
                </a:lnTo>
                <a:lnTo>
                  <a:pt x="501" y="3621"/>
                </a:lnTo>
                <a:lnTo>
                  <a:pt x="526" y="3611"/>
                </a:lnTo>
                <a:lnTo>
                  <a:pt x="537" y="3606"/>
                </a:lnTo>
                <a:lnTo>
                  <a:pt x="549" y="3601"/>
                </a:lnTo>
                <a:lnTo>
                  <a:pt x="572" y="3589"/>
                </a:lnTo>
                <a:lnTo>
                  <a:pt x="583" y="3583"/>
                </a:lnTo>
                <a:lnTo>
                  <a:pt x="594" y="3576"/>
                </a:lnTo>
                <a:lnTo>
                  <a:pt x="616" y="3562"/>
                </a:lnTo>
                <a:lnTo>
                  <a:pt x="637" y="3548"/>
                </a:lnTo>
                <a:lnTo>
                  <a:pt x="647" y="3540"/>
                </a:lnTo>
                <a:lnTo>
                  <a:pt x="657" y="3532"/>
                </a:lnTo>
                <a:lnTo>
                  <a:pt x="676" y="3515"/>
                </a:lnTo>
                <a:lnTo>
                  <a:pt x="694" y="3498"/>
                </a:lnTo>
                <a:lnTo>
                  <a:pt x="703" y="3488"/>
                </a:lnTo>
                <a:lnTo>
                  <a:pt x="712" y="3479"/>
                </a:lnTo>
                <a:lnTo>
                  <a:pt x="729" y="3460"/>
                </a:lnTo>
                <a:lnTo>
                  <a:pt x="737" y="3450"/>
                </a:lnTo>
                <a:lnTo>
                  <a:pt x="745" y="3440"/>
                </a:lnTo>
                <a:lnTo>
                  <a:pt x="759" y="3419"/>
                </a:lnTo>
                <a:lnTo>
                  <a:pt x="766" y="3408"/>
                </a:lnTo>
                <a:lnTo>
                  <a:pt x="773" y="3397"/>
                </a:lnTo>
                <a:lnTo>
                  <a:pt x="780" y="3386"/>
                </a:lnTo>
                <a:lnTo>
                  <a:pt x="786" y="3375"/>
                </a:lnTo>
                <a:lnTo>
                  <a:pt x="798" y="3352"/>
                </a:lnTo>
                <a:lnTo>
                  <a:pt x="808" y="3329"/>
                </a:lnTo>
                <a:lnTo>
                  <a:pt x="818" y="3304"/>
                </a:lnTo>
                <a:lnTo>
                  <a:pt x="826" y="3280"/>
                </a:lnTo>
                <a:lnTo>
                  <a:pt x="833" y="3254"/>
                </a:lnTo>
                <a:lnTo>
                  <a:pt x="837" y="3242"/>
                </a:lnTo>
                <a:lnTo>
                  <a:pt x="839" y="3229"/>
                </a:lnTo>
                <a:lnTo>
                  <a:pt x="844" y="3203"/>
                </a:lnTo>
                <a:lnTo>
                  <a:pt x="847" y="3176"/>
                </a:lnTo>
                <a:lnTo>
                  <a:pt x="849" y="3162"/>
                </a:lnTo>
                <a:lnTo>
                  <a:pt x="849" y="3149"/>
                </a:lnTo>
                <a:lnTo>
                  <a:pt x="850" y="3122"/>
                </a:lnTo>
                <a:lnTo>
                  <a:pt x="850" y="2622"/>
                </a:lnTo>
                <a:lnTo>
                  <a:pt x="851" y="2301"/>
                </a:lnTo>
                <a:lnTo>
                  <a:pt x="852" y="2241"/>
                </a:lnTo>
                <a:lnTo>
                  <a:pt x="854" y="2182"/>
                </a:lnTo>
                <a:lnTo>
                  <a:pt x="858" y="2124"/>
                </a:lnTo>
                <a:lnTo>
                  <a:pt x="863" y="2066"/>
                </a:lnTo>
                <a:lnTo>
                  <a:pt x="869" y="2008"/>
                </a:lnTo>
                <a:lnTo>
                  <a:pt x="877" y="1951"/>
                </a:lnTo>
                <a:lnTo>
                  <a:pt x="887" y="1894"/>
                </a:lnTo>
                <a:lnTo>
                  <a:pt x="898" y="1837"/>
                </a:lnTo>
                <a:lnTo>
                  <a:pt x="910" y="1782"/>
                </a:lnTo>
                <a:lnTo>
                  <a:pt x="923" y="1726"/>
                </a:lnTo>
                <a:lnTo>
                  <a:pt x="938" y="1671"/>
                </a:lnTo>
                <a:lnTo>
                  <a:pt x="954" y="1616"/>
                </a:lnTo>
                <a:lnTo>
                  <a:pt x="972" y="1562"/>
                </a:lnTo>
                <a:lnTo>
                  <a:pt x="990" y="1509"/>
                </a:lnTo>
                <a:lnTo>
                  <a:pt x="1010" y="1457"/>
                </a:lnTo>
                <a:lnTo>
                  <a:pt x="1032" y="1405"/>
                </a:lnTo>
                <a:lnTo>
                  <a:pt x="1054" y="1354"/>
                </a:lnTo>
                <a:lnTo>
                  <a:pt x="1078" y="1303"/>
                </a:lnTo>
                <a:lnTo>
                  <a:pt x="1102" y="1253"/>
                </a:lnTo>
                <a:lnTo>
                  <a:pt x="1128" y="1204"/>
                </a:lnTo>
                <a:lnTo>
                  <a:pt x="1156" y="1155"/>
                </a:lnTo>
                <a:lnTo>
                  <a:pt x="1184" y="1108"/>
                </a:lnTo>
                <a:lnTo>
                  <a:pt x="1213" y="1061"/>
                </a:lnTo>
                <a:lnTo>
                  <a:pt x="1244" y="1014"/>
                </a:lnTo>
                <a:lnTo>
                  <a:pt x="1275" y="969"/>
                </a:lnTo>
                <a:lnTo>
                  <a:pt x="1308" y="924"/>
                </a:lnTo>
                <a:lnTo>
                  <a:pt x="1341" y="880"/>
                </a:lnTo>
                <a:lnTo>
                  <a:pt x="1376" y="837"/>
                </a:lnTo>
                <a:lnTo>
                  <a:pt x="1412" y="795"/>
                </a:lnTo>
                <a:lnTo>
                  <a:pt x="1448" y="754"/>
                </a:lnTo>
                <a:lnTo>
                  <a:pt x="1486" y="714"/>
                </a:lnTo>
                <a:lnTo>
                  <a:pt x="1524" y="674"/>
                </a:lnTo>
                <a:lnTo>
                  <a:pt x="1564" y="636"/>
                </a:lnTo>
                <a:lnTo>
                  <a:pt x="1604" y="598"/>
                </a:lnTo>
                <a:lnTo>
                  <a:pt x="1645" y="561"/>
                </a:lnTo>
                <a:lnTo>
                  <a:pt x="1688" y="525"/>
                </a:lnTo>
                <a:lnTo>
                  <a:pt x="1731" y="490"/>
                </a:lnTo>
                <a:lnTo>
                  <a:pt x="1775" y="457"/>
                </a:lnTo>
                <a:lnTo>
                  <a:pt x="1820" y="424"/>
                </a:lnTo>
                <a:lnTo>
                  <a:pt x="1866" y="392"/>
                </a:lnTo>
                <a:lnTo>
                  <a:pt x="1912" y="362"/>
                </a:lnTo>
                <a:lnTo>
                  <a:pt x="1959" y="333"/>
                </a:lnTo>
                <a:lnTo>
                  <a:pt x="2007" y="304"/>
                </a:lnTo>
                <a:lnTo>
                  <a:pt x="2055" y="277"/>
                </a:lnTo>
                <a:lnTo>
                  <a:pt x="2104" y="251"/>
                </a:lnTo>
                <a:lnTo>
                  <a:pt x="2154" y="227"/>
                </a:lnTo>
                <a:lnTo>
                  <a:pt x="2205" y="203"/>
                </a:lnTo>
                <a:lnTo>
                  <a:pt x="2256" y="180"/>
                </a:lnTo>
                <a:lnTo>
                  <a:pt x="2308" y="159"/>
                </a:lnTo>
                <a:lnTo>
                  <a:pt x="2361" y="139"/>
                </a:lnTo>
                <a:lnTo>
                  <a:pt x="2414" y="121"/>
                </a:lnTo>
                <a:lnTo>
                  <a:pt x="2467" y="103"/>
                </a:lnTo>
                <a:lnTo>
                  <a:pt x="2522" y="87"/>
                </a:lnTo>
                <a:lnTo>
                  <a:pt x="2577" y="72"/>
                </a:lnTo>
                <a:lnTo>
                  <a:pt x="2632" y="59"/>
                </a:lnTo>
                <a:lnTo>
                  <a:pt x="2688" y="47"/>
                </a:lnTo>
                <a:lnTo>
                  <a:pt x="2744" y="36"/>
                </a:lnTo>
                <a:lnTo>
                  <a:pt x="2801" y="26"/>
                </a:lnTo>
                <a:lnTo>
                  <a:pt x="2858" y="18"/>
                </a:lnTo>
                <a:lnTo>
                  <a:pt x="2916" y="12"/>
                </a:lnTo>
                <a:lnTo>
                  <a:pt x="2974" y="7"/>
                </a:lnTo>
                <a:lnTo>
                  <a:pt x="3033" y="3"/>
                </a:lnTo>
                <a:lnTo>
                  <a:pt x="3092" y="1"/>
                </a:lnTo>
                <a:lnTo>
                  <a:pt x="3151" y="0"/>
                </a:lnTo>
                <a:lnTo>
                  <a:pt x="3463" y="0"/>
                </a:lnTo>
                <a:lnTo>
                  <a:pt x="3463" y="416"/>
                </a:lnTo>
                <a:lnTo>
                  <a:pt x="3463" y="834"/>
                </a:lnTo>
                <a:lnTo>
                  <a:pt x="3445" y="833"/>
                </a:lnTo>
                <a:lnTo>
                  <a:pt x="3422" y="832"/>
                </a:lnTo>
                <a:lnTo>
                  <a:pt x="3390" y="831"/>
                </a:lnTo>
                <a:lnTo>
                  <a:pt x="3349" y="830"/>
                </a:lnTo>
                <a:lnTo>
                  <a:pt x="3298" y="829"/>
                </a:lnTo>
                <a:lnTo>
                  <a:pt x="3239" y="829"/>
                </a:lnTo>
                <a:lnTo>
                  <a:pt x="3170" y="8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56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19170" y="116540"/>
            <a:ext cx="11953660" cy="6624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1772816"/>
            <a:ext cx="10369550" cy="3312368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90000"/>
              </a:lnSpc>
              <a:defRPr lang="fi-FI" sz="70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4B68C3-7A12-4C8C-9698-61DC2AB0C507}" type="datetime1">
              <a:rPr lang="fi-FI" smtClean="0"/>
              <a:t>7.6.2017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10"/>
          <p:cNvSpPr>
            <a:spLocks noEditPoints="1"/>
          </p:cNvSpPr>
          <p:nvPr userDrawn="1"/>
        </p:nvSpPr>
        <p:spPr bwMode="auto">
          <a:xfrm>
            <a:off x="263525" y="260350"/>
            <a:ext cx="366713" cy="576263"/>
          </a:xfrm>
          <a:custGeom>
            <a:avLst/>
            <a:gdLst>
              <a:gd name="T0" fmla="*/ 589 w 3463"/>
              <a:gd name="T1" fmla="*/ 4588 h 5446"/>
              <a:gd name="T2" fmla="*/ 901 w 3463"/>
              <a:gd name="T3" fmla="*/ 4495 h 5446"/>
              <a:gd name="T4" fmla="*/ 1183 w 3463"/>
              <a:gd name="T5" fmla="*/ 4342 h 5446"/>
              <a:gd name="T6" fmla="*/ 1424 w 3463"/>
              <a:gd name="T7" fmla="*/ 4137 h 5446"/>
              <a:gd name="T8" fmla="*/ 1613 w 3463"/>
              <a:gd name="T9" fmla="*/ 3886 h 5446"/>
              <a:gd name="T10" fmla="*/ 1742 w 3463"/>
              <a:gd name="T11" fmla="*/ 3596 h 5446"/>
              <a:gd name="T12" fmla="*/ 1800 w 3463"/>
              <a:gd name="T13" fmla="*/ 3274 h 5446"/>
              <a:gd name="T14" fmla="*/ 1812 w 3463"/>
              <a:gd name="T15" fmla="*/ 2191 h 5446"/>
              <a:gd name="T16" fmla="*/ 1880 w 3463"/>
              <a:gd name="T17" fmla="*/ 1886 h 5446"/>
              <a:gd name="T18" fmla="*/ 2007 w 3463"/>
              <a:gd name="T19" fmla="*/ 1606 h 5446"/>
              <a:gd name="T20" fmla="*/ 2186 w 3463"/>
              <a:gd name="T21" fmla="*/ 1363 h 5446"/>
              <a:gd name="T22" fmla="*/ 2410 w 3463"/>
              <a:gd name="T23" fmla="*/ 1166 h 5446"/>
              <a:gd name="T24" fmla="*/ 2673 w 3463"/>
              <a:gd name="T25" fmla="*/ 1023 h 5446"/>
              <a:gd name="T26" fmla="*/ 2968 w 3463"/>
              <a:gd name="T27" fmla="*/ 945 h 5446"/>
              <a:gd name="T28" fmla="*/ 3145 w 3463"/>
              <a:gd name="T29" fmla="*/ 1791 h 5446"/>
              <a:gd name="T30" fmla="*/ 3012 w 3463"/>
              <a:gd name="T31" fmla="*/ 1811 h 5446"/>
              <a:gd name="T32" fmla="*/ 2869 w 3463"/>
              <a:gd name="T33" fmla="*/ 1881 h 5446"/>
              <a:gd name="T34" fmla="*/ 2751 w 3463"/>
              <a:gd name="T35" fmla="*/ 1991 h 5446"/>
              <a:gd name="T36" fmla="*/ 2665 w 3463"/>
              <a:gd name="T37" fmla="*/ 2130 h 5446"/>
              <a:gd name="T38" fmla="*/ 2615 w 3463"/>
              <a:gd name="T39" fmla="*/ 2328 h 5446"/>
              <a:gd name="T40" fmla="*/ 2594 w 3463"/>
              <a:gd name="T41" fmla="*/ 3482 h 5446"/>
              <a:gd name="T42" fmla="*/ 2473 w 3463"/>
              <a:gd name="T43" fmla="*/ 3976 h 5446"/>
              <a:gd name="T44" fmla="*/ 2250 w 3463"/>
              <a:gd name="T45" fmla="*/ 4416 h 5446"/>
              <a:gd name="T46" fmla="*/ 1939 w 3463"/>
              <a:gd name="T47" fmla="*/ 4794 h 5446"/>
              <a:gd name="T48" fmla="*/ 1551 w 3463"/>
              <a:gd name="T49" fmla="*/ 5096 h 5446"/>
              <a:gd name="T50" fmla="*/ 1103 w 3463"/>
              <a:gd name="T51" fmla="*/ 5311 h 5446"/>
              <a:gd name="T52" fmla="*/ 605 w 3463"/>
              <a:gd name="T53" fmla="*/ 5428 h 5446"/>
              <a:gd name="T54" fmla="*/ 6 w 3463"/>
              <a:gd name="T55" fmla="*/ 4621 h 5446"/>
              <a:gd name="T56" fmla="*/ 3057 w 3463"/>
              <a:gd name="T57" fmla="*/ 833 h 5446"/>
              <a:gd name="T58" fmla="*/ 2734 w 3463"/>
              <a:gd name="T59" fmla="*/ 894 h 5446"/>
              <a:gd name="T60" fmla="*/ 2440 w 3463"/>
              <a:gd name="T61" fmla="*/ 1022 h 5446"/>
              <a:gd name="T62" fmla="*/ 2185 w 3463"/>
              <a:gd name="T63" fmla="*/ 1208 h 5446"/>
              <a:gd name="T64" fmla="*/ 1977 w 3463"/>
              <a:gd name="T65" fmla="*/ 1444 h 5446"/>
              <a:gd name="T66" fmla="*/ 1822 w 3463"/>
              <a:gd name="T67" fmla="*/ 1722 h 5446"/>
              <a:gd name="T68" fmla="*/ 1730 w 3463"/>
              <a:gd name="T69" fmla="*/ 2033 h 5446"/>
              <a:gd name="T70" fmla="*/ 1707 w 3463"/>
              <a:gd name="T71" fmla="*/ 3122 h 5446"/>
              <a:gd name="T72" fmla="*/ 1672 w 3463"/>
              <a:gd name="T73" fmla="*/ 3435 h 5446"/>
              <a:gd name="T74" fmla="*/ 1570 w 3463"/>
              <a:gd name="T75" fmla="*/ 3724 h 5446"/>
              <a:gd name="T76" fmla="*/ 1411 w 3463"/>
              <a:gd name="T77" fmla="*/ 3980 h 5446"/>
              <a:gd name="T78" fmla="*/ 1202 w 3463"/>
              <a:gd name="T79" fmla="*/ 4194 h 5446"/>
              <a:gd name="T80" fmla="*/ 951 w 3463"/>
              <a:gd name="T81" fmla="*/ 4360 h 5446"/>
              <a:gd name="T82" fmla="*/ 666 w 3463"/>
              <a:gd name="T83" fmla="*/ 4468 h 5446"/>
              <a:gd name="T84" fmla="*/ 354 w 3463"/>
              <a:gd name="T85" fmla="*/ 4511 h 5446"/>
              <a:gd name="T86" fmla="*/ 400 w 3463"/>
              <a:gd name="T87" fmla="*/ 3647 h 5446"/>
              <a:gd name="T88" fmla="*/ 537 w 3463"/>
              <a:gd name="T89" fmla="*/ 3606 h 5446"/>
              <a:gd name="T90" fmla="*/ 676 w 3463"/>
              <a:gd name="T91" fmla="*/ 3515 h 5446"/>
              <a:gd name="T92" fmla="*/ 773 w 3463"/>
              <a:gd name="T93" fmla="*/ 3397 h 5446"/>
              <a:gd name="T94" fmla="*/ 839 w 3463"/>
              <a:gd name="T95" fmla="*/ 3229 h 5446"/>
              <a:gd name="T96" fmla="*/ 854 w 3463"/>
              <a:gd name="T97" fmla="*/ 2182 h 5446"/>
              <a:gd name="T98" fmla="*/ 938 w 3463"/>
              <a:gd name="T99" fmla="*/ 1671 h 5446"/>
              <a:gd name="T100" fmla="*/ 1128 w 3463"/>
              <a:gd name="T101" fmla="*/ 1204 h 5446"/>
              <a:gd name="T102" fmla="*/ 1412 w 3463"/>
              <a:gd name="T103" fmla="*/ 795 h 5446"/>
              <a:gd name="T104" fmla="*/ 1775 w 3463"/>
              <a:gd name="T105" fmla="*/ 457 h 5446"/>
              <a:gd name="T106" fmla="*/ 2205 w 3463"/>
              <a:gd name="T107" fmla="*/ 203 h 5446"/>
              <a:gd name="T108" fmla="*/ 2688 w 3463"/>
              <a:gd name="T109" fmla="*/ 47 h 5446"/>
              <a:gd name="T110" fmla="*/ 3463 w 3463"/>
              <a:gd name="T111" fmla="*/ 0 h 5446"/>
              <a:gd name="T112" fmla="*/ 3170 w 3463"/>
              <a:gd name="T113" fmla="*/ 828 h 5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5446">
                <a:moveTo>
                  <a:pt x="293" y="4616"/>
                </a:moveTo>
                <a:lnTo>
                  <a:pt x="331" y="4616"/>
                </a:lnTo>
                <a:lnTo>
                  <a:pt x="368" y="4614"/>
                </a:lnTo>
                <a:lnTo>
                  <a:pt x="405" y="4612"/>
                </a:lnTo>
                <a:lnTo>
                  <a:pt x="443" y="4609"/>
                </a:lnTo>
                <a:lnTo>
                  <a:pt x="479" y="4605"/>
                </a:lnTo>
                <a:lnTo>
                  <a:pt x="516" y="4601"/>
                </a:lnTo>
                <a:lnTo>
                  <a:pt x="553" y="4595"/>
                </a:lnTo>
                <a:lnTo>
                  <a:pt x="589" y="4588"/>
                </a:lnTo>
                <a:lnTo>
                  <a:pt x="625" y="4581"/>
                </a:lnTo>
                <a:lnTo>
                  <a:pt x="660" y="4573"/>
                </a:lnTo>
                <a:lnTo>
                  <a:pt x="696" y="4564"/>
                </a:lnTo>
                <a:lnTo>
                  <a:pt x="731" y="4555"/>
                </a:lnTo>
                <a:lnTo>
                  <a:pt x="766" y="4544"/>
                </a:lnTo>
                <a:lnTo>
                  <a:pt x="800" y="4533"/>
                </a:lnTo>
                <a:lnTo>
                  <a:pt x="834" y="4521"/>
                </a:lnTo>
                <a:lnTo>
                  <a:pt x="868" y="4508"/>
                </a:lnTo>
                <a:lnTo>
                  <a:pt x="901" y="4495"/>
                </a:lnTo>
                <a:lnTo>
                  <a:pt x="934" y="4481"/>
                </a:lnTo>
                <a:lnTo>
                  <a:pt x="967" y="4466"/>
                </a:lnTo>
                <a:lnTo>
                  <a:pt x="999" y="4450"/>
                </a:lnTo>
                <a:lnTo>
                  <a:pt x="1031" y="4434"/>
                </a:lnTo>
                <a:lnTo>
                  <a:pt x="1062" y="4417"/>
                </a:lnTo>
                <a:lnTo>
                  <a:pt x="1093" y="4399"/>
                </a:lnTo>
                <a:lnTo>
                  <a:pt x="1124" y="4381"/>
                </a:lnTo>
                <a:lnTo>
                  <a:pt x="1154" y="4362"/>
                </a:lnTo>
                <a:lnTo>
                  <a:pt x="1183" y="4342"/>
                </a:lnTo>
                <a:lnTo>
                  <a:pt x="1212" y="4322"/>
                </a:lnTo>
                <a:lnTo>
                  <a:pt x="1240" y="4301"/>
                </a:lnTo>
                <a:lnTo>
                  <a:pt x="1268" y="4279"/>
                </a:lnTo>
                <a:lnTo>
                  <a:pt x="1296" y="4257"/>
                </a:lnTo>
                <a:lnTo>
                  <a:pt x="1322" y="4234"/>
                </a:lnTo>
                <a:lnTo>
                  <a:pt x="1349" y="4211"/>
                </a:lnTo>
                <a:lnTo>
                  <a:pt x="1374" y="4187"/>
                </a:lnTo>
                <a:lnTo>
                  <a:pt x="1399" y="4162"/>
                </a:lnTo>
                <a:lnTo>
                  <a:pt x="1424" y="4137"/>
                </a:lnTo>
                <a:lnTo>
                  <a:pt x="1447" y="4111"/>
                </a:lnTo>
                <a:lnTo>
                  <a:pt x="1470" y="4085"/>
                </a:lnTo>
                <a:lnTo>
                  <a:pt x="1493" y="4058"/>
                </a:lnTo>
                <a:lnTo>
                  <a:pt x="1515" y="4031"/>
                </a:lnTo>
                <a:lnTo>
                  <a:pt x="1536" y="4003"/>
                </a:lnTo>
                <a:lnTo>
                  <a:pt x="1556" y="3975"/>
                </a:lnTo>
                <a:lnTo>
                  <a:pt x="1576" y="3946"/>
                </a:lnTo>
                <a:lnTo>
                  <a:pt x="1595" y="3916"/>
                </a:lnTo>
                <a:lnTo>
                  <a:pt x="1613" y="3886"/>
                </a:lnTo>
                <a:lnTo>
                  <a:pt x="1631" y="3856"/>
                </a:lnTo>
                <a:lnTo>
                  <a:pt x="1647" y="3825"/>
                </a:lnTo>
                <a:lnTo>
                  <a:pt x="1663" y="3793"/>
                </a:lnTo>
                <a:lnTo>
                  <a:pt x="1678" y="3761"/>
                </a:lnTo>
                <a:lnTo>
                  <a:pt x="1693" y="3729"/>
                </a:lnTo>
                <a:lnTo>
                  <a:pt x="1706" y="3696"/>
                </a:lnTo>
                <a:lnTo>
                  <a:pt x="1719" y="3663"/>
                </a:lnTo>
                <a:lnTo>
                  <a:pt x="1731" y="3630"/>
                </a:lnTo>
                <a:lnTo>
                  <a:pt x="1742" y="3596"/>
                </a:lnTo>
                <a:lnTo>
                  <a:pt x="1753" y="3561"/>
                </a:lnTo>
                <a:lnTo>
                  <a:pt x="1762" y="3527"/>
                </a:lnTo>
                <a:lnTo>
                  <a:pt x="1770" y="3492"/>
                </a:lnTo>
                <a:lnTo>
                  <a:pt x="1777" y="3456"/>
                </a:lnTo>
                <a:lnTo>
                  <a:pt x="1784" y="3421"/>
                </a:lnTo>
                <a:lnTo>
                  <a:pt x="1789" y="3384"/>
                </a:lnTo>
                <a:lnTo>
                  <a:pt x="1794" y="3348"/>
                </a:lnTo>
                <a:lnTo>
                  <a:pt x="1797" y="3311"/>
                </a:lnTo>
                <a:lnTo>
                  <a:pt x="1800" y="3274"/>
                </a:lnTo>
                <a:lnTo>
                  <a:pt x="1801" y="3237"/>
                </a:lnTo>
                <a:lnTo>
                  <a:pt x="1802" y="3199"/>
                </a:lnTo>
                <a:lnTo>
                  <a:pt x="1802" y="2868"/>
                </a:lnTo>
                <a:lnTo>
                  <a:pt x="1802" y="2369"/>
                </a:lnTo>
                <a:lnTo>
                  <a:pt x="1802" y="2333"/>
                </a:lnTo>
                <a:lnTo>
                  <a:pt x="1803" y="2297"/>
                </a:lnTo>
                <a:lnTo>
                  <a:pt x="1806" y="2262"/>
                </a:lnTo>
                <a:lnTo>
                  <a:pt x="1808" y="2226"/>
                </a:lnTo>
                <a:lnTo>
                  <a:pt x="1812" y="2191"/>
                </a:lnTo>
                <a:lnTo>
                  <a:pt x="1817" y="2156"/>
                </a:lnTo>
                <a:lnTo>
                  <a:pt x="1822" y="2122"/>
                </a:lnTo>
                <a:lnTo>
                  <a:pt x="1828" y="2087"/>
                </a:lnTo>
                <a:lnTo>
                  <a:pt x="1835" y="2053"/>
                </a:lnTo>
                <a:lnTo>
                  <a:pt x="1842" y="2019"/>
                </a:lnTo>
                <a:lnTo>
                  <a:pt x="1851" y="1985"/>
                </a:lnTo>
                <a:lnTo>
                  <a:pt x="1860" y="1952"/>
                </a:lnTo>
                <a:lnTo>
                  <a:pt x="1870" y="1919"/>
                </a:lnTo>
                <a:lnTo>
                  <a:pt x="1880" y="1886"/>
                </a:lnTo>
                <a:lnTo>
                  <a:pt x="1892" y="1853"/>
                </a:lnTo>
                <a:lnTo>
                  <a:pt x="1904" y="1821"/>
                </a:lnTo>
                <a:lnTo>
                  <a:pt x="1916" y="1789"/>
                </a:lnTo>
                <a:lnTo>
                  <a:pt x="1930" y="1758"/>
                </a:lnTo>
                <a:lnTo>
                  <a:pt x="1944" y="1727"/>
                </a:lnTo>
                <a:lnTo>
                  <a:pt x="1959" y="1696"/>
                </a:lnTo>
                <a:lnTo>
                  <a:pt x="1974" y="1666"/>
                </a:lnTo>
                <a:lnTo>
                  <a:pt x="1990" y="1636"/>
                </a:lnTo>
                <a:lnTo>
                  <a:pt x="2007" y="1606"/>
                </a:lnTo>
                <a:lnTo>
                  <a:pt x="2024" y="1577"/>
                </a:lnTo>
                <a:lnTo>
                  <a:pt x="2042" y="1548"/>
                </a:lnTo>
                <a:lnTo>
                  <a:pt x="2061" y="1520"/>
                </a:lnTo>
                <a:lnTo>
                  <a:pt x="2080" y="1493"/>
                </a:lnTo>
                <a:lnTo>
                  <a:pt x="2100" y="1466"/>
                </a:lnTo>
                <a:lnTo>
                  <a:pt x="2121" y="1439"/>
                </a:lnTo>
                <a:lnTo>
                  <a:pt x="2142" y="1413"/>
                </a:lnTo>
                <a:lnTo>
                  <a:pt x="2163" y="1388"/>
                </a:lnTo>
                <a:lnTo>
                  <a:pt x="2186" y="1363"/>
                </a:lnTo>
                <a:lnTo>
                  <a:pt x="2208" y="1339"/>
                </a:lnTo>
                <a:lnTo>
                  <a:pt x="2232" y="1315"/>
                </a:lnTo>
                <a:lnTo>
                  <a:pt x="2255" y="1292"/>
                </a:lnTo>
                <a:lnTo>
                  <a:pt x="2280" y="1269"/>
                </a:lnTo>
                <a:lnTo>
                  <a:pt x="2305" y="1247"/>
                </a:lnTo>
                <a:lnTo>
                  <a:pt x="2330" y="1226"/>
                </a:lnTo>
                <a:lnTo>
                  <a:pt x="2356" y="1205"/>
                </a:lnTo>
                <a:lnTo>
                  <a:pt x="2383" y="1185"/>
                </a:lnTo>
                <a:lnTo>
                  <a:pt x="2410" y="1166"/>
                </a:lnTo>
                <a:lnTo>
                  <a:pt x="2437" y="1147"/>
                </a:lnTo>
                <a:lnTo>
                  <a:pt x="2465" y="1129"/>
                </a:lnTo>
                <a:lnTo>
                  <a:pt x="2493" y="1112"/>
                </a:lnTo>
                <a:lnTo>
                  <a:pt x="2522" y="1095"/>
                </a:lnTo>
                <a:lnTo>
                  <a:pt x="2551" y="1079"/>
                </a:lnTo>
                <a:lnTo>
                  <a:pt x="2581" y="1064"/>
                </a:lnTo>
                <a:lnTo>
                  <a:pt x="2611" y="1050"/>
                </a:lnTo>
                <a:lnTo>
                  <a:pt x="2642" y="1036"/>
                </a:lnTo>
                <a:lnTo>
                  <a:pt x="2673" y="1023"/>
                </a:lnTo>
                <a:lnTo>
                  <a:pt x="2704" y="1011"/>
                </a:lnTo>
                <a:lnTo>
                  <a:pt x="2736" y="1000"/>
                </a:lnTo>
                <a:lnTo>
                  <a:pt x="2768" y="990"/>
                </a:lnTo>
                <a:lnTo>
                  <a:pt x="2800" y="980"/>
                </a:lnTo>
                <a:lnTo>
                  <a:pt x="2833" y="971"/>
                </a:lnTo>
                <a:lnTo>
                  <a:pt x="2867" y="963"/>
                </a:lnTo>
                <a:lnTo>
                  <a:pt x="2900" y="956"/>
                </a:lnTo>
                <a:lnTo>
                  <a:pt x="2934" y="950"/>
                </a:lnTo>
                <a:lnTo>
                  <a:pt x="2968" y="945"/>
                </a:lnTo>
                <a:lnTo>
                  <a:pt x="3003" y="941"/>
                </a:lnTo>
                <a:lnTo>
                  <a:pt x="3038" y="938"/>
                </a:lnTo>
                <a:lnTo>
                  <a:pt x="3073" y="935"/>
                </a:lnTo>
                <a:lnTo>
                  <a:pt x="3109" y="934"/>
                </a:lnTo>
                <a:lnTo>
                  <a:pt x="3145" y="933"/>
                </a:lnTo>
                <a:lnTo>
                  <a:pt x="3463" y="933"/>
                </a:lnTo>
                <a:lnTo>
                  <a:pt x="3463" y="1361"/>
                </a:lnTo>
                <a:lnTo>
                  <a:pt x="3463" y="1791"/>
                </a:lnTo>
                <a:lnTo>
                  <a:pt x="3145" y="1791"/>
                </a:lnTo>
                <a:lnTo>
                  <a:pt x="3117" y="1792"/>
                </a:lnTo>
                <a:lnTo>
                  <a:pt x="3104" y="1793"/>
                </a:lnTo>
                <a:lnTo>
                  <a:pt x="3090" y="1795"/>
                </a:lnTo>
                <a:lnTo>
                  <a:pt x="3077" y="1797"/>
                </a:lnTo>
                <a:lnTo>
                  <a:pt x="3064" y="1799"/>
                </a:lnTo>
                <a:lnTo>
                  <a:pt x="3050" y="1801"/>
                </a:lnTo>
                <a:lnTo>
                  <a:pt x="3037" y="1804"/>
                </a:lnTo>
                <a:lnTo>
                  <a:pt x="3025" y="1808"/>
                </a:lnTo>
                <a:lnTo>
                  <a:pt x="3012" y="1811"/>
                </a:lnTo>
                <a:lnTo>
                  <a:pt x="2999" y="1815"/>
                </a:lnTo>
                <a:lnTo>
                  <a:pt x="2987" y="1820"/>
                </a:lnTo>
                <a:lnTo>
                  <a:pt x="2962" y="1829"/>
                </a:lnTo>
                <a:lnTo>
                  <a:pt x="2938" y="1840"/>
                </a:lnTo>
                <a:lnTo>
                  <a:pt x="2914" y="1853"/>
                </a:lnTo>
                <a:lnTo>
                  <a:pt x="2903" y="1859"/>
                </a:lnTo>
                <a:lnTo>
                  <a:pt x="2891" y="1866"/>
                </a:lnTo>
                <a:lnTo>
                  <a:pt x="2880" y="1873"/>
                </a:lnTo>
                <a:lnTo>
                  <a:pt x="2869" y="1881"/>
                </a:lnTo>
                <a:lnTo>
                  <a:pt x="2858" y="1889"/>
                </a:lnTo>
                <a:lnTo>
                  <a:pt x="2847" y="1897"/>
                </a:lnTo>
                <a:lnTo>
                  <a:pt x="2827" y="1914"/>
                </a:lnTo>
                <a:lnTo>
                  <a:pt x="2816" y="1922"/>
                </a:lnTo>
                <a:lnTo>
                  <a:pt x="2806" y="1932"/>
                </a:lnTo>
                <a:lnTo>
                  <a:pt x="2787" y="1950"/>
                </a:lnTo>
                <a:lnTo>
                  <a:pt x="2769" y="1970"/>
                </a:lnTo>
                <a:lnTo>
                  <a:pt x="2760" y="1980"/>
                </a:lnTo>
                <a:lnTo>
                  <a:pt x="2751" y="1991"/>
                </a:lnTo>
                <a:lnTo>
                  <a:pt x="2734" y="2012"/>
                </a:lnTo>
                <a:lnTo>
                  <a:pt x="2726" y="2023"/>
                </a:lnTo>
                <a:lnTo>
                  <a:pt x="2719" y="2034"/>
                </a:lnTo>
                <a:lnTo>
                  <a:pt x="2704" y="2057"/>
                </a:lnTo>
                <a:lnTo>
                  <a:pt x="2697" y="2069"/>
                </a:lnTo>
                <a:lnTo>
                  <a:pt x="2690" y="2081"/>
                </a:lnTo>
                <a:lnTo>
                  <a:pt x="2683" y="2093"/>
                </a:lnTo>
                <a:lnTo>
                  <a:pt x="2677" y="2105"/>
                </a:lnTo>
                <a:lnTo>
                  <a:pt x="2665" y="2130"/>
                </a:lnTo>
                <a:lnTo>
                  <a:pt x="2655" y="2155"/>
                </a:lnTo>
                <a:lnTo>
                  <a:pt x="2645" y="2181"/>
                </a:lnTo>
                <a:lnTo>
                  <a:pt x="2637" y="2207"/>
                </a:lnTo>
                <a:lnTo>
                  <a:pt x="2630" y="2233"/>
                </a:lnTo>
                <a:lnTo>
                  <a:pt x="2627" y="2246"/>
                </a:lnTo>
                <a:lnTo>
                  <a:pt x="2624" y="2260"/>
                </a:lnTo>
                <a:lnTo>
                  <a:pt x="2619" y="2287"/>
                </a:lnTo>
                <a:lnTo>
                  <a:pt x="2616" y="2314"/>
                </a:lnTo>
                <a:lnTo>
                  <a:pt x="2615" y="2328"/>
                </a:lnTo>
                <a:lnTo>
                  <a:pt x="2614" y="2341"/>
                </a:lnTo>
                <a:lnTo>
                  <a:pt x="2613" y="2369"/>
                </a:lnTo>
                <a:lnTo>
                  <a:pt x="2613" y="2868"/>
                </a:lnTo>
                <a:lnTo>
                  <a:pt x="2612" y="3190"/>
                </a:lnTo>
                <a:lnTo>
                  <a:pt x="2612" y="3249"/>
                </a:lnTo>
                <a:lnTo>
                  <a:pt x="2609" y="3308"/>
                </a:lnTo>
                <a:lnTo>
                  <a:pt x="2606" y="3366"/>
                </a:lnTo>
                <a:lnTo>
                  <a:pt x="2600" y="3424"/>
                </a:lnTo>
                <a:lnTo>
                  <a:pt x="2594" y="3482"/>
                </a:lnTo>
                <a:lnTo>
                  <a:pt x="2586" y="3539"/>
                </a:lnTo>
                <a:lnTo>
                  <a:pt x="2576" y="3595"/>
                </a:lnTo>
                <a:lnTo>
                  <a:pt x="2566" y="3651"/>
                </a:lnTo>
                <a:lnTo>
                  <a:pt x="2553" y="3706"/>
                </a:lnTo>
                <a:lnTo>
                  <a:pt x="2540" y="3761"/>
                </a:lnTo>
                <a:lnTo>
                  <a:pt x="2525" y="3817"/>
                </a:lnTo>
                <a:lnTo>
                  <a:pt x="2509" y="3870"/>
                </a:lnTo>
                <a:lnTo>
                  <a:pt x="2491" y="3923"/>
                </a:lnTo>
                <a:lnTo>
                  <a:pt x="2473" y="3976"/>
                </a:lnTo>
                <a:lnTo>
                  <a:pt x="2453" y="4027"/>
                </a:lnTo>
                <a:lnTo>
                  <a:pt x="2432" y="4078"/>
                </a:lnTo>
                <a:lnTo>
                  <a:pt x="2409" y="4129"/>
                </a:lnTo>
                <a:lnTo>
                  <a:pt x="2386" y="4179"/>
                </a:lnTo>
                <a:lnTo>
                  <a:pt x="2361" y="4228"/>
                </a:lnTo>
                <a:lnTo>
                  <a:pt x="2335" y="4276"/>
                </a:lnTo>
                <a:lnTo>
                  <a:pt x="2308" y="4324"/>
                </a:lnTo>
                <a:lnTo>
                  <a:pt x="2279" y="4370"/>
                </a:lnTo>
                <a:lnTo>
                  <a:pt x="2250" y="4416"/>
                </a:lnTo>
                <a:lnTo>
                  <a:pt x="2220" y="4462"/>
                </a:lnTo>
                <a:lnTo>
                  <a:pt x="2188" y="4506"/>
                </a:lnTo>
                <a:lnTo>
                  <a:pt x="2156" y="4550"/>
                </a:lnTo>
                <a:lnTo>
                  <a:pt x="2122" y="4593"/>
                </a:lnTo>
                <a:lnTo>
                  <a:pt x="2087" y="4635"/>
                </a:lnTo>
                <a:lnTo>
                  <a:pt x="2052" y="4676"/>
                </a:lnTo>
                <a:lnTo>
                  <a:pt x="2015" y="4716"/>
                </a:lnTo>
                <a:lnTo>
                  <a:pt x="1977" y="4755"/>
                </a:lnTo>
                <a:lnTo>
                  <a:pt x="1939" y="4794"/>
                </a:lnTo>
                <a:lnTo>
                  <a:pt x="1899" y="4831"/>
                </a:lnTo>
                <a:lnTo>
                  <a:pt x="1859" y="4868"/>
                </a:lnTo>
                <a:lnTo>
                  <a:pt x="1818" y="4904"/>
                </a:lnTo>
                <a:lnTo>
                  <a:pt x="1776" y="4939"/>
                </a:lnTo>
                <a:lnTo>
                  <a:pt x="1733" y="4972"/>
                </a:lnTo>
                <a:lnTo>
                  <a:pt x="1688" y="5005"/>
                </a:lnTo>
                <a:lnTo>
                  <a:pt x="1643" y="5036"/>
                </a:lnTo>
                <a:lnTo>
                  <a:pt x="1598" y="5067"/>
                </a:lnTo>
                <a:lnTo>
                  <a:pt x="1551" y="5096"/>
                </a:lnTo>
                <a:lnTo>
                  <a:pt x="1504" y="5125"/>
                </a:lnTo>
                <a:lnTo>
                  <a:pt x="1457" y="5152"/>
                </a:lnTo>
                <a:lnTo>
                  <a:pt x="1408" y="5178"/>
                </a:lnTo>
                <a:lnTo>
                  <a:pt x="1359" y="5203"/>
                </a:lnTo>
                <a:lnTo>
                  <a:pt x="1309" y="5227"/>
                </a:lnTo>
                <a:lnTo>
                  <a:pt x="1258" y="5250"/>
                </a:lnTo>
                <a:lnTo>
                  <a:pt x="1207" y="5272"/>
                </a:lnTo>
                <a:lnTo>
                  <a:pt x="1155" y="5292"/>
                </a:lnTo>
                <a:lnTo>
                  <a:pt x="1103" y="5311"/>
                </a:lnTo>
                <a:lnTo>
                  <a:pt x="1050" y="5329"/>
                </a:lnTo>
                <a:lnTo>
                  <a:pt x="996" y="5346"/>
                </a:lnTo>
                <a:lnTo>
                  <a:pt x="942" y="5362"/>
                </a:lnTo>
                <a:lnTo>
                  <a:pt x="887" y="5376"/>
                </a:lnTo>
                <a:lnTo>
                  <a:pt x="831" y="5389"/>
                </a:lnTo>
                <a:lnTo>
                  <a:pt x="775" y="5400"/>
                </a:lnTo>
                <a:lnTo>
                  <a:pt x="719" y="5411"/>
                </a:lnTo>
                <a:lnTo>
                  <a:pt x="662" y="5420"/>
                </a:lnTo>
                <a:lnTo>
                  <a:pt x="605" y="5428"/>
                </a:lnTo>
                <a:lnTo>
                  <a:pt x="547" y="5434"/>
                </a:lnTo>
                <a:lnTo>
                  <a:pt x="489" y="5439"/>
                </a:lnTo>
                <a:lnTo>
                  <a:pt x="430" y="5442"/>
                </a:lnTo>
                <a:lnTo>
                  <a:pt x="371" y="5444"/>
                </a:lnTo>
                <a:lnTo>
                  <a:pt x="312" y="5445"/>
                </a:lnTo>
                <a:lnTo>
                  <a:pt x="73" y="5446"/>
                </a:lnTo>
                <a:lnTo>
                  <a:pt x="0" y="5446"/>
                </a:lnTo>
                <a:lnTo>
                  <a:pt x="3" y="5034"/>
                </a:lnTo>
                <a:lnTo>
                  <a:pt x="6" y="4621"/>
                </a:lnTo>
                <a:lnTo>
                  <a:pt x="21" y="4620"/>
                </a:lnTo>
                <a:lnTo>
                  <a:pt x="69" y="4619"/>
                </a:lnTo>
                <a:lnTo>
                  <a:pt x="157" y="4617"/>
                </a:lnTo>
                <a:lnTo>
                  <a:pt x="219" y="4616"/>
                </a:lnTo>
                <a:lnTo>
                  <a:pt x="293" y="4616"/>
                </a:lnTo>
                <a:close/>
                <a:moveTo>
                  <a:pt x="3170" y="828"/>
                </a:moveTo>
                <a:lnTo>
                  <a:pt x="3132" y="829"/>
                </a:lnTo>
                <a:lnTo>
                  <a:pt x="3095" y="830"/>
                </a:lnTo>
                <a:lnTo>
                  <a:pt x="3057" y="833"/>
                </a:lnTo>
                <a:lnTo>
                  <a:pt x="3020" y="836"/>
                </a:lnTo>
                <a:lnTo>
                  <a:pt x="2983" y="840"/>
                </a:lnTo>
                <a:lnTo>
                  <a:pt x="2946" y="845"/>
                </a:lnTo>
                <a:lnTo>
                  <a:pt x="2910" y="851"/>
                </a:lnTo>
                <a:lnTo>
                  <a:pt x="2874" y="858"/>
                </a:lnTo>
                <a:lnTo>
                  <a:pt x="2838" y="866"/>
                </a:lnTo>
                <a:lnTo>
                  <a:pt x="2803" y="875"/>
                </a:lnTo>
                <a:lnTo>
                  <a:pt x="2768" y="884"/>
                </a:lnTo>
                <a:lnTo>
                  <a:pt x="2734" y="894"/>
                </a:lnTo>
                <a:lnTo>
                  <a:pt x="2699" y="905"/>
                </a:lnTo>
                <a:lnTo>
                  <a:pt x="2665" y="917"/>
                </a:lnTo>
                <a:lnTo>
                  <a:pt x="2632" y="930"/>
                </a:lnTo>
                <a:lnTo>
                  <a:pt x="2599" y="943"/>
                </a:lnTo>
                <a:lnTo>
                  <a:pt x="2566" y="958"/>
                </a:lnTo>
                <a:lnTo>
                  <a:pt x="2534" y="973"/>
                </a:lnTo>
                <a:lnTo>
                  <a:pt x="2502" y="988"/>
                </a:lnTo>
                <a:lnTo>
                  <a:pt x="2471" y="1005"/>
                </a:lnTo>
                <a:lnTo>
                  <a:pt x="2440" y="1022"/>
                </a:lnTo>
                <a:lnTo>
                  <a:pt x="2410" y="1040"/>
                </a:lnTo>
                <a:lnTo>
                  <a:pt x="2380" y="1059"/>
                </a:lnTo>
                <a:lnTo>
                  <a:pt x="2351" y="1078"/>
                </a:lnTo>
                <a:lnTo>
                  <a:pt x="2322" y="1098"/>
                </a:lnTo>
                <a:lnTo>
                  <a:pt x="2293" y="1119"/>
                </a:lnTo>
                <a:lnTo>
                  <a:pt x="2265" y="1140"/>
                </a:lnTo>
                <a:lnTo>
                  <a:pt x="2238" y="1162"/>
                </a:lnTo>
                <a:lnTo>
                  <a:pt x="2211" y="1185"/>
                </a:lnTo>
                <a:lnTo>
                  <a:pt x="2185" y="1208"/>
                </a:lnTo>
                <a:lnTo>
                  <a:pt x="2160" y="1232"/>
                </a:lnTo>
                <a:lnTo>
                  <a:pt x="2135" y="1257"/>
                </a:lnTo>
                <a:lnTo>
                  <a:pt x="2110" y="1282"/>
                </a:lnTo>
                <a:lnTo>
                  <a:pt x="2086" y="1307"/>
                </a:lnTo>
                <a:lnTo>
                  <a:pt x="2063" y="1334"/>
                </a:lnTo>
                <a:lnTo>
                  <a:pt x="2040" y="1360"/>
                </a:lnTo>
                <a:lnTo>
                  <a:pt x="2019" y="1388"/>
                </a:lnTo>
                <a:lnTo>
                  <a:pt x="1997" y="1416"/>
                </a:lnTo>
                <a:lnTo>
                  <a:pt x="1977" y="1444"/>
                </a:lnTo>
                <a:lnTo>
                  <a:pt x="1957" y="1473"/>
                </a:lnTo>
                <a:lnTo>
                  <a:pt x="1937" y="1502"/>
                </a:lnTo>
                <a:lnTo>
                  <a:pt x="1919" y="1532"/>
                </a:lnTo>
                <a:lnTo>
                  <a:pt x="1901" y="1563"/>
                </a:lnTo>
                <a:lnTo>
                  <a:pt x="1884" y="1594"/>
                </a:lnTo>
                <a:lnTo>
                  <a:pt x="1867" y="1625"/>
                </a:lnTo>
                <a:lnTo>
                  <a:pt x="1852" y="1658"/>
                </a:lnTo>
                <a:lnTo>
                  <a:pt x="1837" y="1690"/>
                </a:lnTo>
                <a:lnTo>
                  <a:pt x="1822" y="1722"/>
                </a:lnTo>
                <a:lnTo>
                  <a:pt x="1809" y="1755"/>
                </a:lnTo>
                <a:lnTo>
                  <a:pt x="1796" y="1789"/>
                </a:lnTo>
                <a:lnTo>
                  <a:pt x="1785" y="1823"/>
                </a:lnTo>
                <a:lnTo>
                  <a:pt x="1774" y="1857"/>
                </a:lnTo>
                <a:lnTo>
                  <a:pt x="1763" y="1891"/>
                </a:lnTo>
                <a:lnTo>
                  <a:pt x="1754" y="1926"/>
                </a:lnTo>
                <a:lnTo>
                  <a:pt x="1745" y="1961"/>
                </a:lnTo>
                <a:lnTo>
                  <a:pt x="1738" y="1997"/>
                </a:lnTo>
                <a:lnTo>
                  <a:pt x="1730" y="2033"/>
                </a:lnTo>
                <a:lnTo>
                  <a:pt x="1724" y="2069"/>
                </a:lnTo>
                <a:lnTo>
                  <a:pt x="1719" y="2105"/>
                </a:lnTo>
                <a:lnTo>
                  <a:pt x="1715" y="2142"/>
                </a:lnTo>
                <a:lnTo>
                  <a:pt x="1712" y="2179"/>
                </a:lnTo>
                <a:lnTo>
                  <a:pt x="1709" y="2216"/>
                </a:lnTo>
                <a:lnTo>
                  <a:pt x="1708" y="2254"/>
                </a:lnTo>
                <a:lnTo>
                  <a:pt x="1707" y="2291"/>
                </a:lnTo>
                <a:lnTo>
                  <a:pt x="1707" y="2622"/>
                </a:lnTo>
                <a:lnTo>
                  <a:pt x="1707" y="3122"/>
                </a:lnTo>
                <a:lnTo>
                  <a:pt x="1707" y="3157"/>
                </a:lnTo>
                <a:lnTo>
                  <a:pt x="1706" y="3193"/>
                </a:lnTo>
                <a:lnTo>
                  <a:pt x="1703" y="3228"/>
                </a:lnTo>
                <a:lnTo>
                  <a:pt x="1700" y="3264"/>
                </a:lnTo>
                <a:lnTo>
                  <a:pt x="1696" y="3298"/>
                </a:lnTo>
                <a:lnTo>
                  <a:pt x="1691" y="3333"/>
                </a:lnTo>
                <a:lnTo>
                  <a:pt x="1686" y="3367"/>
                </a:lnTo>
                <a:lnTo>
                  <a:pt x="1679" y="3402"/>
                </a:lnTo>
                <a:lnTo>
                  <a:pt x="1672" y="3435"/>
                </a:lnTo>
                <a:lnTo>
                  <a:pt x="1664" y="3469"/>
                </a:lnTo>
                <a:lnTo>
                  <a:pt x="1655" y="3502"/>
                </a:lnTo>
                <a:lnTo>
                  <a:pt x="1645" y="3535"/>
                </a:lnTo>
                <a:lnTo>
                  <a:pt x="1634" y="3567"/>
                </a:lnTo>
                <a:lnTo>
                  <a:pt x="1623" y="3599"/>
                </a:lnTo>
                <a:lnTo>
                  <a:pt x="1611" y="3631"/>
                </a:lnTo>
                <a:lnTo>
                  <a:pt x="1598" y="3662"/>
                </a:lnTo>
                <a:lnTo>
                  <a:pt x="1585" y="3693"/>
                </a:lnTo>
                <a:lnTo>
                  <a:pt x="1570" y="3724"/>
                </a:lnTo>
                <a:lnTo>
                  <a:pt x="1555" y="3754"/>
                </a:lnTo>
                <a:lnTo>
                  <a:pt x="1540" y="3784"/>
                </a:lnTo>
                <a:lnTo>
                  <a:pt x="1523" y="3814"/>
                </a:lnTo>
                <a:lnTo>
                  <a:pt x="1506" y="3843"/>
                </a:lnTo>
                <a:lnTo>
                  <a:pt x="1489" y="3871"/>
                </a:lnTo>
                <a:lnTo>
                  <a:pt x="1470" y="3899"/>
                </a:lnTo>
                <a:lnTo>
                  <a:pt x="1451" y="3927"/>
                </a:lnTo>
                <a:lnTo>
                  <a:pt x="1431" y="3954"/>
                </a:lnTo>
                <a:lnTo>
                  <a:pt x="1411" y="3980"/>
                </a:lnTo>
                <a:lnTo>
                  <a:pt x="1390" y="4006"/>
                </a:lnTo>
                <a:lnTo>
                  <a:pt x="1369" y="4031"/>
                </a:lnTo>
                <a:lnTo>
                  <a:pt x="1347" y="4056"/>
                </a:lnTo>
                <a:lnTo>
                  <a:pt x="1324" y="4081"/>
                </a:lnTo>
                <a:lnTo>
                  <a:pt x="1301" y="4105"/>
                </a:lnTo>
                <a:lnTo>
                  <a:pt x="1277" y="4128"/>
                </a:lnTo>
                <a:lnTo>
                  <a:pt x="1252" y="4151"/>
                </a:lnTo>
                <a:lnTo>
                  <a:pt x="1227" y="4173"/>
                </a:lnTo>
                <a:lnTo>
                  <a:pt x="1202" y="4194"/>
                </a:lnTo>
                <a:lnTo>
                  <a:pt x="1176" y="4215"/>
                </a:lnTo>
                <a:lnTo>
                  <a:pt x="1149" y="4236"/>
                </a:lnTo>
                <a:lnTo>
                  <a:pt x="1123" y="4255"/>
                </a:lnTo>
                <a:lnTo>
                  <a:pt x="1095" y="4274"/>
                </a:lnTo>
                <a:lnTo>
                  <a:pt x="1067" y="4293"/>
                </a:lnTo>
                <a:lnTo>
                  <a:pt x="1039" y="4310"/>
                </a:lnTo>
                <a:lnTo>
                  <a:pt x="1010" y="4327"/>
                </a:lnTo>
                <a:lnTo>
                  <a:pt x="981" y="4344"/>
                </a:lnTo>
                <a:lnTo>
                  <a:pt x="951" y="4360"/>
                </a:lnTo>
                <a:lnTo>
                  <a:pt x="921" y="4374"/>
                </a:lnTo>
                <a:lnTo>
                  <a:pt x="890" y="4389"/>
                </a:lnTo>
                <a:lnTo>
                  <a:pt x="859" y="4402"/>
                </a:lnTo>
                <a:lnTo>
                  <a:pt x="828" y="4415"/>
                </a:lnTo>
                <a:lnTo>
                  <a:pt x="796" y="4427"/>
                </a:lnTo>
                <a:lnTo>
                  <a:pt x="764" y="4438"/>
                </a:lnTo>
                <a:lnTo>
                  <a:pt x="732" y="4449"/>
                </a:lnTo>
                <a:lnTo>
                  <a:pt x="699" y="4459"/>
                </a:lnTo>
                <a:lnTo>
                  <a:pt x="666" y="4468"/>
                </a:lnTo>
                <a:lnTo>
                  <a:pt x="632" y="4476"/>
                </a:lnTo>
                <a:lnTo>
                  <a:pt x="598" y="4483"/>
                </a:lnTo>
                <a:lnTo>
                  <a:pt x="564" y="4490"/>
                </a:lnTo>
                <a:lnTo>
                  <a:pt x="530" y="4495"/>
                </a:lnTo>
                <a:lnTo>
                  <a:pt x="496" y="4500"/>
                </a:lnTo>
                <a:lnTo>
                  <a:pt x="461" y="4504"/>
                </a:lnTo>
                <a:lnTo>
                  <a:pt x="425" y="4507"/>
                </a:lnTo>
                <a:lnTo>
                  <a:pt x="390" y="4510"/>
                </a:lnTo>
                <a:lnTo>
                  <a:pt x="354" y="4511"/>
                </a:lnTo>
                <a:lnTo>
                  <a:pt x="319" y="4511"/>
                </a:lnTo>
                <a:lnTo>
                  <a:pt x="0" y="4511"/>
                </a:lnTo>
                <a:lnTo>
                  <a:pt x="0" y="4082"/>
                </a:lnTo>
                <a:lnTo>
                  <a:pt x="0" y="3653"/>
                </a:lnTo>
                <a:lnTo>
                  <a:pt x="319" y="3653"/>
                </a:lnTo>
                <a:lnTo>
                  <a:pt x="346" y="3653"/>
                </a:lnTo>
                <a:lnTo>
                  <a:pt x="373" y="3651"/>
                </a:lnTo>
                <a:lnTo>
                  <a:pt x="386" y="3649"/>
                </a:lnTo>
                <a:lnTo>
                  <a:pt x="400" y="3647"/>
                </a:lnTo>
                <a:lnTo>
                  <a:pt x="413" y="3645"/>
                </a:lnTo>
                <a:lnTo>
                  <a:pt x="426" y="3642"/>
                </a:lnTo>
                <a:lnTo>
                  <a:pt x="439" y="3640"/>
                </a:lnTo>
                <a:lnTo>
                  <a:pt x="451" y="3637"/>
                </a:lnTo>
                <a:lnTo>
                  <a:pt x="464" y="3633"/>
                </a:lnTo>
                <a:lnTo>
                  <a:pt x="477" y="3629"/>
                </a:lnTo>
                <a:lnTo>
                  <a:pt x="501" y="3621"/>
                </a:lnTo>
                <a:lnTo>
                  <a:pt x="526" y="3611"/>
                </a:lnTo>
                <a:lnTo>
                  <a:pt x="537" y="3606"/>
                </a:lnTo>
                <a:lnTo>
                  <a:pt x="549" y="3601"/>
                </a:lnTo>
                <a:lnTo>
                  <a:pt x="572" y="3589"/>
                </a:lnTo>
                <a:lnTo>
                  <a:pt x="583" y="3583"/>
                </a:lnTo>
                <a:lnTo>
                  <a:pt x="594" y="3576"/>
                </a:lnTo>
                <a:lnTo>
                  <a:pt x="616" y="3562"/>
                </a:lnTo>
                <a:lnTo>
                  <a:pt x="637" y="3548"/>
                </a:lnTo>
                <a:lnTo>
                  <a:pt x="647" y="3540"/>
                </a:lnTo>
                <a:lnTo>
                  <a:pt x="657" y="3532"/>
                </a:lnTo>
                <a:lnTo>
                  <a:pt x="676" y="3515"/>
                </a:lnTo>
                <a:lnTo>
                  <a:pt x="694" y="3498"/>
                </a:lnTo>
                <a:lnTo>
                  <a:pt x="703" y="3488"/>
                </a:lnTo>
                <a:lnTo>
                  <a:pt x="712" y="3479"/>
                </a:lnTo>
                <a:lnTo>
                  <a:pt x="729" y="3460"/>
                </a:lnTo>
                <a:lnTo>
                  <a:pt x="737" y="3450"/>
                </a:lnTo>
                <a:lnTo>
                  <a:pt x="745" y="3440"/>
                </a:lnTo>
                <a:lnTo>
                  <a:pt x="759" y="3419"/>
                </a:lnTo>
                <a:lnTo>
                  <a:pt x="766" y="3408"/>
                </a:lnTo>
                <a:lnTo>
                  <a:pt x="773" y="3397"/>
                </a:lnTo>
                <a:lnTo>
                  <a:pt x="780" y="3386"/>
                </a:lnTo>
                <a:lnTo>
                  <a:pt x="786" y="3375"/>
                </a:lnTo>
                <a:lnTo>
                  <a:pt x="798" y="3352"/>
                </a:lnTo>
                <a:lnTo>
                  <a:pt x="808" y="3329"/>
                </a:lnTo>
                <a:lnTo>
                  <a:pt x="818" y="3304"/>
                </a:lnTo>
                <a:lnTo>
                  <a:pt x="826" y="3280"/>
                </a:lnTo>
                <a:lnTo>
                  <a:pt x="833" y="3254"/>
                </a:lnTo>
                <a:lnTo>
                  <a:pt x="837" y="3242"/>
                </a:lnTo>
                <a:lnTo>
                  <a:pt x="839" y="3229"/>
                </a:lnTo>
                <a:lnTo>
                  <a:pt x="844" y="3203"/>
                </a:lnTo>
                <a:lnTo>
                  <a:pt x="847" y="3176"/>
                </a:lnTo>
                <a:lnTo>
                  <a:pt x="849" y="3162"/>
                </a:lnTo>
                <a:lnTo>
                  <a:pt x="849" y="3149"/>
                </a:lnTo>
                <a:lnTo>
                  <a:pt x="850" y="3122"/>
                </a:lnTo>
                <a:lnTo>
                  <a:pt x="850" y="2622"/>
                </a:lnTo>
                <a:lnTo>
                  <a:pt x="851" y="2301"/>
                </a:lnTo>
                <a:lnTo>
                  <a:pt x="852" y="2241"/>
                </a:lnTo>
                <a:lnTo>
                  <a:pt x="854" y="2182"/>
                </a:lnTo>
                <a:lnTo>
                  <a:pt x="858" y="2124"/>
                </a:lnTo>
                <a:lnTo>
                  <a:pt x="863" y="2066"/>
                </a:lnTo>
                <a:lnTo>
                  <a:pt x="869" y="2008"/>
                </a:lnTo>
                <a:lnTo>
                  <a:pt x="877" y="1951"/>
                </a:lnTo>
                <a:lnTo>
                  <a:pt x="887" y="1894"/>
                </a:lnTo>
                <a:lnTo>
                  <a:pt x="898" y="1837"/>
                </a:lnTo>
                <a:lnTo>
                  <a:pt x="910" y="1782"/>
                </a:lnTo>
                <a:lnTo>
                  <a:pt x="923" y="1726"/>
                </a:lnTo>
                <a:lnTo>
                  <a:pt x="938" y="1671"/>
                </a:lnTo>
                <a:lnTo>
                  <a:pt x="954" y="1616"/>
                </a:lnTo>
                <a:lnTo>
                  <a:pt x="972" y="1562"/>
                </a:lnTo>
                <a:lnTo>
                  <a:pt x="990" y="1509"/>
                </a:lnTo>
                <a:lnTo>
                  <a:pt x="1010" y="1457"/>
                </a:lnTo>
                <a:lnTo>
                  <a:pt x="1032" y="1405"/>
                </a:lnTo>
                <a:lnTo>
                  <a:pt x="1054" y="1354"/>
                </a:lnTo>
                <a:lnTo>
                  <a:pt x="1078" y="1303"/>
                </a:lnTo>
                <a:lnTo>
                  <a:pt x="1102" y="1253"/>
                </a:lnTo>
                <a:lnTo>
                  <a:pt x="1128" y="1204"/>
                </a:lnTo>
                <a:lnTo>
                  <a:pt x="1156" y="1155"/>
                </a:lnTo>
                <a:lnTo>
                  <a:pt x="1184" y="1108"/>
                </a:lnTo>
                <a:lnTo>
                  <a:pt x="1213" y="1061"/>
                </a:lnTo>
                <a:lnTo>
                  <a:pt x="1244" y="1014"/>
                </a:lnTo>
                <a:lnTo>
                  <a:pt x="1275" y="969"/>
                </a:lnTo>
                <a:lnTo>
                  <a:pt x="1308" y="924"/>
                </a:lnTo>
                <a:lnTo>
                  <a:pt x="1341" y="880"/>
                </a:lnTo>
                <a:lnTo>
                  <a:pt x="1376" y="837"/>
                </a:lnTo>
                <a:lnTo>
                  <a:pt x="1412" y="795"/>
                </a:lnTo>
                <a:lnTo>
                  <a:pt x="1448" y="754"/>
                </a:lnTo>
                <a:lnTo>
                  <a:pt x="1486" y="714"/>
                </a:lnTo>
                <a:lnTo>
                  <a:pt x="1524" y="674"/>
                </a:lnTo>
                <a:lnTo>
                  <a:pt x="1564" y="636"/>
                </a:lnTo>
                <a:lnTo>
                  <a:pt x="1604" y="598"/>
                </a:lnTo>
                <a:lnTo>
                  <a:pt x="1645" y="561"/>
                </a:lnTo>
                <a:lnTo>
                  <a:pt x="1688" y="525"/>
                </a:lnTo>
                <a:lnTo>
                  <a:pt x="1731" y="490"/>
                </a:lnTo>
                <a:lnTo>
                  <a:pt x="1775" y="457"/>
                </a:lnTo>
                <a:lnTo>
                  <a:pt x="1820" y="424"/>
                </a:lnTo>
                <a:lnTo>
                  <a:pt x="1866" y="392"/>
                </a:lnTo>
                <a:lnTo>
                  <a:pt x="1912" y="362"/>
                </a:lnTo>
                <a:lnTo>
                  <a:pt x="1959" y="333"/>
                </a:lnTo>
                <a:lnTo>
                  <a:pt x="2007" y="304"/>
                </a:lnTo>
                <a:lnTo>
                  <a:pt x="2055" y="277"/>
                </a:lnTo>
                <a:lnTo>
                  <a:pt x="2104" y="251"/>
                </a:lnTo>
                <a:lnTo>
                  <a:pt x="2154" y="227"/>
                </a:lnTo>
                <a:lnTo>
                  <a:pt x="2205" y="203"/>
                </a:lnTo>
                <a:lnTo>
                  <a:pt x="2256" y="180"/>
                </a:lnTo>
                <a:lnTo>
                  <a:pt x="2308" y="159"/>
                </a:lnTo>
                <a:lnTo>
                  <a:pt x="2361" y="139"/>
                </a:lnTo>
                <a:lnTo>
                  <a:pt x="2414" y="121"/>
                </a:lnTo>
                <a:lnTo>
                  <a:pt x="2467" y="103"/>
                </a:lnTo>
                <a:lnTo>
                  <a:pt x="2522" y="87"/>
                </a:lnTo>
                <a:lnTo>
                  <a:pt x="2577" y="72"/>
                </a:lnTo>
                <a:lnTo>
                  <a:pt x="2632" y="59"/>
                </a:lnTo>
                <a:lnTo>
                  <a:pt x="2688" y="47"/>
                </a:lnTo>
                <a:lnTo>
                  <a:pt x="2744" y="36"/>
                </a:lnTo>
                <a:lnTo>
                  <a:pt x="2801" y="26"/>
                </a:lnTo>
                <a:lnTo>
                  <a:pt x="2858" y="18"/>
                </a:lnTo>
                <a:lnTo>
                  <a:pt x="2916" y="12"/>
                </a:lnTo>
                <a:lnTo>
                  <a:pt x="2974" y="7"/>
                </a:lnTo>
                <a:lnTo>
                  <a:pt x="3033" y="3"/>
                </a:lnTo>
                <a:lnTo>
                  <a:pt x="3092" y="1"/>
                </a:lnTo>
                <a:lnTo>
                  <a:pt x="3151" y="0"/>
                </a:lnTo>
                <a:lnTo>
                  <a:pt x="3463" y="0"/>
                </a:lnTo>
                <a:lnTo>
                  <a:pt x="3463" y="416"/>
                </a:lnTo>
                <a:lnTo>
                  <a:pt x="3463" y="834"/>
                </a:lnTo>
                <a:lnTo>
                  <a:pt x="3445" y="833"/>
                </a:lnTo>
                <a:lnTo>
                  <a:pt x="3422" y="832"/>
                </a:lnTo>
                <a:lnTo>
                  <a:pt x="3390" y="831"/>
                </a:lnTo>
                <a:lnTo>
                  <a:pt x="3349" y="830"/>
                </a:lnTo>
                <a:lnTo>
                  <a:pt x="3298" y="829"/>
                </a:lnTo>
                <a:lnTo>
                  <a:pt x="3239" y="829"/>
                </a:lnTo>
                <a:lnTo>
                  <a:pt x="3170" y="8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2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4" y="1773239"/>
            <a:ext cx="5112768" cy="42481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08" y="1773239"/>
            <a:ext cx="5112767" cy="42481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7311-ED9F-4372-AB0C-A4AA785E9D33}" type="datetime1">
              <a:rPr lang="fi-FI" smtClean="0"/>
              <a:t>7.6.2017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8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4" y="1773239"/>
            <a:ext cx="5112768" cy="42481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08" y="1773239"/>
            <a:ext cx="5112767" cy="42481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3FC0-4CEC-4C48-970C-B36B81372929}" type="datetime1">
              <a:rPr lang="fi-FI" smtClean="0"/>
              <a:t>7.6.2017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867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5760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4" y="1773239"/>
            <a:ext cx="5112768" cy="42481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0338-1004-4448-B2BA-13744BB49780}" type="datetime1">
              <a:rPr lang="fi-FI" smtClean="0"/>
              <a:t>7.6.2017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08F9-AA2E-4FBA-9C76-30BCD8AD300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225" y="981075"/>
            <a:ext cx="10369550" cy="575717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167438" y="1773238"/>
            <a:ext cx="5113337" cy="42481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65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9550" cy="1152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4" y="1773237"/>
            <a:ext cx="10369551" cy="4248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464" y="6309320"/>
            <a:ext cx="1375048" cy="2161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fld id="{62969852-6179-43EF-8B29-7BAC2DFB9353}" type="datetime1">
              <a:rPr lang="fi-FI" smtClean="0"/>
              <a:t>7.6.2017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617" y="6309400"/>
            <a:ext cx="6912863" cy="2160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S-RYHMÄN VÄHITTÄISKAUPPA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25" y="6309320"/>
            <a:ext cx="360239" cy="2161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fld id="{D5B008F9-AA2E-4FBA-9C76-30BCD8AD300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263525" y="260350"/>
            <a:ext cx="366713" cy="576263"/>
          </a:xfrm>
          <a:custGeom>
            <a:avLst/>
            <a:gdLst>
              <a:gd name="T0" fmla="*/ 589 w 3463"/>
              <a:gd name="T1" fmla="*/ 4588 h 5446"/>
              <a:gd name="T2" fmla="*/ 901 w 3463"/>
              <a:gd name="T3" fmla="*/ 4495 h 5446"/>
              <a:gd name="T4" fmla="*/ 1183 w 3463"/>
              <a:gd name="T5" fmla="*/ 4342 h 5446"/>
              <a:gd name="T6" fmla="*/ 1424 w 3463"/>
              <a:gd name="T7" fmla="*/ 4137 h 5446"/>
              <a:gd name="T8" fmla="*/ 1613 w 3463"/>
              <a:gd name="T9" fmla="*/ 3886 h 5446"/>
              <a:gd name="T10" fmla="*/ 1742 w 3463"/>
              <a:gd name="T11" fmla="*/ 3596 h 5446"/>
              <a:gd name="T12" fmla="*/ 1800 w 3463"/>
              <a:gd name="T13" fmla="*/ 3274 h 5446"/>
              <a:gd name="T14" fmla="*/ 1812 w 3463"/>
              <a:gd name="T15" fmla="*/ 2191 h 5446"/>
              <a:gd name="T16" fmla="*/ 1880 w 3463"/>
              <a:gd name="T17" fmla="*/ 1886 h 5446"/>
              <a:gd name="T18" fmla="*/ 2007 w 3463"/>
              <a:gd name="T19" fmla="*/ 1606 h 5446"/>
              <a:gd name="T20" fmla="*/ 2186 w 3463"/>
              <a:gd name="T21" fmla="*/ 1363 h 5446"/>
              <a:gd name="T22" fmla="*/ 2410 w 3463"/>
              <a:gd name="T23" fmla="*/ 1166 h 5446"/>
              <a:gd name="T24" fmla="*/ 2673 w 3463"/>
              <a:gd name="T25" fmla="*/ 1023 h 5446"/>
              <a:gd name="T26" fmla="*/ 2968 w 3463"/>
              <a:gd name="T27" fmla="*/ 945 h 5446"/>
              <a:gd name="T28" fmla="*/ 3145 w 3463"/>
              <a:gd name="T29" fmla="*/ 1791 h 5446"/>
              <a:gd name="T30" fmla="*/ 3012 w 3463"/>
              <a:gd name="T31" fmla="*/ 1811 h 5446"/>
              <a:gd name="T32" fmla="*/ 2869 w 3463"/>
              <a:gd name="T33" fmla="*/ 1881 h 5446"/>
              <a:gd name="T34" fmla="*/ 2751 w 3463"/>
              <a:gd name="T35" fmla="*/ 1991 h 5446"/>
              <a:gd name="T36" fmla="*/ 2665 w 3463"/>
              <a:gd name="T37" fmla="*/ 2130 h 5446"/>
              <a:gd name="T38" fmla="*/ 2615 w 3463"/>
              <a:gd name="T39" fmla="*/ 2328 h 5446"/>
              <a:gd name="T40" fmla="*/ 2594 w 3463"/>
              <a:gd name="T41" fmla="*/ 3482 h 5446"/>
              <a:gd name="T42" fmla="*/ 2473 w 3463"/>
              <a:gd name="T43" fmla="*/ 3976 h 5446"/>
              <a:gd name="T44" fmla="*/ 2250 w 3463"/>
              <a:gd name="T45" fmla="*/ 4416 h 5446"/>
              <a:gd name="T46" fmla="*/ 1939 w 3463"/>
              <a:gd name="T47" fmla="*/ 4794 h 5446"/>
              <a:gd name="T48" fmla="*/ 1551 w 3463"/>
              <a:gd name="T49" fmla="*/ 5096 h 5446"/>
              <a:gd name="T50" fmla="*/ 1103 w 3463"/>
              <a:gd name="T51" fmla="*/ 5311 h 5446"/>
              <a:gd name="T52" fmla="*/ 605 w 3463"/>
              <a:gd name="T53" fmla="*/ 5428 h 5446"/>
              <a:gd name="T54" fmla="*/ 6 w 3463"/>
              <a:gd name="T55" fmla="*/ 4621 h 5446"/>
              <a:gd name="T56" fmla="*/ 3057 w 3463"/>
              <a:gd name="T57" fmla="*/ 833 h 5446"/>
              <a:gd name="T58" fmla="*/ 2734 w 3463"/>
              <a:gd name="T59" fmla="*/ 894 h 5446"/>
              <a:gd name="T60" fmla="*/ 2440 w 3463"/>
              <a:gd name="T61" fmla="*/ 1022 h 5446"/>
              <a:gd name="T62" fmla="*/ 2185 w 3463"/>
              <a:gd name="T63" fmla="*/ 1208 h 5446"/>
              <a:gd name="T64" fmla="*/ 1977 w 3463"/>
              <a:gd name="T65" fmla="*/ 1444 h 5446"/>
              <a:gd name="T66" fmla="*/ 1822 w 3463"/>
              <a:gd name="T67" fmla="*/ 1722 h 5446"/>
              <a:gd name="T68" fmla="*/ 1730 w 3463"/>
              <a:gd name="T69" fmla="*/ 2033 h 5446"/>
              <a:gd name="T70" fmla="*/ 1707 w 3463"/>
              <a:gd name="T71" fmla="*/ 3122 h 5446"/>
              <a:gd name="T72" fmla="*/ 1672 w 3463"/>
              <a:gd name="T73" fmla="*/ 3435 h 5446"/>
              <a:gd name="T74" fmla="*/ 1570 w 3463"/>
              <a:gd name="T75" fmla="*/ 3724 h 5446"/>
              <a:gd name="T76" fmla="*/ 1411 w 3463"/>
              <a:gd name="T77" fmla="*/ 3980 h 5446"/>
              <a:gd name="T78" fmla="*/ 1202 w 3463"/>
              <a:gd name="T79" fmla="*/ 4194 h 5446"/>
              <a:gd name="T80" fmla="*/ 951 w 3463"/>
              <a:gd name="T81" fmla="*/ 4360 h 5446"/>
              <a:gd name="T82" fmla="*/ 666 w 3463"/>
              <a:gd name="T83" fmla="*/ 4468 h 5446"/>
              <a:gd name="T84" fmla="*/ 354 w 3463"/>
              <a:gd name="T85" fmla="*/ 4511 h 5446"/>
              <a:gd name="T86" fmla="*/ 400 w 3463"/>
              <a:gd name="T87" fmla="*/ 3647 h 5446"/>
              <a:gd name="T88" fmla="*/ 537 w 3463"/>
              <a:gd name="T89" fmla="*/ 3606 h 5446"/>
              <a:gd name="T90" fmla="*/ 676 w 3463"/>
              <a:gd name="T91" fmla="*/ 3515 h 5446"/>
              <a:gd name="T92" fmla="*/ 773 w 3463"/>
              <a:gd name="T93" fmla="*/ 3397 h 5446"/>
              <a:gd name="T94" fmla="*/ 839 w 3463"/>
              <a:gd name="T95" fmla="*/ 3229 h 5446"/>
              <a:gd name="T96" fmla="*/ 854 w 3463"/>
              <a:gd name="T97" fmla="*/ 2182 h 5446"/>
              <a:gd name="T98" fmla="*/ 938 w 3463"/>
              <a:gd name="T99" fmla="*/ 1671 h 5446"/>
              <a:gd name="T100" fmla="*/ 1128 w 3463"/>
              <a:gd name="T101" fmla="*/ 1204 h 5446"/>
              <a:gd name="T102" fmla="*/ 1412 w 3463"/>
              <a:gd name="T103" fmla="*/ 795 h 5446"/>
              <a:gd name="T104" fmla="*/ 1775 w 3463"/>
              <a:gd name="T105" fmla="*/ 457 h 5446"/>
              <a:gd name="T106" fmla="*/ 2205 w 3463"/>
              <a:gd name="T107" fmla="*/ 203 h 5446"/>
              <a:gd name="T108" fmla="*/ 2688 w 3463"/>
              <a:gd name="T109" fmla="*/ 47 h 5446"/>
              <a:gd name="T110" fmla="*/ 3463 w 3463"/>
              <a:gd name="T111" fmla="*/ 0 h 5446"/>
              <a:gd name="T112" fmla="*/ 3170 w 3463"/>
              <a:gd name="T113" fmla="*/ 828 h 5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5446">
                <a:moveTo>
                  <a:pt x="293" y="4616"/>
                </a:moveTo>
                <a:lnTo>
                  <a:pt x="331" y="4616"/>
                </a:lnTo>
                <a:lnTo>
                  <a:pt x="368" y="4614"/>
                </a:lnTo>
                <a:lnTo>
                  <a:pt x="405" y="4612"/>
                </a:lnTo>
                <a:lnTo>
                  <a:pt x="443" y="4609"/>
                </a:lnTo>
                <a:lnTo>
                  <a:pt x="479" y="4605"/>
                </a:lnTo>
                <a:lnTo>
                  <a:pt x="516" y="4601"/>
                </a:lnTo>
                <a:lnTo>
                  <a:pt x="553" y="4595"/>
                </a:lnTo>
                <a:lnTo>
                  <a:pt x="589" y="4588"/>
                </a:lnTo>
                <a:lnTo>
                  <a:pt x="625" y="4581"/>
                </a:lnTo>
                <a:lnTo>
                  <a:pt x="660" y="4573"/>
                </a:lnTo>
                <a:lnTo>
                  <a:pt x="696" y="4564"/>
                </a:lnTo>
                <a:lnTo>
                  <a:pt x="731" y="4555"/>
                </a:lnTo>
                <a:lnTo>
                  <a:pt x="766" y="4544"/>
                </a:lnTo>
                <a:lnTo>
                  <a:pt x="800" y="4533"/>
                </a:lnTo>
                <a:lnTo>
                  <a:pt x="834" y="4521"/>
                </a:lnTo>
                <a:lnTo>
                  <a:pt x="868" y="4508"/>
                </a:lnTo>
                <a:lnTo>
                  <a:pt x="901" y="4495"/>
                </a:lnTo>
                <a:lnTo>
                  <a:pt x="934" y="4481"/>
                </a:lnTo>
                <a:lnTo>
                  <a:pt x="967" y="4466"/>
                </a:lnTo>
                <a:lnTo>
                  <a:pt x="999" y="4450"/>
                </a:lnTo>
                <a:lnTo>
                  <a:pt x="1031" y="4434"/>
                </a:lnTo>
                <a:lnTo>
                  <a:pt x="1062" y="4417"/>
                </a:lnTo>
                <a:lnTo>
                  <a:pt x="1093" y="4399"/>
                </a:lnTo>
                <a:lnTo>
                  <a:pt x="1124" y="4381"/>
                </a:lnTo>
                <a:lnTo>
                  <a:pt x="1154" y="4362"/>
                </a:lnTo>
                <a:lnTo>
                  <a:pt x="1183" y="4342"/>
                </a:lnTo>
                <a:lnTo>
                  <a:pt x="1212" y="4322"/>
                </a:lnTo>
                <a:lnTo>
                  <a:pt x="1240" y="4301"/>
                </a:lnTo>
                <a:lnTo>
                  <a:pt x="1268" y="4279"/>
                </a:lnTo>
                <a:lnTo>
                  <a:pt x="1296" y="4257"/>
                </a:lnTo>
                <a:lnTo>
                  <a:pt x="1322" y="4234"/>
                </a:lnTo>
                <a:lnTo>
                  <a:pt x="1349" y="4211"/>
                </a:lnTo>
                <a:lnTo>
                  <a:pt x="1374" y="4187"/>
                </a:lnTo>
                <a:lnTo>
                  <a:pt x="1399" y="4162"/>
                </a:lnTo>
                <a:lnTo>
                  <a:pt x="1424" y="4137"/>
                </a:lnTo>
                <a:lnTo>
                  <a:pt x="1447" y="4111"/>
                </a:lnTo>
                <a:lnTo>
                  <a:pt x="1470" y="4085"/>
                </a:lnTo>
                <a:lnTo>
                  <a:pt x="1493" y="4058"/>
                </a:lnTo>
                <a:lnTo>
                  <a:pt x="1515" y="4031"/>
                </a:lnTo>
                <a:lnTo>
                  <a:pt x="1536" y="4003"/>
                </a:lnTo>
                <a:lnTo>
                  <a:pt x="1556" y="3975"/>
                </a:lnTo>
                <a:lnTo>
                  <a:pt x="1576" y="3946"/>
                </a:lnTo>
                <a:lnTo>
                  <a:pt x="1595" y="3916"/>
                </a:lnTo>
                <a:lnTo>
                  <a:pt x="1613" y="3886"/>
                </a:lnTo>
                <a:lnTo>
                  <a:pt x="1631" y="3856"/>
                </a:lnTo>
                <a:lnTo>
                  <a:pt x="1647" y="3825"/>
                </a:lnTo>
                <a:lnTo>
                  <a:pt x="1663" y="3793"/>
                </a:lnTo>
                <a:lnTo>
                  <a:pt x="1678" y="3761"/>
                </a:lnTo>
                <a:lnTo>
                  <a:pt x="1693" y="3729"/>
                </a:lnTo>
                <a:lnTo>
                  <a:pt x="1706" y="3696"/>
                </a:lnTo>
                <a:lnTo>
                  <a:pt x="1719" y="3663"/>
                </a:lnTo>
                <a:lnTo>
                  <a:pt x="1731" y="3630"/>
                </a:lnTo>
                <a:lnTo>
                  <a:pt x="1742" y="3596"/>
                </a:lnTo>
                <a:lnTo>
                  <a:pt x="1753" y="3561"/>
                </a:lnTo>
                <a:lnTo>
                  <a:pt x="1762" y="3527"/>
                </a:lnTo>
                <a:lnTo>
                  <a:pt x="1770" y="3492"/>
                </a:lnTo>
                <a:lnTo>
                  <a:pt x="1777" y="3456"/>
                </a:lnTo>
                <a:lnTo>
                  <a:pt x="1784" y="3421"/>
                </a:lnTo>
                <a:lnTo>
                  <a:pt x="1789" y="3384"/>
                </a:lnTo>
                <a:lnTo>
                  <a:pt x="1794" y="3348"/>
                </a:lnTo>
                <a:lnTo>
                  <a:pt x="1797" y="3311"/>
                </a:lnTo>
                <a:lnTo>
                  <a:pt x="1800" y="3274"/>
                </a:lnTo>
                <a:lnTo>
                  <a:pt x="1801" y="3237"/>
                </a:lnTo>
                <a:lnTo>
                  <a:pt x="1802" y="3199"/>
                </a:lnTo>
                <a:lnTo>
                  <a:pt x="1802" y="2868"/>
                </a:lnTo>
                <a:lnTo>
                  <a:pt x="1802" y="2369"/>
                </a:lnTo>
                <a:lnTo>
                  <a:pt x="1802" y="2333"/>
                </a:lnTo>
                <a:lnTo>
                  <a:pt x="1803" y="2297"/>
                </a:lnTo>
                <a:lnTo>
                  <a:pt x="1806" y="2262"/>
                </a:lnTo>
                <a:lnTo>
                  <a:pt x="1808" y="2226"/>
                </a:lnTo>
                <a:lnTo>
                  <a:pt x="1812" y="2191"/>
                </a:lnTo>
                <a:lnTo>
                  <a:pt x="1817" y="2156"/>
                </a:lnTo>
                <a:lnTo>
                  <a:pt x="1822" y="2122"/>
                </a:lnTo>
                <a:lnTo>
                  <a:pt x="1828" y="2087"/>
                </a:lnTo>
                <a:lnTo>
                  <a:pt x="1835" y="2053"/>
                </a:lnTo>
                <a:lnTo>
                  <a:pt x="1842" y="2019"/>
                </a:lnTo>
                <a:lnTo>
                  <a:pt x="1851" y="1985"/>
                </a:lnTo>
                <a:lnTo>
                  <a:pt x="1860" y="1952"/>
                </a:lnTo>
                <a:lnTo>
                  <a:pt x="1870" y="1919"/>
                </a:lnTo>
                <a:lnTo>
                  <a:pt x="1880" y="1886"/>
                </a:lnTo>
                <a:lnTo>
                  <a:pt x="1892" y="1853"/>
                </a:lnTo>
                <a:lnTo>
                  <a:pt x="1904" y="1821"/>
                </a:lnTo>
                <a:lnTo>
                  <a:pt x="1916" y="1789"/>
                </a:lnTo>
                <a:lnTo>
                  <a:pt x="1930" y="1758"/>
                </a:lnTo>
                <a:lnTo>
                  <a:pt x="1944" y="1727"/>
                </a:lnTo>
                <a:lnTo>
                  <a:pt x="1959" y="1696"/>
                </a:lnTo>
                <a:lnTo>
                  <a:pt x="1974" y="1666"/>
                </a:lnTo>
                <a:lnTo>
                  <a:pt x="1990" y="1636"/>
                </a:lnTo>
                <a:lnTo>
                  <a:pt x="2007" y="1606"/>
                </a:lnTo>
                <a:lnTo>
                  <a:pt x="2024" y="1577"/>
                </a:lnTo>
                <a:lnTo>
                  <a:pt x="2042" y="1548"/>
                </a:lnTo>
                <a:lnTo>
                  <a:pt x="2061" y="1520"/>
                </a:lnTo>
                <a:lnTo>
                  <a:pt x="2080" y="1493"/>
                </a:lnTo>
                <a:lnTo>
                  <a:pt x="2100" y="1466"/>
                </a:lnTo>
                <a:lnTo>
                  <a:pt x="2121" y="1439"/>
                </a:lnTo>
                <a:lnTo>
                  <a:pt x="2142" y="1413"/>
                </a:lnTo>
                <a:lnTo>
                  <a:pt x="2163" y="1388"/>
                </a:lnTo>
                <a:lnTo>
                  <a:pt x="2186" y="1363"/>
                </a:lnTo>
                <a:lnTo>
                  <a:pt x="2208" y="1339"/>
                </a:lnTo>
                <a:lnTo>
                  <a:pt x="2232" y="1315"/>
                </a:lnTo>
                <a:lnTo>
                  <a:pt x="2255" y="1292"/>
                </a:lnTo>
                <a:lnTo>
                  <a:pt x="2280" y="1269"/>
                </a:lnTo>
                <a:lnTo>
                  <a:pt x="2305" y="1247"/>
                </a:lnTo>
                <a:lnTo>
                  <a:pt x="2330" y="1226"/>
                </a:lnTo>
                <a:lnTo>
                  <a:pt x="2356" y="1205"/>
                </a:lnTo>
                <a:lnTo>
                  <a:pt x="2383" y="1185"/>
                </a:lnTo>
                <a:lnTo>
                  <a:pt x="2410" y="1166"/>
                </a:lnTo>
                <a:lnTo>
                  <a:pt x="2437" y="1147"/>
                </a:lnTo>
                <a:lnTo>
                  <a:pt x="2465" y="1129"/>
                </a:lnTo>
                <a:lnTo>
                  <a:pt x="2493" y="1112"/>
                </a:lnTo>
                <a:lnTo>
                  <a:pt x="2522" y="1095"/>
                </a:lnTo>
                <a:lnTo>
                  <a:pt x="2551" y="1079"/>
                </a:lnTo>
                <a:lnTo>
                  <a:pt x="2581" y="1064"/>
                </a:lnTo>
                <a:lnTo>
                  <a:pt x="2611" y="1050"/>
                </a:lnTo>
                <a:lnTo>
                  <a:pt x="2642" y="1036"/>
                </a:lnTo>
                <a:lnTo>
                  <a:pt x="2673" y="1023"/>
                </a:lnTo>
                <a:lnTo>
                  <a:pt x="2704" y="1011"/>
                </a:lnTo>
                <a:lnTo>
                  <a:pt x="2736" y="1000"/>
                </a:lnTo>
                <a:lnTo>
                  <a:pt x="2768" y="990"/>
                </a:lnTo>
                <a:lnTo>
                  <a:pt x="2800" y="980"/>
                </a:lnTo>
                <a:lnTo>
                  <a:pt x="2833" y="971"/>
                </a:lnTo>
                <a:lnTo>
                  <a:pt x="2867" y="963"/>
                </a:lnTo>
                <a:lnTo>
                  <a:pt x="2900" y="956"/>
                </a:lnTo>
                <a:lnTo>
                  <a:pt x="2934" y="950"/>
                </a:lnTo>
                <a:lnTo>
                  <a:pt x="2968" y="945"/>
                </a:lnTo>
                <a:lnTo>
                  <a:pt x="3003" y="941"/>
                </a:lnTo>
                <a:lnTo>
                  <a:pt x="3038" y="938"/>
                </a:lnTo>
                <a:lnTo>
                  <a:pt x="3073" y="935"/>
                </a:lnTo>
                <a:lnTo>
                  <a:pt x="3109" y="934"/>
                </a:lnTo>
                <a:lnTo>
                  <a:pt x="3145" y="933"/>
                </a:lnTo>
                <a:lnTo>
                  <a:pt x="3463" y="933"/>
                </a:lnTo>
                <a:lnTo>
                  <a:pt x="3463" y="1361"/>
                </a:lnTo>
                <a:lnTo>
                  <a:pt x="3463" y="1791"/>
                </a:lnTo>
                <a:lnTo>
                  <a:pt x="3145" y="1791"/>
                </a:lnTo>
                <a:lnTo>
                  <a:pt x="3117" y="1792"/>
                </a:lnTo>
                <a:lnTo>
                  <a:pt x="3104" y="1793"/>
                </a:lnTo>
                <a:lnTo>
                  <a:pt x="3090" y="1795"/>
                </a:lnTo>
                <a:lnTo>
                  <a:pt x="3077" y="1797"/>
                </a:lnTo>
                <a:lnTo>
                  <a:pt x="3064" y="1799"/>
                </a:lnTo>
                <a:lnTo>
                  <a:pt x="3050" y="1801"/>
                </a:lnTo>
                <a:lnTo>
                  <a:pt x="3037" y="1804"/>
                </a:lnTo>
                <a:lnTo>
                  <a:pt x="3025" y="1808"/>
                </a:lnTo>
                <a:lnTo>
                  <a:pt x="3012" y="1811"/>
                </a:lnTo>
                <a:lnTo>
                  <a:pt x="2999" y="1815"/>
                </a:lnTo>
                <a:lnTo>
                  <a:pt x="2987" y="1820"/>
                </a:lnTo>
                <a:lnTo>
                  <a:pt x="2962" y="1829"/>
                </a:lnTo>
                <a:lnTo>
                  <a:pt x="2938" y="1840"/>
                </a:lnTo>
                <a:lnTo>
                  <a:pt x="2914" y="1853"/>
                </a:lnTo>
                <a:lnTo>
                  <a:pt x="2903" y="1859"/>
                </a:lnTo>
                <a:lnTo>
                  <a:pt x="2891" y="1866"/>
                </a:lnTo>
                <a:lnTo>
                  <a:pt x="2880" y="1873"/>
                </a:lnTo>
                <a:lnTo>
                  <a:pt x="2869" y="1881"/>
                </a:lnTo>
                <a:lnTo>
                  <a:pt x="2858" y="1889"/>
                </a:lnTo>
                <a:lnTo>
                  <a:pt x="2847" y="1897"/>
                </a:lnTo>
                <a:lnTo>
                  <a:pt x="2827" y="1914"/>
                </a:lnTo>
                <a:lnTo>
                  <a:pt x="2816" y="1922"/>
                </a:lnTo>
                <a:lnTo>
                  <a:pt x="2806" y="1932"/>
                </a:lnTo>
                <a:lnTo>
                  <a:pt x="2787" y="1950"/>
                </a:lnTo>
                <a:lnTo>
                  <a:pt x="2769" y="1970"/>
                </a:lnTo>
                <a:lnTo>
                  <a:pt x="2760" y="1980"/>
                </a:lnTo>
                <a:lnTo>
                  <a:pt x="2751" y="1991"/>
                </a:lnTo>
                <a:lnTo>
                  <a:pt x="2734" y="2012"/>
                </a:lnTo>
                <a:lnTo>
                  <a:pt x="2726" y="2023"/>
                </a:lnTo>
                <a:lnTo>
                  <a:pt x="2719" y="2034"/>
                </a:lnTo>
                <a:lnTo>
                  <a:pt x="2704" y="2057"/>
                </a:lnTo>
                <a:lnTo>
                  <a:pt x="2697" y="2069"/>
                </a:lnTo>
                <a:lnTo>
                  <a:pt x="2690" y="2081"/>
                </a:lnTo>
                <a:lnTo>
                  <a:pt x="2683" y="2093"/>
                </a:lnTo>
                <a:lnTo>
                  <a:pt x="2677" y="2105"/>
                </a:lnTo>
                <a:lnTo>
                  <a:pt x="2665" y="2130"/>
                </a:lnTo>
                <a:lnTo>
                  <a:pt x="2655" y="2155"/>
                </a:lnTo>
                <a:lnTo>
                  <a:pt x="2645" y="2181"/>
                </a:lnTo>
                <a:lnTo>
                  <a:pt x="2637" y="2207"/>
                </a:lnTo>
                <a:lnTo>
                  <a:pt x="2630" y="2233"/>
                </a:lnTo>
                <a:lnTo>
                  <a:pt x="2627" y="2246"/>
                </a:lnTo>
                <a:lnTo>
                  <a:pt x="2624" y="2260"/>
                </a:lnTo>
                <a:lnTo>
                  <a:pt x="2619" y="2287"/>
                </a:lnTo>
                <a:lnTo>
                  <a:pt x="2616" y="2314"/>
                </a:lnTo>
                <a:lnTo>
                  <a:pt x="2615" y="2328"/>
                </a:lnTo>
                <a:lnTo>
                  <a:pt x="2614" y="2341"/>
                </a:lnTo>
                <a:lnTo>
                  <a:pt x="2613" y="2369"/>
                </a:lnTo>
                <a:lnTo>
                  <a:pt x="2613" y="2868"/>
                </a:lnTo>
                <a:lnTo>
                  <a:pt x="2612" y="3190"/>
                </a:lnTo>
                <a:lnTo>
                  <a:pt x="2612" y="3249"/>
                </a:lnTo>
                <a:lnTo>
                  <a:pt x="2609" y="3308"/>
                </a:lnTo>
                <a:lnTo>
                  <a:pt x="2606" y="3366"/>
                </a:lnTo>
                <a:lnTo>
                  <a:pt x="2600" y="3424"/>
                </a:lnTo>
                <a:lnTo>
                  <a:pt x="2594" y="3482"/>
                </a:lnTo>
                <a:lnTo>
                  <a:pt x="2586" y="3539"/>
                </a:lnTo>
                <a:lnTo>
                  <a:pt x="2576" y="3595"/>
                </a:lnTo>
                <a:lnTo>
                  <a:pt x="2566" y="3651"/>
                </a:lnTo>
                <a:lnTo>
                  <a:pt x="2553" y="3706"/>
                </a:lnTo>
                <a:lnTo>
                  <a:pt x="2540" y="3761"/>
                </a:lnTo>
                <a:lnTo>
                  <a:pt x="2525" y="3817"/>
                </a:lnTo>
                <a:lnTo>
                  <a:pt x="2509" y="3870"/>
                </a:lnTo>
                <a:lnTo>
                  <a:pt x="2491" y="3923"/>
                </a:lnTo>
                <a:lnTo>
                  <a:pt x="2473" y="3976"/>
                </a:lnTo>
                <a:lnTo>
                  <a:pt x="2453" y="4027"/>
                </a:lnTo>
                <a:lnTo>
                  <a:pt x="2432" y="4078"/>
                </a:lnTo>
                <a:lnTo>
                  <a:pt x="2409" y="4129"/>
                </a:lnTo>
                <a:lnTo>
                  <a:pt x="2386" y="4179"/>
                </a:lnTo>
                <a:lnTo>
                  <a:pt x="2361" y="4228"/>
                </a:lnTo>
                <a:lnTo>
                  <a:pt x="2335" y="4276"/>
                </a:lnTo>
                <a:lnTo>
                  <a:pt x="2308" y="4324"/>
                </a:lnTo>
                <a:lnTo>
                  <a:pt x="2279" y="4370"/>
                </a:lnTo>
                <a:lnTo>
                  <a:pt x="2250" y="4416"/>
                </a:lnTo>
                <a:lnTo>
                  <a:pt x="2220" y="4462"/>
                </a:lnTo>
                <a:lnTo>
                  <a:pt x="2188" y="4506"/>
                </a:lnTo>
                <a:lnTo>
                  <a:pt x="2156" y="4550"/>
                </a:lnTo>
                <a:lnTo>
                  <a:pt x="2122" y="4593"/>
                </a:lnTo>
                <a:lnTo>
                  <a:pt x="2087" y="4635"/>
                </a:lnTo>
                <a:lnTo>
                  <a:pt x="2052" y="4676"/>
                </a:lnTo>
                <a:lnTo>
                  <a:pt x="2015" y="4716"/>
                </a:lnTo>
                <a:lnTo>
                  <a:pt x="1977" y="4755"/>
                </a:lnTo>
                <a:lnTo>
                  <a:pt x="1939" y="4794"/>
                </a:lnTo>
                <a:lnTo>
                  <a:pt x="1899" y="4831"/>
                </a:lnTo>
                <a:lnTo>
                  <a:pt x="1859" y="4868"/>
                </a:lnTo>
                <a:lnTo>
                  <a:pt x="1818" y="4904"/>
                </a:lnTo>
                <a:lnTo>
                  <a:pt x="1776" y="4939"/>
                </a:lnTo>
                <a:lnTo>
                  <a:pt x="1733" y="4972"/>
                </a:lnTo>
                <a:lnTo>
                  <a:pt x="1688" y="5005"/>
                </a:lnTo>
                <a:lnTo>
                  <a:pt x="1643" y="5036"/>
                </a:lnTo>
                <a:lnTo>
                  <a:pt x="1598" y="5067"/>
                </a:lnTo>
                <a:lnTo>
                  <a:pt x="1551" y="5096"/>
                </a:lnTo>
                <a:lnTo>
                  <a:pt x="1504" y="5125"/>
                </a:lnTo>
                <a:lnTo>
                  <a:pt x="1457" y="5152"/>
                </a:lnTo>
                <a:lnTo>
                  <a:pt x="1408" y="5178"/>
                </a:lnTo>
                <a:lnTo>
                  <a:pt x="1359" y="5203"/>
                </a:lnTo>
                <a:lnTo>
                  <a:pt x="1309" y="5227"/>
                </a:lnTo>
                <a:lnTo>
                  <a:pt x="1258" y="5250"/>
                </a:lnTo>
                <a:lnTo>
                  <a:pt x="1207" y="5272"/>
                </a:lnTo>
                <a:lnTo>
                  <a:pt x="1155" y="5292"/>
                </a:lnTo>
                <a:lnTo>
                  <a:pt x="1103" y="5311"/>
                </a:lnTo>
                <a:lnTo>
                  <a:pt x="1050" y="5329"/>
                </a:lnTo>
                <a:lnTo>
                  <a:pt x="996" y="5346"/>
                </a:lnTo>
                <a:lnTo>
                  <a:pt x="942" y="5362"/>
                </a:lnTo>
                <a:lnTo>
                  <a:pt x="887" y="5376"/>
                </a:lnTo>
                <a:lnTo>
                  <a:pt x="831" y="5389"/>
                </a:lnTo>
                <a:lnTo>
                  <a:pt x="775" y="5400"/>
                </a:lnTo>
                <a:lnTo>
                  <a:pt x="719" y="5411"/>
                </a:lnTo>
                <a:lnTo>
                  <a:pt x="662" y="5420"/>
                </a:lnTo>
                <a:lnTo>
                  <a:pt x="605" y="5428"/>
                </a:lnTo>
                <a:lnTo>
                  <a:pt x="547" y="5434"/>
                </a:lnTo>
                <a:lnTo>
                  <a:pt x="489" y="5439"/>
                </a:lnTo>
                <a:lnTo>
                  <a:pt x="430" y="5442"/>
                </a:lnTo>
                <a:lnTo>
                  <a:pt x="371" y="5444"/>
                </a:lnTo>
                <a:lnTo>
                  <a:pt x="312" y="5445"/>
                </a:lnTo>
                <a:lnTo>
                  <a:pt x="73" y="5446"/>
                </a:lnTo>
                <a:lnTo>
                  <a:pt x="0" y="5446"/>
                </a:lnTo>
                <a:lnTo>
                  <a:pt x="3" y="5034"/>
                </a:lnTo>
                <a:lnTo>
                  <a:pt x="6" y="4621"/>
                </a:lnTo>
                <a:lnTo>
                  <a:pt x="21" y="4620"/>
                </a:lnTo>
                <a:lnTo>
                  <a:pt x="69" y="4619"/>
                </a:lnTo>
                <a:lnTo>
                  <a:pt x="157" y="4617"/>
                </a:lnTo>
                <a:lnTo>
                  <a:pt x="219" y="4616"/>
                </a:lnTo>
                <a:lnTo>
                  <a:pt x="293" y="4616"/>
                </a:lnTo>
                <a:close/>
                <a:moveTo>
                  <a:pt x="3170" y="828"/>
                </a:moveTo>
                <a:lnTo>
                  <a:pt x="3132" y="829"/>
                </a:lnTo>
                <a:lnTo>
                  <a:pt x="3095" y="830"/>
                </a:lnTo>
                <a:lnTo>
                  <a:pt x="3057" y="833"/>
                </a:lnTo>
                <a:lnTo>
                  <a:pt x="3020" y="836"/>
                </a:lnTo>
                <a:lnTo>
                  <a:pt x="2983" y="840"/>
                </a:lnTo>
                <a:lnTo>
                  <a:pt x="2946" y="845"/>
                </a:lnTo>
                <a:lnTo>
                  <a:pt x="2910" y="851"/>
                </a:lnTo>
                <a:lnTo>
                  <a:pt x="2874" y="858"/>
                </a:lnTo>
                <a:lnTo>
                  <a:pt x="2838" y="866"/>
                </a:lnTo>
                <a:lnTo>
                  <a:pt x="2803" y="875"/>
                </a:lnTo>
                <a:lnTo>
                  <a:pt x="2768" y="884"/>
                </a:lnTo>
                <a:lnTo>
                  <a:pt x="2734" y="894"/>
                </a:lnTo>
                <a:lnTo>
                  <a:pt x="2699" y="905"/>
                </a:lnTo>
                <a:lnTo>
                  <a:pt x="2665" y="917"/>
                </a:lnTo>
                <a:lnTo>
                  <a:pt x="2632" y="930"/>
                </a:lnTo>
                <a:lnTo>
                  <a:pt x="2599" y="943"/>
                </a:lnTo>
                <a:lnTo>
                  <a:pt x="2566" y="958"/>
                </a:lnTo>
                <a:lnTo>
                  <a:pt x="2534" y="973"/>
                </a:lnTo>
                <a:lnTo>
                  <a:pt x="2502" y="988"/>
                </a:lnTo>
                <a:lnTo>
                  <a:pt x="2471" y="1005"/>
                </a:lnTo>
                <a:lnTo>
                  <a:pt x="2440" y="1022"/>
                </a:lnTo>
                <a:lnTo>
                  <a:pt x="2410" y="1040"/>
                </a:lnTo>
                <a:lnTo>
                  <a:pt x="2380" y="1059"/>
                </a:lnTo>
                <a:lnTo>
                  <a:pt x="2351" y="1078"/>
                </a:lnTo>
                <a:lnTo>
                  <a:pt x="2322" y="1098"/>
                </a:lnTo>
                <a:lnTo>
                  <a:pt x="2293" y="1119"/>
                </a:lnTo>
                <a:lnTo>
                  <a:pt x="2265" y="1140"/>
                </a:lnTo>
                <a:lnTo>
                  <a:pt x="2238" y="1162"/>
                </a:lnTo>
                <a:lnTo>
                  <a:pt x="2211" y="1185"/>
                </a:lnTo>
                <a:lnTo>
                  <a:pt x="2185" y="1208"/>
                </a:lnTo>
                <a:lnTo>
                  <a:pt x="2160" y="1232"/>
                </a:lnTo>
                <a:lnTo>
                  <a:pt x="2135" y="1257"/>
                </a:lnTo>
                <a:lnTo>
                  <a:pt x="2110" y="1282"/>
                </a:lnTo>
                <a:lnTo>
                  <a:pt x="2086" y="1307"/>
                </a:lnTo>
                <a:lnTo>
                  <a:pt x="2063" y="1334"/>
                </a:lnTo>
                <a:lnTo>
                  <a:pt x="2040" y="1360"/>
                </a:lnTo>
                <a:lnTo>
                  <a:pt x="2019" y="1388"/>
                </a:lnTo>
                <a:lnTo>
                  <a:pt x="1997" y="1416"/>
                </a:lnTo>
                <a:lnTo>
                  <a:pt x="1977" y="1444"/>
                </a:lnTo>
                <a:lnTo>
                  <a:pt x="1957" y="1473"/>
                </a:lnTo>
                <a:lnTo>
                  <a:pt x="1937" y="1502"/>
                </a:lnTo>
                <a:lnTo>
                  <a:pt x="1919" y="1532"/>
                </a:lnTo>
                <a:lnTo>
                  <a:pt x="1901" y="1563"/>
                </a:lnTo>
                <a:lnTo>
                  <a:pt x="1884" y="1594"/>
                </a:lnTo>
                <a:lnTo>
                  <a:pt x="1867" y="1625"/>
                </a:lnTo>
                <a:lnTo>
                  <a:pt x="1852" y="1658"/>
                </a:lnTo>
                <a:lnTo>
                  <a:pt x="1837" y="1690"/>
                </a:lnTo>
                <a:lnTo>
                  <a:pt x="1822" y="1722"/>
                </a:lnTo>
                <a:lnTo>
                  <a:pt x="1809" y="1755"/>
                </a:lnTo>
                <a:lnTo>
                  <a:pt x="1796" y="1789"/>
                </a:lnTo>
                <a:lnTo>
                  <a:pt x="1785" y="1823"/>
                </a:lnTo>
                <a:lnTo>
                  <a:pt x="1774" y="1857"/>
                </a:lnTo>
                <a:lnTo>
                  <a:pt x="1763" y="1891"/>
                </a:lnTo>
                <a:lnTo>
                  <a:pt x="1754" y="1926"/>
                </a:lnTo>
                <a:lnTo>
                  <a:pt x="1745" y="1961"/>
                </a:lnTo>
                <a:lnTo>
                  <a:pt x="1738" y="1997"/>
                </a:lnTo>
                <a:lnTo>
                  <a:pt x="1730" y="2033"/>
                </a:lnTo>
                <a:lnTo>
                  <a:pt x="1724" y="2069"/>
                </a:lnTo>
                <a:lnTo>
                  <a:pt x="1719" y="2105"/>
                </a:lnTo>
                <a:lnTo>
                  <a:pt x="1715" y="2142"/>
                </a:lnTo>
                <a:lnTo>
                  <a:pt x="1712" y="2179"/>
                </a:lnTo>
                <a:lnTo>
                  <a:pt x="1709" y="2216"/>
                </a:lnTo>
                <a:lnTo>
                  <a:pt x="1708" y="2254"/>
                </a:lnTo>
                <a:lnTo>
                  <a:pt x="1707" y="2291"/>
                </a:lnTo>
                <a:lnTo>
                  <a:pt x="1707" y="2622"/>
                </a:lnTo>
                <a:lnTo>
                  <a:pt x="1707" y="3122"/>
                </a:lnTo>
                <a:lnTo>
                  <a:pt x="1707" y="3157"/>
                </a:lnTo>
                <a:lnTo>
                  <a:pt x="1706" y="3193"/>
                </a:lnTo>
                <a:lnTo>
                  <a:pt x="1703" y="3228"/>
                </a:lnTo>
                <a:lnTo>
                  <a:pt x="1700" y="3264"/>
                </a:lnTo>
                <a:lnTo>
                  <a:pt x="1696" y="3298"/>
                </a:lnTo>
                <a:lnTo>
                  <a:pt x="1691" y="3333"/>
                </a:lnTo>
                <a:lnTo>
                  <a:pt x="1686" y="3367"/>
                </a:lnTo>
                <a:lnTo>
                  <a:pt x="1679" y="3402"/>
                </a:lnTo>
                <a:lnTo>
                  <a:pt x="1672" y="3435"/>
                </a:lnTo>
                <a:lnTo>
                  <a:pt x="1664" y="3469"/>
                </a:lnTo>
                <a:lnTo>
                  <a:pt x="1655" y="3502"/>
                </a:lnTo>
                <a:lnTo>
                  <a:pt x="1645" y="3535"/>
                </a:lnTo>
                <a:lnTo>
                  <a:pt x="1634" y="3567"/>
                </a:lnTo>
                <a:lnTo>
                  <a:pt x="1623" y="3599"/>
                </a:lnTo>
                <a:lnTo>
                  <a:pt x="1611" y="3631"/>
                </a:lnTo>
                <a:lnTo>
                  <a:pt x="1598" y="3662"/>
                </a:lnTo>
                <a:lnTo>
                  <a:pt x="1585" y="3693"/>
                </a:lnTo>
                <a:lnTo>
                  <a:pt x="1570" y="3724"/>
                </a:lnTo>
                <a:lnTo>
                  <a:pt x="1555" y="3754"/>
                </a:lnTo>
                <a:lnTo>
                  <a:pt x="1540" y="3784"/>
                </a:lnTo>
                <a:lnTo>
                  <a:pt x="1523" y="3814"/>
                </a:lnTo>
                <a:lnTo>
                  <a:pt x="1506" y="3843"/>
                </a:lnTo>
                <a:lnTo>
                  <a:pt x="1489" y="3871"/>
                </a:lnTo>
                <a:lnTo>
                  <a:pt x="1470" y="3899"/>
                </a:lnTo>
                <a:lnTo>
                  <a:pt x="1451" y="3927"/>
                </a:lnTo>
                <a:lnTo>
                  <a:pt x="1431" y="3954"/>
                </a:lnTo>
                <a:lnTo>
                  <a:pt x="1411" y="3980"/>
                </a:lnTo>
                <a:lnTo>
                  <a:pt x="1390" y="4006"/>
                </a:lnTo>
                <a:lnTo>
                  <a:pt x="1369" y="4031"/>
                </a:lnTo>
                <a:lnTo>
                  <a:pt x="1347" y="4056"/>
                </a:lnTo>
                <a:lnTo>
                  <a:pt x="1324" y="4081"/>
                </a:lnTo>
                <a:lnTo>
                  <a:pt x="1301" y="4105"/>
                </a:lnTo>
                <a:lnTo>
                  <a:pt x="1277" y="4128"/>
                </a:lnTo>
                <a:lnTo>
                  <a:pt x="1252" y="4151"/>
                </a:lnTo>
                <a:lnTo>
                  <a:pt x="1227" y="4173"/>
                </a:lnTo>
                <a:lnTo>
                  <a:pt x="1202" y="4194"/>
                </a:lnTo>
                <a:lnTo>
                  <a:pt x="1176" y="4215"/>
                </a:lnTo>
                <a:lnTo>
                  <a:pt x="1149" y="4236"/>
                </a:lnTo>
                <a:lnTo>
                  <a:pt x="1123" y="4255"/>
                </a:lnTo>
                <a:lnTo>
                  <a:pt x="1095" y="4274"/>
                </a:lnTo>
                <a:lnTo>
                  <a:pt x="1067" y="4293"/>
                </a:lnTo>
                <a:lnTo>
                  <a:pt x="1039" y="4310"/>
                </a:lnTo>
                <a:lnTo>
                  <a:pt x="1010" y="4327"/>
                </a:lnTo>
                <a:lnTo>
                  <a:pt x="981" y="4344"/>
                </a:lnTo>
                <a:lnTo>
                  <a:pt x="951" y="4360"/>
                </a:lnTo>
                <a:lnTo>
                  <a:pt x="921" y="4374"/>
                </a:lnTo>
                <a:lnTo>
                  <a:pt x="890" y="4389"/>
                </a:lnTo>
                <a:lnTo>
                  <a:pt x="859" y="4402"/>
                </a:lnTo>
                <a:lnTo>
                  <a:pt x="828" y="4415"/>
                </a:lnTo>
                <a:lnTo>
                  <a:pt x="796" y="4427"/>
                </a:lnTo>
                <a:lnTo>
                  <a:pt x="764" y="4438"/>
                </a:lnTo>
                <a:lnTo>
                  <a:pt x="732" y="4449"/>
                </a:lnTo>
                <a:lnTo>
                  <a:pt x="699" y="4459"/>
                </a:lnTo>
                <a:lnTo>
                  <a:pt x="666" y="4468"/>
                </a:lnTo>
                <a:lnTo>
                  <a:pt x="632" y="4476"/>
                </a:lnTo>
                <a:lnTo>
                  <a:pt x="598" y="4483"/>
                </a:lnTo>
                <a:lnTo>
                  <a:pt x="564" y="4490"/>
                </a:lnTo>
                <a:lnTo>
                  <a:pt x="530" y="4495"/>
                </a:lnTo>
                <a:lnTo>
                  <a:pt x="496" y="4500"/>
                </a:lnTo>
                <a:lnTo>
                  <a:pt x="461" y="4504"/>
                </a:lnTo>
                <a:lnTo>
                  <a:pt x="425" y="4507"/>
                </a:lnTo>
                <a:lnTo>
                  <a:pt x="390" y="4510"/>
                </a:lnTo>
                <a:lnTo>
                  <a:pt x="354" y="4511"/>
                </a:lnTo>
                <a:lnTo>
                  <a:pt x="319" y="4511"/>
                </a:lnTo>
                <a:lnTo>
                  <a:pt x="0" y="4511"/>
                </a:lnTo>
                <a:lnTo>
                  <a:pt x="0" y="4082"/>
                </a:lnTo>
                <a:lnTo>
                  <a:pt x="0" y="3653"/>
                </a:lnTo>
                <a:lnTo>
                  <a:pt x="319" y="3653"/>
                </a:lnTo>
                <a:lnTo>
                  <a:pt x="346" y="3653"/>
                </a:lnTo>
                <a:lnTo>
                  <a:pt x="373" y="3651"/>
                </a:lnTo>
                <a:lnTo>
                  <a:pt x="386" y="3649"/>
                </a:lnTo>
                <a:lnTo>
                  <a:pt x="400" y="3647"/>
                </a:lnTo>
                <a:lnTo>
                  <a:pt x="413" y="3645"/>
                </a:lnTo>
                <a:lnTo>
                  <a:pt x="426" y="3642"/>
                </a:lnTo>
                <a:lnTo>
                  <a:pt x="439" y="3640"/>
                </a:lnTo>
                <a:lnTo>
                  <a:pt x="451" y="3637"/>
                </a:lnTo>
                <a:lnTo>
                  <a:pt x="464" y="3633"/>
                </a:lnTo>
                <a:lnTo>
                  <a:pt x="477" y="3629"/>
                </a:lnTo>
                <a:lnTo>
                  <a:pt x="501" y="3621"/>
                </a:lnTo>
                <a:lnTo>
                  <a:pt x="526" y="3611"/>
                </a:lnTo>
                <a:lnTo>
                  <a:pt x="537" y="3606"/>
                </a:lnTo>
                <a:lnTo>
                  <a:pt x="549" y="3601"/>
                </a:lnTo>
                <a:lnTo>
                  <a:pt x="572" y="3589"/>
                </a:lnTo>
                <a:lnTo>
                  <a:pt x="583" y="3583"/>
                </a:lnTo>
                <a:lnTo>
                  <a:pt x="594" y="3576"/>
                </a:lnTo>
                <a:lnTo>
                  <a:pt x="616" y="3562"/>
                </a:lnTo>
                <a:lnTo>
                  <a:pt x="637" y="3548"/>
                </a:lnTo>
                <a:lnTo>
                  <a:pt x="647" y="3540"/>
                </a:lnTo>
                <a:lnTo>
                  <a:pt x="657" y="3532"/>
                </a:lnTo>
                <a:lnTo>
                  <a:pt x="676" y="3515"/>
                </a:lnTo>
                <a:lnTo>
                  <a:pt x="694" y="3498"/>
                </a:lnTo>
                <a:lnTo>
                  <a:pt x="703" y="3488"/>
                </a:lnTo>
                <a:lnTo>
                  <a:pt x="712" y="3479"/>
                </a:lnTo>
                <a:lnTo>
                  <a:pt x="729" y="3460"/>
                </a:lnTo>
                <a:lnTo>
                  <a:pt x="737" y="3450"/>
                </a:lnTo>
                <a:lnTo>
                  <a:pt x="745" y="3440"/>
                </a:lnTo>
                <a:lnTo>
                  <a:pt x="759" y="3419"/>
                </a:lnTo>
                <a:lnTo>
                  <a:pt x="766" y="3408"/>
                </a:lnTo>
                <a:lnTo>
                  <a:pt x="773" y="3397"/>
                </a:lnTo>
                <a:lnTo>
                  <a:pt x="780" y="3386"/>
                </a:lnTo>
                <a:lnTo>
                  <a:pt x="786" y="3375"/>
                </a:lnTo>
                <a:lnTo>
                  <a:pt x="798" y="3352"/>
                </a:lnTo>
                <a:lnTo>
                  <a:pt x="808" y="3329"/>
                </a:lnTo>
                <a:lnTo>
                  <a:pt x="818" y="3304"/>
                </a:lnTo>
                <a:lnTo>
                  <a:pt x="826" y="3280"/>
                </a:lnTo>
                <a:lnTo>
                  <a:pt x="833" y="3254"/>
                </a:lnTo>
                <a:lnTo>
                  <a:pt x="837" y="3242"/>
                </a:lnTo>
                <a:lnTo>
                  <a:pt x="839" y="3229"/>
                </a:lnTo>
                <a:lnTo>
                  <a:pt x="844" y="3203"/>
                </a:lnTo>
                <a:lnTo>
                  <a:pt x="847" y="3176"/>
                </a:lnTo>
                <a:lnTo>
                  <a:pt x="849" y="3162"/>
                </a:lnTo>
                <a:lnTo>
                  <a:pt x="849" y="3149"/>
                </a:lnTo>
                <a:lnTo>
                  <a:pt x="850" y="3122"/>
                </a:lnTo>
                <a:lnTo>
                  <a:pt x="850" y="2622"/>
                </a:lnTo>
                <a:lnTo>
                  <a:pt x="851" y="2301"/>
                </a:lnTo>
                <a:lnTo>
                  <a:pt x="852" y="2241"/>
                </a:lnTo>
                <a:lnTo>
                  <a:pt x="854" y="2182"/>
                </a:lnTo>
                <a:lnTo>
                  <a:pt x="858" y="2124"/>
                </a:lnTo>
                <a:lnTo>
                  <a:pt x="863" y="2066"/>
                </a:lnTo>
                <a:lnTo>
                  <a:pt x="869" y="2008"/>
                </a:lnTo>
                <a:lnTo>
                  <a:pt x="877" y="1951"/>
                </a:lnTo>
                <a:lnTo>
                  <a:pt x="887" y="1894"/>
                </a:lnTo>
                <a:lnTo>
                  <a:pt x="898" y="1837"/>
                </a:lnTo>
                <a:lnTo>
                  <a:pt x="910" y="1782"/>
                </a:lnTo>
                <a:lnTo>
                  <a:pt x="923" y="1726"/>
                </a:lnTo>
                <a:lnTo>
                  <a:pt x="938" y="1671"/>
                </a:lnTo>
                <a:lnTo>
                  <a:pt x="954" y="1616"/>
                </a:lnTo>
                <a:lnTo>
                  <a:pt x="972" y="1562"/>
                </a:lnTo>
                <a:lnTo>
                  <a:pt x="990" y="1509"/>
                </a:lnTo>
                <a:lnTo>
                  <a:pt x="1010" y="1457"/>
                </a:lnTo>
                <a:lnTo>
                  <a:pt x="1032" y="1405"/>
                </a:lnTo>
                <a:lnTo>
                  <a:pt x="1054" y="1354"/>
                </a:lnTo>
                <a:lnTo>
                  <a:pt x="1078" y="1303"/>
                </a:lnTo>
                <a:lnTo>
                  <a:pt x="1102" y="1253"/>
                </a:lnTo>
                <a:lnTo>
                  <a:pt x="1128" y="1204"/>
                </a:lnTo>
                <a:lnTo>
                  <a:pt x="1156" y="1155"/>
                </a:lnTo>
                <a:lnTo>
                  <a:pt x="1184" y="1108"/>
                </a:lnTo>
                <a:lnTo>
                  <a:pt x="1213" y="1061"/>
                </a:lnTo>
                <a:lnTo>
                  <a:pt x="1244" y="1014"/>
                </a:lnTo>
                <a:lnTo>
                  <a:pt x="1275" y="969"/>
                </a:lnTo>
                <a:lnTo>
                  <a:pt x="1308" y="924"/>
                </a:lnTo>
                <a:lnTo>
                  <a:pt x="1341" y="880"/>
                </a:lnTo>
                <a:lnTo>
                  <a:pt x="1376" y="837"/>
                </a:lnTo>
                <a:lnTo>
                  <a:pt x="1412" y="795"/>
                </a:lnTo>
                <a:lnTo>
                  <a:pt x="1448" y="754"/>
                </a:lnTo>
                <a:lnTo>
                  <a:pt x="1486" y="714"/>
                </a:lnTo>
                <a:lnTo>
                  <a:pt x="1524" y="674"/>
                </a:lnTo>
                <a:lnTo>
                  <a:pt x="1564" y="636"/>
                </a:lnTo>
                <a:lnTo>
                  <a:pt x="1604" y="598"/>
                </a:lnTo>
                <a:lnTo>
                  <a:pt x="1645" y="561"/>
                </a:lnTo>
                <a:lnTo>
                  <a:pt x="1688" y="525"/>
                </a:lnTo>
                <a:lnTo>
                  <a:pt x="1731" y="490"/>
                </a:lnTo>
                <a:lnTo>
                  <a:pt x="1775" y="457"/>
                </a:lnTo>
                <a:lnTo>
                  <a:pt x="1820" y="424"/>
                </a:lnTo>
                <a:lnTo>
                  <a:pt x="1866" y="392"/>
                </a:lnTo>
                <a:lnTo>
                  <a:pt x="1912" y="362"/>
                </a:lnTo>
                <a:lnTo>
                  <a:pt x="1959" y="333"/>
                </a:lnTo>
                <a:lnTo>
                  <a:pt x="2007" y="304"/>
                </a:lnTo>
                <a:lnTo>
                  <a:pt x="2055" y="277"/>
                </a:lnTo>
                <a:lnTo>
                  <a:pt x="2104" y="251"/>
                </a:lnTo>
                <a:lnTo>
                  <a:pt x="2154" y="227"/>
                </a:lnTo>
                <a:lnTo>
                  <a:pt x="2205" y="203"/>
                </a:lnTo>
                <a:lnTo>
                  <a:pt x="2256" y="180"/>
                </a:lnTo>
                <a:lnTo>
                  <a:pt x="2308" y="159"/>
                </a:lnTo>
                <a:lnTo>
                  <a:pt x="2361" y="139"/>
                </a:lnTo>
                <a:lnTo>
                  <a:pt x="2414" y="121"/>
                </a:lnTo>
                <a:lnTo>
                  <a:pt x="2467" y="103"/>
                </a:lnTo>
                <a:lnTo>
                  <a:pt x="2522" y="87"/>
                </a:lnTo>
                <a:lnTo>
                  <a:pt x="2577" y="72"/>
                </a:lnTo>
                <a:lnTo>
                  <a:pt x="2632" y="59"/>
                </a:lnTo>
                <a:lnTo>
                  <a:pt x="2688" y="47"/>
                </a:lnTo>
                <a:lnTo>
                  <a:pt x="2744" y="36"/>
                </a:lnTo>
                <a:lnTo>
                  <a:pt x="2801" y="26"/>
                </a:lnTo>
                <a:lnTo>
                  <a:pt x="2858" y="18"/>
                </a:lnTo>
                <a:lnTo>
                  <a:pt x="2916" y="12"/>
                </a:lnTo>
                <a:lnTo>
                  <a:pt x="2974" y="7"/>
                </a:lnTo>
                <a:lnTo>
                  <a:pt x="3033" y="3"/>
                </a:lnTo>
                <a:lnTo>
                  <a:pt x="3092" y="1"/>
                </a:lnTo>
                <a:lnTo>
                  <a:pt x="3151" y="0"/>
                </a:lnTo>
                <a:lnTo>
                  <a:pt x="3463" y="0"/>
                </a:lnTo>
                <a:lnTo>
                  <a:pt x="3463" y="416"/>
                </a:lnTo>
                <a:lnTo>
                  <a:pt x="3463" y="834"/>
                </a:lnTo>
                <a:lnTo>
                  <a:pt x="3445" y="833"/>
                </a:lnTo>
                <a:lnTo>
                  <a:pt x="3422" y="832"/>
                </a:lnTo>
                <a:lnTo>
                  <a:pt x="3390" y="831"/>
                </a:lnTo>
                <a:lnTo>
                  <a:pt x="3349" y="830"/>
                </a:lnTo>
                <a:lnTo>
                  <a:pt x="3298" y="829"/>
                </a:lnTo>
                <a:lnTo>
                  <a:pt x="3239" y="829"/>
                </a:lnTo>
                <a:lnTo>
                  <a:pt x="3170" y="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7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8" r:id="rId3"/>
    <p:sldLayoutId id="2147483689" r:id="rId4"/>
    <p:sldLayoutId id="2147483690" r:id="rId5"/>
    <p:sldLayoutId id="2147483965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963" r:id="rId13"/>
    <p:sldLayoutId id="2147483701" r:id="rId14"/>
    <p:sldLayoutId id="2147483966" r:id="rId15"/>
    <p:sldLayoutId id="2147483953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96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Font typeface="Arial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Font typeface="Arial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fi/url?sa=i&amp;rct=j&amp;q=&amp;esrc=s&amp;source=images&amp;cd=&amp;cad=rja&amp;uact=8&amp;ved=0ahUKEwim6qDglqPNAhUDjywKHe41AmYQjRwIBw&amp;url=https://twitter.com/hashtag/kasvislupaus&amp;psig=AFQjCNGvhTrd4j3YpAXo7HB9hZ0IPG8vMg&amp;ust=1465844585509360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1225" y="1124744"/>
            <a:ext cx="10369550" cy="2375842"/>
          </a:xfrm>
        </p:spPr>
        <p:txBody>
          <a:bodyPr/>
          <a:lstStyle/>
          <a:p>
            <a:r>
              <a:rPr lang="fi-FI" sz="6600" dirty="0" smtClean="0"/>
              <a:t>Kaupan puheenvuoro</a:t>
            </a:r>
            <a:endParaRPr lang="fi-FI" sz="6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1225" y="3861048"/>
            <a:ext cx="10369550" cy="1224136"/>
          </a:xfrm>
        </p:spPr>
        <p:txBody>
          <a:bodyPr/>
          <a:lstStyle/>
          <a:p>
            <a:r>
              <a:rPr lang="fi-FI" dirty="0" smtClean="0"/>
              <a:t>Ravitsemussitoumus-toimintamallin julkistamistilaisuus</a:t>
            </a:r>
          </a:p>
          <a:p>
            <a:r>
              <a:rPr lang="fi-FI" dirty="0" smtClean="0"/>
              <a:t>8.6.2017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Katja Tapio</a:t>
            </a:r>
          </a:p>
          <a:p>
            <a:r>
              <a:rPr lang="fi-FI" dirty="0" smtClean="0"/>
              <a:t>Valikoimajohtaja</a:t>
            </a:r>
          </a:p>
          <a:p>
            <a:r>
              <a:rPr lang="fi-FI" dirty="0" smtClean="0"/>
              <a:t>S-ryhmän vähittäiskauppa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4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472"/>
            <a:ext cx="15410112" cy="118140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1224" y="404664"/>
            <a:ext cx="13033647" cy="1152128"/>
          </a:xfrm>
        </p:spPr>
        <p:txBody>
          <a:bodyPr/>
          <a:lstStyle/>
          <a:p>
            <a:r>
              <a:rPr lang="fi-FI" dirty="0" smtClean="0"/>
              <a:t>Miksi mukaan Ravitsemussitoumukseen?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224" y="1989161"/>
            <a:ext cx="11161440" cy="4248151"/>
          </a:xfrm>
        </p:spPr>
        <p:txBody>
          <a:bodyPr/>
          <a:lstStyle/>
          <a:p>
            <a:pPr lvl="0"/>
            <a:r>
              <a:rPr lang="fi-FI" sz="2400" dirty="0">
                <a:solidFill>
                  <a:srgbClr val="0B4499"/>
                </a:solidFill>
              </a:rPr>
              <a:t>Kaupan rooli ravitsemuksen ja terveellisen ruokavalion suhteen?</a:t>
            </a:r>
          </a:p>
          <a:p>
            <a:pPr lvl="1"/>
            <a:r>
              <a:rPr lang="fi-FI" sz="2400" dirty="0">
                <a:solidFill>
                  <a:srgbClr val="0B4499"/>
                </a:solidFill>
              </a:rPr>
              <a:t>Tarjota </a:t>
            </a:r>
            <a:r>
              <a:rPr lang="fi-FI" sz="2400" dirty="0" smtClean="0">
                <a:solidFill>
                  <a:srgbClr val="0B4499"/>
                </a:solidFill>
              </a:rPr>
              <a:t>kuluttajille A) </a:t>
            </a:r>
            <a:r>
              <a:rPr lang="fi-FI" sz="2400" dirty="0">
                <a:solidFill>
                  <a:srgbClr val="0B4499"/>
                </a:solidFill>
              </a:rPr>
              <a:t>vaihtoehtoja ja </a:t>
            </a:r>
            <a:r>
              <a:rPr lang="fi-FI" sz="2400" dirty="0" smtClean="0">
                <a:solidFill>
                  <a:srgbClr val="0B4499"/>
                </a:solidFill>
              </a:rPr>
              <a:t>B) tietoa</a:t>
            </a:r>
            <a:endParaRPr lang="fi-FI" sz="2400" dirty="0">
              <a:solidFill>
                <a:srgbClr val="0B4499"/>
              </a:solidFill>
            </a:endParaRPr>
          </a:p>
          <a:p>
            <a:pPr lvl="0"/>
            <a:endParaRPr lang="fi-FI" sz="2400" b="1" i="1" dirty="0" smtClean="0">
              <a:solidFill>
                <a:srgbClr val="0B4499"/>
              </a:solidFill>
            </a:endParaRPr>
          </a:p>
          <a:p>
            <a:pPr lvl="0"/>
            <a:r>
              <a:rPr lang="fi-FI" sz="2400" b="1" dirty="0" smtClean="0">
                <a:solidFill>
                  <a:srgbClr val="0B4499"/>
                </a:solidFill>
              </a:rPr>
              <a:t>Päivittäistavarakauppa ry suosittelee jäsenyrityksilleen Ravitsemussitoumuksen tekemistä.</a:t>
            </a:r>
            <a:endParaRPr lang="fi-FI" sz="2400" dirty="0" smtClean="0">
              <a:solidFill>
                <a:srgbClr val="0B4499"/>
              </a:solidFill>
            </a:endParaRPr>
          </a:p>
          <a:p>
            <a:pPr lvl="0"/>
            <a:endParaRPr lang="fi-FI" sz="2400" dirty="0" smtClean="0">
              <a:solidFill>
                <a:srgbClr val="0B4499"/>
              </a:solidFill>
            </a:endParaRPr>
          </a:p>
          <a:p>
            <a:pPr lvl="0"/>
            <a:r>
              <a:rPr lang="fi-FI" sz="2400" dirty="0" smtClean="0">
                <a:solidFill>
                  <a:srgbClr val="0B4499"/>
                </a:solidFill>
              </a:rPr>
              <a:t>S-ryhmä </a:t>
            </a:r>
            <a:r>
              <a:rPr lang="fi-FI" sz="2400" dirty="0">
                <a:solidFill>
                  <a:srgbClr val="0B4499"/>
                </a:solidFill>
              </a:rPr>
              <a:t>haluaa olla aktiivinen ja vastuullinen toimija ja yhteistyökumppani suomalaisella ruoka- ja </a:t>
            </a:r>
            <a:r>
              <a:rPr lang="fi-FI" sz="2400" dirty="0" smtClean="0">
                <a:solidFill>
                  <a:srgbClr val="0B4499"/>
                </a:solidFill>
              </a:rPr>
              <a:t>ravitsemusalalla.</a:t>
            </a:r>
            <a:endParaRPr lang="fi-FI" sz="2400" dirty="0">
              <a:solidFill>
                <a:srgbClr val="0B4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573652"/>
            <a:ext cx="3450728" cy="53397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S-ryhmän sisältösitoumukset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0" y="1196752"/>
            <a:ext cx="10369551" cy="5184576"/>
          </a:xfrm>
        </p:spPr>
        <p:txBody>
          <a:bodyPr/>
          <a:lstStyle/>
          <a:p>
            <a:r>
              <a:rPr lang="fi-FI" sz="2400" dirty="0"/>
              <a:t> </a:t>
            </a:r>
          </a:p>
          <a:p>
            <a:pPr lvl="0"/>
            <a:r>
              <a:rPr lang="fi-FI" sz="2400" b="1" dirty="0"/>
              <a:t>Suola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Vähennämme </a:t>
            </a:r>
            <a:r>
              <a:rPr lang="fi-FI" sz="2400" dirty="0"/>
              <a:t>suolan määrää oma merkki -tuotteissamme, kun maku ei kärsi siitä. Tavoite suolapitoisuudelle on aina alle voimakassuolaisuusrajan.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Lisäämme </a:t>
            </a:r>
            <a:r>
              <a:rPr lang="fi-FI" sz="2400" dirty="0" err="1"/>
              <a:t>naturel-tuotteiden</a:t>
            </a:r>
            <a:r>
              <a:rPr lang="fi-FI" sz="2400" dirty="0"/>
              <a:t> </a:t>
            </a:r>
            <a:r>
              <a:rPr lang="fi-FI" sz="2400" dirty="0" smtClean="0"/>
              <a:t>määrää valikoimissamme.</a:t>
            </a:r>
          </a:p>
          <a:p>
            <a:endParaRPr lang="fi-FI" sz="2400" dirty="0"/>
          </a:p>
          <a:p>
            <a:pPr lvl="0"/>
            <a:r>
              <a:rPr lang="fi-FI" sz="2400" b="1" dirty="0"/>
              <a:t>Sokeri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Vähennämme </a:t>
            </a:r>
            <a:r>
              <a:rPr lang="fi-FI" sz="2400" dirty="0"/>
              <a:t>sokerin määrää oma merkki </a:t>
            </a:r>
            <a:r>
              <a:rPr lang="fi-FI" sz="2400" dirty="0" smtClean="0"/>
              <a:t>-tuotteissamme </a:t>
            </a:r>
            <a:r>
              <a:rPr lang="fi-FI" sz="2400" dirty="0"/>
              <a:t>ja tuomme valikoimaamme </a:t>
            </a:r>
            <a:r>
              <a:rPr lang="fi-FI" sz="2400" dirty="0" smtClean="0"/>
              <a:t>lisää makeuttamattomia vaihtoehtoja.</a:t>
            </a:r>
            <a:endParaRPr lang="fi-FI" sz="2400" dirty="0"/>
          </a:p>
          <a:p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S-RYHMÄN VÄHITTÄISKAUPPA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0"/>
            <a:ext cx="515292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S-ryhmän sisältösitoumukset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7408" y="1268760"/>
            <a:ext cx="10369551" cy="4248151"/>
          </a:xfrm>
        </p:spPr>
        <p:txBody>
          <a:bodyPr/>
          <a:lstStyle/>
          <a:p>
            <a:pPr lvl="0"/>
            <a:r>
              <a:rPr lang="fi-FI" sz="2400" b="1" dirty="0" smtClean="0"/>
              <a:t>Kasvikset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Haluamme </a:t>
            </a:r>
            <a:r>
              <a:rPr lang="fi-FI" sz="2400" dirty="0"/>
              <a:t>auttaa suomalaiset pääsemään </a:t>
            </a:r>
            <a:r>
              <a:rPr lang="fi-FI" sz="2400" dirty="0" smtClean="0"/>
              <a:t>suositeltuihin</a:t>
            </a:r>
            <a:br>
              <a:rPr lang="fi-FI" sz="2400" dirty="0" smtClean="0"/>
            </a:br>
            <a:r>
              <a:rPr lang="fi-FI" sz="2400" dirty="0" smtClean="0"/>
              <a:t>kulutustavoitteisiin</a:t>
            </a:r>
            <a:r>
              <a:rPr lang="fi-FI" sz="2400" dirty="0"/>
              <a:t>, puoleen kiloon päivässä. </a:t>
            </a: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Vahvistamme satokausiajattelua </a:t>
            </a:r>
            <a:r>
              <a:rPr lang="fi-FI" sz="2400" b="1" dirty="0" smtClean="0"/>
              <a:t>Kuukauden</a:t>
            </a:r>
            <a:br>
              <a:rPr lang="fi-FI" sz="2400" b="1" dirty="0" smtClean="0"/>
            </a:br>
            <a:r>
              <a:rPr lang="fi-FI" sz="2400" b="1" dirty="0" smtClean="0"/>
              <a:t>satokausituotteet –konseptin </a:t>
            </a:r>
            <a:r>
              <a:rPr lang="fi-FI" sz="2400" dirty="0" smtClean="0"/>
              <a:t>kautta: </a:t>
            </a:r>
            <a:r>
              <a:rPr lang="fi-FI" sz="2400" dirty="0"/>
              <a:t>tuomme yhä </a:t>
            </a:r>
            <a:r>
              <a:rPr lang="fi-FI" sz="2400" dirty="0" smtClean="0"/>
              <a:t>enemmän</a:t>
            </a:r>
            <a:br>
              <a:rPr lang="fi-FI" sz="2400" dirty="0" smtClean="0"/>
            </a:br>
            <a:r>
              <a:rPr lang="fi-FI" sz="2400" dirty="0" smtClean="0"/>
              <a:t>uusia ja kiinnostavia kauden </a:t>
            </a:r>
            <a:r>
              <a:rPr lang="fi-FI" sz="2400" dirty="0"/>
              <a:t>kasviksia </a:t>
            </a:r>
            <a:r>
              <a:rPr lang="fi-FI" sz="2400" dirty="0" smtClean="0"/>
              <a:t>myyntiin.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Lisäämme </a:t>
            </a:r>
            <a:r>
              <a:rPr lang="fi-FI" sz="2400" dirty="0"/>
              <a:t>kasviksiin liittyvää </a:t>
            </a:r>
            <a:r>
              <a:rPr lang="fi-FI" sz="2400" dirty="0" smtClean="0"/>
              <a:t>viestintää ja markkinointia.</a:t>
            </a:r>
            <a:br>
              <a:rPr lang="fi-FI" sz="2400" dirty="0" smtClean="0"/>
            </a:br>
            <a:endParaRPr lang="fi-FI" sz="2400" dirty="0"/>
          </a:p>
          <a:p>
            <a:r>
              <a:rPr lang="fi-FI" sz="2400" b="1" dirty="0" smtClean="0"/>
              <a:t>Ruokaohjeet</a:t>
            </a:r>
            <a:endParaRPr lang="fi-F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Panostamme </a:t>
            </a:r>
            <a:r>
              <a:rPr lang="fi-FI" sz="2400" dirty="0"/>
              <a:t>inspiroivaan ja helppoon </a:t>
            </a:r>
            <a:r>
              <a:rPr lang="fi-FI" sz="2400" dirty="0" err="1"/>
              <a:t>kasvisreseptiikkaan</a:t>
            </a:r>
            <a:endParaRPr lang="fi-FI" sz="24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S-RYHMÄN VÄHITTÄISKAUPPA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1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767408" y="4581128"/>
            <a:ext cx="9577064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S-ryhmän sisältösitoumukset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8093"/>
            <a:ext cx="10369551" cy="4248151"/>
          </a:xfrm>
        </p:spPr>
        <p:txBody>
          <a:bodyPr/>
          <a:lstStyle/>
          <a:p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Järjestämme tänä vuonna </a:t>
            </a:r>
            <a:r>
              <a:rPr lang="fi-FI" sz="2400" b="1" i="1" dirty="0"/>
              <a:t>yhdessä</a:t>
            </a:r>
            <a:br>
              <a:rPr lang="fi-FI" sz="2400" b="1" i="1" dirty="0"/>
            </a:br>
            <a:r>
              <a:rPr lang="fi-FI" sz="2400" b="1" i="1" dirty="0"/>
              <a:t>Marttaliiton kanssa yli 100 Ässäkokkikurssia.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Kursseilla opetetaan  </a:t>
            </a:r>
            <a:r>
              <a:rPr lang="fi-FI" sz="2400" dirty="0" smtClean="0"/>
              <a:t>alakouluikäisille </a:t>
            </a:r>
            <a:br>
              <a:rPr lang="fi-FI" sz="2400" dirty="0" smtClean="0"/>
            </a:br>
            <a:r>
              <a:rPr lang="fi-FI" sz="2400" dirty="0" smtClean="0"/>
              <a:t>satokausiajattelua </a:t>
            </a:r>
            <a:r>
              <a:rPr lang="fi-FI" sz="2400" dirty="0"/>
              <a:t>ja fiksua </a:t>
            </a:r>
            <a:r>
              <a:rPr lang="fi-FI" sz="2400" dirty="0" smtClean="0"/>
              <a:t>kokkaamista.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Lisää avauksia myös </a:t>
            </a:r>
            <a:r>
              <a:rPr lang="fi-FI" sz="2400" dirty="0">
                <a:solidFill>
                  <a:schemeClr val="bg1"/>
                </a:solidFill>
              </a:rPr>
              <a:t>R</a:t>
            </a:r>
            <a:r>
              <a:rPr lang="fi-FI" sz="2400" dirty="0" smtClean="0">
                <a:solidFill>
                  <a:schemeClr val="bg1"/>
                </a:solidFill>
              </a:rPr>
              <a:t>avitsemussitoumukseen liittyen kerrotaan Porin </a:t>
            </a:r>
            <a:r>
              <a:rPr lang="fi-FI" sz="2400" dirty="0" err="1" smtClean="0">
                <a:solidFill>
                  <a:schemeClr val="bg1"/>
                </a:solidFill>
              </a:rPr>
              <a:t>SuomiAreenassa</a:t>
            </a:r>
            <a:r>
              <a:rPr lang="fi-FI" sz="2400" dirty="0" smtClean="0">
                <a:solidFill>
                  <a:schemeClr val="bg1"/>
                </a:solidFill>
              </a:rPr>
              <a:t> 10.7. julkistettavassa </a:t>
            </a:r>
            <a:r>
              <a:rPr lang="fi-FI" sz="2400" b="1" dirty="0" smtClean="0">
                <a:solidFill>
                  <a:schemeClr val="bg1"/>
                </a:solidFill>
              </a:rPr>
              <a:t>Ruokamanifestissa</a:t>
            </a:r>
            <a:br>
              <a:rPr lang="fi-FI" sz="2400" b="1" dirty="0" smtClean="0">
                <a:solidFill>
                  <a:schemeClr val="bg1"/>
                </a:solidFill>
              </a:rPr>
            </a:br>
            <a:endParaRPr lang="fi-FI" sz="2400" b="1" dirty="0" smtClean="0">
              <a:solidFill>
                <a:schemeClr val="bg1"/>
              </a:solidFill>
            </a:endParaRPr>
          </a:p>
          <a:p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711624" y="6309320"/>
            <a:ext cx="6912863" cy="216030"/>
          </a:xfrm>
        </p:spPr>
        <p:txBody>
          <a:bodyPr/>
          <a:lstStyle/>
          <a:p>
            <a:r>
              <a:rPr lang="fi-FI" dirty="0" smtClean="0"/>
              <a:t>S-RYHMÄN VÄHITTÄISKAUPPA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052736"/>
            <a:ext cx="3280507" cy="301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 kiinnostaa – vaikuttaminen on mahdollista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0" y="1844824"/>
            <a:ext cx="10081519" cy="4248472"/>
          </a:xfrm>
        </p:spPr>
        <p:txBody>
          <a:bodyPr/>
          <a:lstStyle/>
          <a:p>
            <a:endParaRPr lang="fi-FI" sz="1000" dirty="0">
              <a:solidFill>
                <a:srgbClr val="0B4499"/>
              </a:solidFill>
            </a:endParaRPr>
          </a:p>
          <a:p>
            <a:pPr marL="0" lvl="1" indent="0">
              <a:buNone/>
            </a:pPr>
            <a:r>
              <a:rPr lang="fi-FI" sz="2400" dirty="0">
                <a:solidFill>
                  <a:srgbClr val="0B4499"/>
                </a:solidFill>
              </a:rPr>
              <a:t> Asian tulee olla </a:t>
            </a:r>
            <a:r>
              <a:rPr lang="fi-FI" sz="2400" b="1" dirty="0">
                <a:solidFill>
                  <a:srgbClr val="0B4499"/>
                </a:solidFill>
              </a:rPr>
              <a:t>kiinnostava ja </a:t>
            </a:r>
            <a:r>
              <a:rPr lang="fi-FI" sz="2400" b="1" dirty="0" smtClean="0">
                <a:solidFill>
                  <a:srgbClr val="0B4499"/>
                </a:solidFill>
              </a:rPr>
              <a:t>relevantti</a:t>
            </a:r>
          </a:p>
          <a:p>
            <a:pPr marL="615950" lvl="2" indent="-342900"/>
            <a:r>
              <a:rPr lang="fi-FI" sz="2200" dirty="0">
                <a:solidFill>
                  <a:srgbClr val="0B4499"/>
                </a:solidFill>
              </a:rPr>
              <a:t>A</a:t>
            </a:r>
            <a:r>
              <a:rPr lang="fi-FI" sz="2200" dirty="0" smtClean="0">
                <a:solidFill>
                  <a:srgbClr val="0B4499"/>
                </a:solidFill>
              </a:rPr>
              <a:t>siakastarpeita </a:t>
            </a:r>
            <a:r>
              <a:rPr lang="fi-FI" sz="2200" dirty="0">
                <a:solidFill>
                  <a:srgbClr val="0B4499"/>
                </a:solidFill>
              </a:rPr>
              <a:t>vastaava ja kulutustrendien </a:t>
            </a:r>
            <a:r>
              <a:rPr lang="fi-FI" sz="2200" dirty="0" smtClean="0">
                <a:solidFill>
                  <a:srgbClr val="0B4499"/>
                </a:solidFill>
              </a:rPr>
              <a:t>mukainen</a:t>
            </a:r>
            <a:endParaRPr lang="fi-FI" sz="2200" dirty="0">
              <a:solidFill>
                <a:srgbClr val="0B4499"/>
              </a:solidFill>
            </a:endParaRPr>
          </a:p>
          <a:p>
            <a:pPr marL="457200" lvl="1" indent="0">
              <a:buNone/>
            </a:pPr>
            <a:endParaRPr lang="fi-FI" sz="1000" dirty="0">
              <a:solidFill>
                <a:srgbClr val="0B4499"/>
              </a:solidFill>
            </a:endParaRPr>
          </a:p>
          <a:p>
            <a:pPr marL="0" lvl="1" indent="0">
              <a:buNone/>
            </a:pPr>
            <a:r>
              <a:rPr lang="fi-FI" sz="2400" dirty="0">
                <a:solidFill>
                  <a:srgbClr val="0B4499"/>
                </a:solidFill>
              </a:rPr>
              <a:t> </a:t>
            </a:r>
            <a:r>
              <a:rPr lang="fi-FI" sz="2400" b="1" dirty="0">
                <a:solidFill>
                  <a:srgbClr val="0B4499"/>
                </a:solidFill>
              </a:rPr>
              <a:t>Viestintä </a:t>
            </a:r>
            <a:r>
              <a:rPr lang="fi-FI" sz="2400" dirty="0">
                <a:solidFill>
                  <a:srgbClr val="0B4499"/>
                </a:solidFill>
              </a:rPr>
              <a:t>pitää tehdä nykyaikaisesti ja </a:t>
            </a:r>
            <a:r>
              <a:rPr lang="fi-FI" sz="2400" dirty="0" smtClean="0">
                <a:solidFill>
                  <a:srgbClr val="0B4499"/>
                </a:solidFill>
              </a:rPr>
              <a:t>vaikuttavasti</a:t>
            </a:r>
          </a:p>
          <a:p>
            <a:pPr lvl="2"/>
            <a:r>
              <a:rPr lang="fi-FI" sz="2200" dirty="0">
                <a:solidFill>
                  <a:srgbClr val="0B4499"/>
                </a:solidFill>
              </a:rPr>
              <a:t>S</a:t>
            </a:r>
            <a:r>
              <a:rPr lang="fi-FI" sz="2200" dirty="0" smtClean="0">
                <a:solidFill>
                  <a:srgbClr val="0B4499"/>
                </a:solidFill>
              </a:rPr>
              <a:t>osiaalinen </a:t>
            </a:r>
            <a:r>
              <a:rPr lang="fi-FI" sz="2200" dirty="0">
                <a:solidFill>
                  <a:srgbClr val="0B4499"/>
                </a:solidFill>
              </a:rPr>
              <a:t>media, </a:t>
            </a:r>
            <a:r>
              <a:rPr lang="fi-FI" sz="2200" dirty="0" err="1" smtClean="0">
                <a:solidFill>
                  <a:srgbClr val="0B4499"/>
                </a:solidFill>
              </a:rPr>
              <a:t>tarinallistaminen</a:t>
            </a:r>
            <a:r>
              <a:rPr lang="fi-FI" sz="2200" dirty="0" smtClean="0">
                <a:solidFill>
                  <a:srgbClr val="0B4499"/>
                </a:solidFill>
              </a:rPr>
              <a:t/>
            </a:r>
            <a:br>
              <a:rPr lang="fi-FI" sz="2200" dirty="0" smtClean="0">
                <a:solidFill>
                  <a:srgbClr val="0B4499"/>
                </a:solidFill>
              </a:rPr>
            </a:br>
            <a:endParaRPr lang="fi-FI" sz="2200" dirty="0">
              <a:solidFill>
                <a:srgbClr val="0B4499"/>
              </a:solidFill>
            </a:endParaRPr>
          </a:p>
          <a:p>
            <a:pPr marL="0" lvl="1" indent="-6350">
              <a:buNone/>
            </a:pPr>
            <a:r>
              <a:rPr lang="fi-FI" sz="2400" dirty="0" smtClean="0">
                <a:solidFill>
                  <a:srgbClr val="0B4499"/>
                </a:solidFill>
              </a:rPr>
              <a:t>Käyttäytymisen </a:t>
            </a:r>
            <a:r>
              <a:rPr lang="fi-FI" sz="2400" dirty="0">
                <a:solidFill>
                  <a:srgbClr val="0B4499"/>
                </a:solidFill>
              </a:rPr>
              <a:t>muutos pitää </a:t>
            </a:r>
            <a:r>
              <a:rPr lang="fi-FI" sz="2400" dirty="0" smtClean="0">
                <a:solidFill>
                  <a:srgbClr val="0B4499"/>
                </a:solidFill>
              </a:rPr>
              <a:t>tehdä</a:t>
            </a:r>
            <a:br>
              <a:rPr lang="fi-FI" sz="2400" dirty="0" smtClean="0">
                <a:solidFill>
                  <a:srgbClr val="0B4499"/>
                </a:solidFill>
              </a:rPr>
            </a:br>
            <a:r>
              <a:rPr lang="fi-FI" sz="2400" dirty="0" smtClean="0">
                <a:solidFill>
                  <a:srgbClr val="0B4499"/>
                </a:solidFill>
              </a:rPr>
              <a:t> </a:t>
            </a:r>
            <a:r>
              <a:rPr lang="fi-FI" sz="2400" b="1" dirty="0">
                <a:solidFill>
                  <a:srgbClr val="0B4499"/>
                </a:solidFill>
              </a:rPr>
              <a:t>äärimmäisen </a:t>
            </a:r>
            <a:r>
              <a:rPr lang="fi-FI" sz="2400" b="1" dirty="0" smtClean="0">
                <a:solidFill>
                  <a:srgbClr val="0B4499"/>
                </a:solidFill>
              </a:rPr>
              <a:t>helpoksi</a:t>
            </a:r>
            <a:endParaRPr lang="fi-FI" sz="1000" dirty="0">
              <a:solidFill>
                <a:srgbClr val="0B4499"/>
              </a:solidFill>
            </a:endParaRPr>
          </a:p>
          <a:p>
            <a:pPr lvl="1">
              <a:buFont typeface="Wingdings" pitchFamily="2" charset="2"/>
              <a:buChar char="à"/>
            </a:pPr>
            <a:r>
              <a:rPr lang="fi-FI" sz="2400" b="1" dirty="0" smtClean="0">
                <a:solidFill>
                  <a:srgbClr val="0B4499"/>
                </a:solidFill>
              </a:rPr>
              <a:t>Vaikuttavuus syntyy kiinnostavuudesta</a:t>
            </a:r>
            <a:br>
              <a:rPr lang="fi-FI" sz="2400" b="1" dirty="0" smtClean="0">
                <a:solidFill>
                  <a:srgbClr val="0B4499"/>
                </a:solidFill>
              </a:rPr>
            </a:br>
            <a:r>
              <a:rPr lang="fi-FI" sz="2400" b="1" dirty="0" smtClean="0">
                <a:solidFill>
                  <a:srgbClr val="0B4499"/>
                </a:solidFill>
              </a:rPr>
              <a:t> </a:t>
            </a:r>
            <a:r>
              <a:rPr lang="fi-FI" sz="2400" b="1" dirty="0">
                <a:solidFill>
                  <a:srgbClr val="0B4499"/>
                </a:solidFill>
              </a:rPr>
              <a:t>ja helppoudesta</a:t>
            </a:r>
            <a:endParaRPr lang="fi-FI" sz="2400" dirty="0">
              <a:solidFill>
                <a:srgbClr val="0B4499"/>
              </a:solidFill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S-RYHMÄN VÄHITTÄISKAUPPA</a:t>
            </a:r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196752"/>
            <a:ext cx="3024336" cy="30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933056"/>
            <a:ext cx="3267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263352" y="5229200"/>
            <a:ext cx="5760640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8737" y="404664"/>
            <a:ext cx="10369550" cy="576064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Valintoja helpottamalla tuloksiin: case </a:t>
            </a:r>
            <a:r>
              <a:rPr lang="fi-FI" sz="3200" dirty="0" smtClean="0"/>
              <a:t>Kuukauden satokausituotteet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5360" y="1556792"/>
            <a:ext cx="5738614" cy="4480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Yhteistyö Satokausikalenterin </a:t>
            </a:r>
            <a:r>
              <a:rPr lang="fi-FI" dirty="0" smtClean="0"/>
              <a:t>käynnistyi </a:t>
            </a:r>
            <a:r>
              <a:rPr lang="fi-FI" dirty="0" smtClean="0"/>
              <a:t>syksyllä 2015.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Sesongin parhaat kasvikset on nostettu Prismoissa ja S-marketeissa paraatipaikoille, tukena käyttövinkkejä ja </a:t>
            </a:r>
            <a:r>
              <a:rPr lang="fi-FI" dirty="0" err="1" smtClean="0"/>
              <a:t>reseptiikkaa</a:t>
            </a:r>
            <a:r>
              <a:rPr lang="fi-FI" dirty="0" smtClean="0"/>
              <a:t>.</a:t>
            </a:r>
            <a:br>
              <a:rPr lang="fi-FI" dirty="0" smtClean="0"/>
            </a:br>
            <a:endParaRPr lang="fi-FI" dirty="0"/>
          </a:p>
          <a:p>
            <a:r>
              <a:rPr lang="fi-FI" b="1" dirty="0" smtClean="0"/>
              <a:t>Vuonna 2015: </a:t>
            </a:r>
            <a:br>
              <a:rPr lang="fi-FI" b="1" dirty="0" smtClean="0"/>
            </a:br>
            <a:r>
              <a:rPr lang="fi-FI" dirty="0" smtClean="0"/>
              <a:t>Kasvismyynnin kasvu </a:t>
            </a:r>
            <a:r>
              <a:rPr lang="fi-FI" sz="2400" b="1" dirty="0" smtClean="0"/>
              <a:t>12 </a:t>
            </a:r>
            <a:r>
              <a:rPr lang="fi-FI" dirty="0" smtClean="0"/>
              <a:t>miljoonaa kiloa</a:t>
            </a:r>
          </a:p>
          <a:p>
            <a:r>
              <a:rPr lang="fi-FI" b="1" dirty="0" smtClean="0"/>
              <a:t>Vuonna 2016:</a:t>
            </a:r>
            <a:br>
              <a:rPr lang="fi-FI" b="1" dirty="0" smtClean="0"/>
            </a:br>
            <a:r>
              <a:rPr lang="fi-FI" dirty="0" smtClean="0"/>
              <a:t>Vastaava kasvu </a:t>
            </a:r>
            <a:r>
              <a:rPr lang="fi-FI" sz="2800" b="1" dirty="0" smtClean="0"/>
              <a:t>8</a:t>
            </a:r>
            <a:r>
              <a:rPr lang="fi-FI" dirty="0" smtClean="0"/>
              <a:t> miljoonaa kiloa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bg1"/>
                </a:solidFill>
              </a:rPr>
              <a:t>Kasvutrendi jatkuu vahvana. Määrän lisäksi myös monipuolisuus kehittyy. Yhä useampi on  rohkaistunut  kokeilemaan itselle uusia kasviksia.</a:t>
            </a:r>
          </a:p>
          <a:p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58B4-1F85-1E4E-AFC1-0A98655E5B51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" name="Picture 2" descr="https://pbs.twimg.com/media/Cc9_Oc1WwAAr8B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924734"/>
            <a:ext cx="4634878" cy="39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-ryhmän Vähittäiskauppa">
  <a:themeElements>
    <a:clrScheme name="Inex Partners">
      <a:dk1>
        <a:sysClr val="windowText" lastClr="000000"/>
      </a:dk1>
      <a:lt1>
        <a:sysClr val="window" lastClr="FFFFFF"/>
      </a:lt1>
      <a:dk2>
        <a:srgbClr val="A5A5A5"/>
      </a:dk2>
      <a:lt2>
        <a:srgbClr val="E8EAEC"/>
      </a:lt2>
      <a:accent1>
        <a:srgbClr val="0B4499"/>
      </a:accent1>
      <a:accent2>
        <a:srgbClr val="00874B"/>
      </a:accent2>
      <a:accent3>
        <a:srgbClr val="003B21"/>
      </a:accent3>
      <a:accent4>
        <a:srgbClr val="7DAFF5"/>
      </a:accent4>
      <a:accent5>
        <a:srgbClr val="EC008C"/>
      </a:accent5>
      <a:accent6>
        <a:srgbClr val="F58220"/>
      </a:accent6>
      <a:hlink>
        <a:srgbClr val="0B4499"/>
      </a:hlink>
      <a:folHlink>
        <a:srgbClr val="00874B"/>
      </a:folHlink>
    </a:clrScheme>
    <a:fontScheme name="S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9DE5375-E56C-4CF9-88D5-7C1D13D103FC}" vid="{F7C38664-D49B-4851-887E-1026FBF3CCD4}"/>
    </a:ext>
  </a:extLst>
</a:theme>
</file>

<file path=ppt/theme/theme2.xml><?xml version="1.0" encoding="utf-8"?>
<a:theme xmlns:a="http://schemas.openxmlformats.org/drawingml/2006/main" name="Office Theme">
  <a:themeElements>
    <a:clrScheme name="SOK group">
      <a:dk1>
        <a:sysClr val="windowText" lastClr="000000"/>
      </a:dk1>
      <a:lt1>
        <a:sysClr val="window" lastClr="FFFFFF"/>
      </a:lt1>
      <a:dk2>
        <a:srgbClr val="006633"/>
      </a:dk2>
      <a:lt2>
        <a:srgbClr val="E8EAEC"/>
      </a:lt2>
      <a:accent1>
        <a:srgbClr val="0B4499"/>
      </a:accent1>
      <a:accent2>
        <a:srgbClr val="6BBD46"/>
      </a:accent2>
      <a:accent3>
        <a:srgbClr val="A5A5A5"/>
      </a:accent3>
      <a:accent4>
        <a:srgbClr val="84D0F5"/>
      </a:accent4>
      <a:accent5>
        <a:srgbClr val="FCCC10"/>
      </a:accent5>
      <a:accent6>
        <a:srgbClr val="F39200"/>
      </a:accent6>
      <a:hlink>
        <a:srgbClr val="0B4499"/>
      </a:hlink>
      <a:folHlink>
        <a:srgbClr val="6BBD46"/>
      </a:folHlink>
    </a:clrScheme>
    <a:fontScheme name="S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OK group">
      <a:dk1>
        <a:sysClr val="windowText" lastClr="000000"/>
      </a:dk1>
      <a:lt1>
        <a:sysClr val="window" lastClr="FFFFFF"/>
      </a:lt1>
      <a:dk2>
        <a:srgbClr val="006633"/>
      </a:dk2>
      <a:lt2>
        <a:srgbClr val="E8EAEC"/>
      </a:lt2>
      <a:accent1>
        <a:srgbClr val="0B4499"/>
      </a:accent1>
      <a:accent2>
        <a:srgbClr val="6BBD46"/>
      </a:accent2>
      <a:accent3>
        <a:srgbClr val="A5A5A5"/>
      </a:accent3>
      <a:accent4>
        <a:srgbClr val="84D0F5"/>
      </a:accent4>
      <a:accent5>
        <a:srgbClr val="FCCC10"/>
      </a:accent5>
      <a:accent6>
        <a:srgbClr val="F39200"/>
      </a:accent6>
      <a:hlink>
        <a:srgbClr val="0B4499"/>
      </a:hlink>
      <a:folHlink>
        <a:srgbClr val="6BBD46"/>
      </a:folHlink>
    </a:clrScheme>
    <a:fontScheme name="S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4_SOK_Vahittaiskauppa</Template>
  <TotalTime>618</TotalTime>
  <Words>136</Words>
  <Application>Microsoft Office PowerPoint</Application>
  <PresentationFormat>Laajakuva</PresentationFormat>
  <Paragraphs>58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Wingdings</vt:lpstr>
      <vt:lpstr>S-ryhmän Vähittäiskauppa</vt:lpstr>
      <vt:lpstr>Kaupan puheenvuoro</vt:lpstr>
      <vt:lpstr>Miksi mukaan Ravitsemussitoumukseen?</vt:lpstr>
      <vt:lpstr>S-ryhmän sisältösitoumukset</vt:lpstr>
      <vt:lpstr>S-ryhmän sisältösitoumukset</vt:lpstr>
      <vt:lpstr>S-ryhmän sisältösitoumukset</vt:lpstr>
      <vt:lpstr>Ruoka kiinnostaa – vaikuttaminen on mahdollista</vt:lpstr>
      <vt:lpstr>Valintoja helpottamalla tuloksiin: case Kuukauden satokausituotteet</vt:lpstr>
    </vt:vector>
  </TitlesOfParts>
  <Manager>SOK</Manager>
  <Company>S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Ravitsemussitoumus</dc:title>
  <dc:creator>Lyytikäinen Mika, SOK Vähittäiskauppa</dc:creator>
  <cp:lastModifiedBy>Tapio Katja, SOK Vähittäiskauppa</cp:lastModifiedBy>
  <cp:revision>31</cp:revision>
  <dcterms:created xsi:type="dcterms:W3CDTF">2017-05-22T04:43:58Z</dcterms:created>
  <dcterms:modified xsi:type="dcterms:W3CDTF">2017-06-07T10:43:51Z</dcterms:modified>
</cp:coreProperties>
</file>