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969BFF-6EB1-4493-A737-91B4653B489B}" type="datetimeFigureOut">
              <a:rPr lang="fi-FI" smtClean="0"/>
              <a:pPr/>
              <a:t>19.5.2017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42918A-947F-4524-989A-D4C6D0E6B79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Ravitsemussitoumus 8.6.2017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Merja Jokiniemi</a:t>
            </a:r>
          </a:p>
          <a:p>
            <a:r>
              <a:rPr lang="fi-FI" dirty="0" smtClean="0"/>
              <a:t>-emäntä, Tampereen steinerkoulun oppilasravintola</a:t>
            </a:r>
          </a:p>
          <a:p>
            <a:r>
              <a:rPr lang="fi-FI" dirty="0" smtClean="0"/>
              <a:t>-toimitusjohtaja, osuuskunta Tampereen Timjami</a:t>
            </a:r>
          </a:p>
          <a:p>
            <a:r>
              <a:rPr lang="fi-FI" dirty="0" smtClean="0"/>
              <a:t>-puheenjohtaja, Pirkanmaan Ammattikeittiöosaajat ry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Työväline ammattikeittiöille</a:t>
            </a:r>
            <a:endParaRPr lang="fi-FI" dirty="0"/>
          </a:p>
        </p:txBody>
      </p:sp>
      <p:pic>
        <p:nvPicPr>
          <p:cNvPr id="5" name="Kuvan paikkamerkki 4" descr="IMG_01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-konkreettisia sitoumuksia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Laadukas kouluruokailu</a:t>
            </a:r>
            <a:endParaRPr lang="fi-FI" dirty="0"/>
          </a:p>
        </p:txBody>
      </p:sp>
      <p:pic>
        <p:nvPicPr>
          <p:cNvPr id="5" name="Kuvan paikkamerkki 4" descr="IMG_01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-kansanterveydellinen teko</a:t>
            </a:r>
          </a:p>
          <a:p>
            <a:r>
              <a:rPr lang="fi-FI" dirty="0" smtClean="0"/>
              <a:t>-perustana Kouluruokasuositus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nuori valitsee?</a:t>
            </a:r>
            <a:endParaRPr lang="fi-FI" dirty="0"/>
          </a:p>
        </p:txBody>
      </p:sp>
      <p:pic>
        <p:nvPicPr>
          <p:cNvPr id="1028" name="Picture 4" descr="C:\Users\merja\AppData\Local\Microsoft\Windows\INetCache\IE\0B6DMW00\vegan-or-no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528762"/>
            <a:ext cx="3714750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me lupaamme?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-Kahviossa</a:t>
            </a:r>
            <a:r>
              <a:rPr lang="fi-FI" dirty="0" smtClean="0"/>
              <a:t> joka päivä vähintään yksi välipalatuote, jossa ei lisättyä sokeria</a:t>
            </a:r>
          </a:p>
          <a:p>
            <a:endParaRPr lang="fi-FI" dirty="0" smtClean="0"/>
          </a:p>
          <a:p>
            <a:r>
              <a:rPr lang="fi-FI" dirty="0" err="1" smtClean="0"/>
              <a:t>-Kasvisruokapäivä</a:t>
            </a:r>
            <a:r>
              <a:rPr lang="fi-FI" dirty="0" smtClean="0"/>
              <a:t> kaikille vähintään kerran kahdessa viikossa</a:t>
            </a:r>
          </a:p>
          <a:p>
            <a:endParaRPr lang="fi-FI" dirty="0" smtClean="0"/>
          </a:p>
          <a:p>
            <a:r>
              <a:rPr lang="fi-FI" dirty="0" err="1" smtClean="0"/>
              <a:t>-Lautasmalli-valokuva</a:t>
            </a:r>
            <a:r>
              <a:rPr lang="fi-FI" dirty="0" smtClean="0"/>
              <a:t> kaikista annoksista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0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r>
              <a:rPr lang="fi-FI" dirty="0" smtClean="0"/>
              <a:t>T</a:t>
            </a:r>
            <a:r>
              <a:rPr lang="fi-FI" dirty="0" smtClean="0"/>
              <a:t>apa- ja juhlakulttuuria unohtamatta</a:t>
            </a:r>
            <a:endParaRPr lang="fi-FI" dirty="0"/>
          </a:p>
        </p:txBody>
      </p:sp>
      <p:pic>
        <p:nvPicPr>
          <p:cNvPr id="5" name="Sisällön paikkamerkki 4" descr="Timjami10v-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6062" y="1600200"/>
            <a:ext cx="3020875" cy="4525963"/>
          </a:xfrm>
        </p:spPr>
      </p:pic>
      <p:pic>
        <p:nvPicPr>
          <p:cNvPr id="6" name="Sisällön paikkamerkki 5" descr="_IJA79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7062" y="1600200"/>
            <a:ext cx="30208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rja\AppData\Local\Microsoft\Windows\INetCache\IE\HN4JKJE1\cartoon-129963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32656"/>
            <a:ext cx="516255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Huippu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71</Words>
  <Application>Microsoft Office PowerPoint</Application>
  <PresentationFormat>Näytössä katseltava diaesitys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Huippu</vt:lpstr>
      <vt:lpstr>Ravitsemussitoumus 8.6.2017 </vt:lpstr>
      <vt:lpstr>Työväline ammattikeittiöille</vt:lpstr>
      <vt:lpstr>Laadukas kouluruokailu</vt:lpstr>
      <vt:lpstr>Miten nuori valitsee?</vt:lpstr>
      <vt:lpstr>Mitä me lupaamme?</vt:lpstr>
      <vt:lpstr>Dia 6</vt:lpstr>
      <vt:lpstr> Tapa- ja juhlakulttuuria unohtamatta</vt:lpstr>
      <vt:lpstr>Dia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Ravitsemussitoumus 8.6.2017 </dc:title>
  <dc:creator>Merja Jokiniemi</dc:creator>
  <cp:lastModifiedBy>Merja Jokiniemi</cp:lastModifiedBy>
  <cp:revision>6</cp:revision>
  <dcterms:created xsi:type="dcterms:W3CDTF">2017-05-19T09:21:13Z</dcterms:created>
  <dcterms:modified xsi:type="dcterms:W3CDTF">2017-05-19T10:14:33Z</dcterms:modified>
</cp:coreProperties>
</file>