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0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73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071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3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46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109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942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13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49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574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41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ACAAC-9046-42E7-B0F8-9307A867E6AB}" type="datetimeFigureOut">
              <a:rPr lang="fi-FI" smtClean="0"/>
              <a:t>24.10.2017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647B-C504-4904-A8F5-E159158E31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80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2" descr="E:\vm-20161027\VM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227934"/>
            <a:ext cx="1420812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22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2" descr="E:\vm-20161027\VM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68868"/>
            <a:ext cx="1420812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58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Aloitamme kohta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2" descr="E:\vm-20161027\VM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69063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31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Tauko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2" descr="E:\vm-20161027\VM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69063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515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Kiitos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Picture 2" descr="E:\vm-20161027\VM-log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69063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239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Aloitamme kohta</vt:lpstr>
      <vt:lpstr>Tauko</vt:lpstr>
      <vt:lpstr>Kiitos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Omistaja</dc:creator>
  <cp:lastModifiedBy>Stenka Christiansen</cp:lastModifiedBy>
  <cp:revision>3</cp:revision>
  <dcterms:created xsi:type="dcterms:W3CDTF">2016-02-09T09:20:47Z</dcterms:created>
  <dcterms:modified xsi:type="dcterms:W3CDTF">2017-10-24T03:53:18Z</dcterms:modified>
</cp:coreProperties>
</file>