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 snapToGrid="0">
      <p:cViewPr varScale="1">
        <p:scale>
          <a:sx n="112" d="100"/>
          <a:sy n="112" d="100"/>
        </p:scale>
        <p:origin x="-1632" y="-72"/>
      </p:cViewPr>
      <p:guideLst>
        <p:guide orient="horz" pos="2160"/>
        <p:guide orient="horz" pos="2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6ED14C90-D8B6-461B-B194-B01852E0ED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4146E8C3-E057-4F85-83DE-23930A8F06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377825"/>
            <a:ext cx="21367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vm_vaikutt ja tuloks_nega_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9288" y="5951538"/>
            <a:ext cx="1720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69FA-259F-44EF-892B-3D051618A45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B0131-ABF2-4D42-AE8B-FAC1C6F1BD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1289-364C-4D06-9CB7-AA4FAFF858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E741F-8AD3-458F-98BE-01267B93A1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A288-3CB7-4011-947B-062246D6D6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F1FFF-0836-49D0-BEF1-F59C947EE5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0F65-4147-483C-8843-6957F32480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23264-DBF9-4227-8297-D633C9DE0C1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97C56-136A-429C-A84E-CFA5BEBCD6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413625" y="6405563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chemeClr val="bg1"/>
                </a:solidFill>
                <a:latin typeface="Arial Narrow" pitchFamily="34" charset="0"/>
              </a:rPr>
              <a:t>14.11.2011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0" y="636905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fi-FI" sz="10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1030" name="Picture 9" descr="kuvio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8179807" y="6365875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35" name="Picture 16" descr="VM nimi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788" y="6411913"/>
            <a:ext cx="18637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8" descr="vm_vaikutt ja tuloks_nega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97325" y="6400800"/>
            <a:ext cx="10953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85738"/>
            <a:ext cx="8315325" cy="6000750"/>
          </a:xfrm>
        </p:spPr>
        <p:txBody>
          <a:bodyPr/>
          <a:lstStyle/>
          <a:p>
            <a:pPr algn="l"/>
            <a:r>
              <a:rPr lang="fi-FI" sz="2800" b="1" i="1" dirty="0" smtClean="0"/>
              <a:t>Webcast tulossa</a:t>
            </a:r>
            <a:br>
              <a:rPr lang="fi-FI" sz="2800" b="1" i="1" dirty="0" smtClean="0"/>
            </a:br>
            <a:r>
              <a:rPr lang="fi-FI" sz="2800" b="1" i="1" dirty="0" smtClean="0"/>
              <a:t>Ohjelma tulossa</a:t>
            </a: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r>
              <a:rPr lang="fi-FI" sz="1800" b="1" i="1" dirty="0" smtClean="0"/>
              <a:t/>
            </a:r>
            <a:br>
              <a:rPr lang="fi-FI" sz="1800" b="1" i="1" dirty="0" smtClean="0"/>
            </a:br>
            <a:endParaRPr lang="fi-FI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V:\web\netvideo\vm\20150423\valtiollefi_f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066" y="6031716"/>
            <a:ext cx="2504017" cy="826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ikuttavuus- ja tuloksellisuusohjelma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Vaikuttavuus- ja tuloksellisuusohjelma</Template>
  <TotalTime>26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Vaikuttavuus- ja tuloksellisuusohjelma</vt:lpstr>
      <vt:lpstr>Webcast tulossa Ohjelma tulossa                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Vaikuttavuus- ja tuloksellisuusohjelma</dc:title>
  <dc:creator>vmahlqvist</dc:creator>
  <cp:lastModifiedBy>Windows User</cp:lastModifiedBy>
  <cp:revision>9</cp:revision>
  <dcterms:created xsi:type="dcterms:W3CDTF">2014-10-21T12:10:33Z</dcterms:created>
  <dcterms:modified xsi:type="dcterms:W3CDTF">2015-04-02T09:30:43Z</dcterms:modified>
</cp:coreProperties>
</file>