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91A0"/>
    <a:srgbClr val="B20031"/>
    <a:srgbClr val="800032"/>
    <a:srgbClr val="D58A24"/>
    <a:srgbClr val="EBEEF4"/>
    <a:srgbClr val="C2CBDC"/>
    <a:srgbClr val="98A7C4"/>
    <a:srgbClr val="304E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 snapToGrid="0">
      <p:cViewPr varScale="1">
        <p:scale>
          <a:sx n="67" d="100"/>
          <a:sy n="67" d="100"/>
        </p:scale>
        <p:origin x="-1530" y="-102"/>
      </p:cViewPr>
      <p:guideLst>
        <p:guide orient="horz" pos="2160"/>
        <p:guide orient="horz" pos="2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6ED14C90-D8B6-461B-B194-B01852E0EDE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0" tIns="46119" rIns="92240" bIns="46119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/>
            </a:lvl1pPr>
          </a:lstStyle>
          <a:p>
            <a:pPr>
              <a:defRPr/>
            </a:pPr>
            <a:fld id="{4146E8C3-E057-4F85-83DE-23930A8F06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tusivu_kuv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49613"/>
            <a:ext cx="9144000" cy="362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suo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613" y="377825"/>
            <a:ext cx="213677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vm_vaikutt ja tuloks_nega_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99288" y="5951538"/>
            <a:ext cx="1720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2239963"/>
            <a:ext cx="7200900" cy="1649412"/>
          </a:xfrm>
        </p:spPr>
        <p:txBody>
          <a:bodyPr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171950"/>
            <a:ext cx="7191375" cy="1011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369FA-259F-44EF-892B-3D051618A45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67488" y="234950"/>
            <a:ext cx="1989137" cy="58912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96900" y="234950"/>
            <a:ext cx="5818188" cy="58912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B0131-ABF2-4D42-AE8B-FAC1C6F1BD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1289-364C-4D06-9CB7-AA4FAFF858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96900" y="1381125"/>
            <a:ext cx="3900488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9788" y="1381125"/>
            <a:ext cx="3900487" cy="4745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E741F-8AD3-458F-98BE-01267B93A1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DA288-3CB7-4011-947B-062246D6D6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F1FFF-0836-49D0-BEF1-F59C947EE5C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40F65-4147-483C-8843-6957F32480B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23264-DBF9-4227-8297-D633C9DE0C1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97C56-136A-429C-A84E-CFA5BEBCD6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413625" y="6405563"/>
            <a:ext cx="1042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i-FI" sz="1000">
                <a:solidFill>
                  <a:schemeClr val="bg1"/>
                </a:solidFill>
                <a:latin typeface="Arial Narrow" pitchFamily="34" charset="0"/>
              </a:rPr>
              <a:t>14.11.2011</a:t>
            </a: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2298700" y="6369050"/>
            <a:ext cx="800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fi-FI" sz="10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6219825"/>
            <a:ext cx="9144000" cy="638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fi-FI"/>
          </a:p>
        </p:txBody>
      </p:sp>
      <p:pic>
        <p:nvPicPr>
          <p:cNvPr id="1030" name="Picture 9" descr="kuvio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23313" y="0"/>
            <a:ext cx="420687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234950"/>
            <a:ext cx="79597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6900" y="1381125"/>
            <a:ext cx="7953375" cy="474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3862388" y="339248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>
              <a:latin typeface="Arial Narrow" pitchFamily="34" charset="0"/>
            </a:endParaRP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8179807" y="6365875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endParaRPr lang="fi-FI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35" name="Picture 16" descr="VM nimi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788" y="6411913"/>
            <a:ext cx="18637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8" descr="vm_vaikutt ja tuloks_nega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97325" y="6400800"/>
            <a:ext cx="10953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304E88"/>
          </a:solidFill>
          <a:latin typeface="Arial Narrow" pitchFamily="34" charset="0"/>
        </a:defRPr>
      </a:lvl9pPr>
    </p:titleStyle>
    <p:bodyStyle>
      <a:lvl1pPr marL="365125" indent="-3651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98525" indent="-277813" algn="l" rtl="0" eaLnBrk="1" fontAlgn="base" hangingPunct="1">
        <a:spcBef>
          <a:spcPct val="20000"/>
        </a:spcBef>
        <a:spcAft>
          <a:spcPct val="0"/>
        </a:spcAft>
        <a:buClr>
          <a:srgbClr val="304E88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616075" indent="-3206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2239963" indent="-3079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30257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34829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9401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43973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854575" indent="-4572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85738"/>
            <a:ext cx="8315325" cy="6000750"/>
          </a:xfrm>
        </p:spPr>
        <p:txBody>
          <a:bodyPr/>
          <a:lstStyle/>
          <a:p>
            <a:pPr algn="l"/>
            <a:r>
              <a:rPr lang="fi-FI" sz="1800" b="1" i="1" dirty="0" smtClean="0"/>
              <a:t>			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Tuloksellisuuden tiellä! 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Vaikuttavuus- 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 tuloksellisuusohjelman 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seminaari  31.10.2014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9.00	Yhteinen matkamme  -  työministeri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Lauri Ihalainen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9.10	Miten me osallistumme? – Tuloksia ja kokemuksia ohjelman varrelta - 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kansliapäällikkö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Tiina Astola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oikeusministeriö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ylijohtaja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Taina Susiluoto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työ- ja elinkeinoministeriö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ylijohtaja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Rita Piirainen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Uudenmaan 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elinkeino-, liikenne- ja ympäristökeskus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eversti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Heikki Pohja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puolustusvoimain pääesikunta 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puheenjohtaja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Niko Simola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i-FI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Pardia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	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10.00	Kohti tasapainoista tuloksellisuutta 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valtion työmarkkinajohtaja, osastopäällikkö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Juha Sarkio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valtiovarainministeriö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kommenttipuheenvuoro 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i-FI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controller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Marja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Heikkinen-Jarnola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liikenne- ja viestintäministeriö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     	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 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10.30	Matka jatkuu - Miten toteutamme jatkuvaa uudistumista ja kehittämistä? 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yhteinen työskentely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11.30	Miten eteenpäin? valtiosihteeri </a:t>
            </a:r>
            <a:r>
              <a:rPr lang="fi-FI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Tuire Santamäki-Vuori</a:t>
            </a: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i-FI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fi-FI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ikuttavuus- ja tuloksellisuusohjelma">
  <a:themeElements>
    <a:clrScheme name="VM_esityspohja_suomi 1">
      <a:dk1>
        <a:srgbClr val="000000"/>
      </a:dk1>
      <a:lt1>
        <a:srgbClr val="FFFFFF"/>
      </a:lt1>
      <a:dk2>
        <a:srgbClr val="304E88"/>
      </a:dk2>
      <a:lt2>
        <a:srgbClr val="DDDDDD"/>
      </a:lt2>
      <a:accent1>
        <a:srgbClr val="98A7C4"/>
      </a:accent1>
      <a:accent2>
        <a:srgbClr val="C2CBDC"/>
      </a:accent2>
      <a:accent3>
        <a:srgbClr val="FFFFFF"/>
      </a:accent3>
      <a:accent4>
        <a:srgbClr val="000000"/>
      </a:accent4>
      <a:accent5>
        <a:srgbClr val="CAD0DE"/>
      </a:accent5>
      <a:accent6>
        <a:srgbClr val="B0B8C7"/>
      </a:accent6>
      <a:hlink>
        <a:srgbClr val="969696"/>
      </a:hlink>
      <a:folHlink>
        <a:srgbClr val="6F84AC"/>
      </a:folHlink>
    </a:clrScheme>
    <a:fontScheme name="VM_esityspohja_suomi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M_esityspohja_suomi 1">
        <a:dk1>
          <a:srgbClr val="000000"/>
        </a:dk1>
        <a:lt1>
          <a:srgbClr val="FFFFFF"/>
        </a:lt1>
        <a:dk2>
          <a:srgbClr val="304E88"/>
        </a:dk2>
        <a:lt2>
          <a:srgbClr val="DDDDDD"/>
        </a:lt2>
        <a:accent1>
          <a:srgbClr val="98A7C4"/>
        </a:accent1>
        <a:accent2>
          <a:srgbClr val="C2CBDC"/>
        </a:accent2>
        <a:accent3>
          <a:srgbClr val="FFFFFF"/>
        </a:accent3>
        <a:accent4>
          <a:srgbClr val="000000"/>
        </a:accent4>
        <a:accent5>
          <a:srgbClr val="CAD0DE"/>
        </a:accent5>
        <a:accent6>
          <a:srgbClr val="B0B8C7"/>
        </a:accent6>
        <a:hlink>
          <a:srgbClr val="969696"/>
        </a:hlink>
        <a:folHlink>
          <a:srgbClr val="6F84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Vaikuttavuus- ja tuloksellisuusohjelma</Template>
  <TotalTime>26</TotalTime>
  <Words>0</Words>
  <Application>Microsoft Office PowerPoint</Application>
  <PresentationFormat>Näytössä katseltava diaesitys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Vaikuttavuus- ja tuloksellisuusohjelma</vt:lpstr>
      <vt:lpstr>   Tuloksellisuuden tiellä!          Vaikuttavuus- ja tuloksellisuusohjelman seminaari  31.10.2014        9.00 Yhteinen matkamme  -  työministeri Lauri Ihalainen    9.10 Miten me osallistumme? – Tuloksia ja kokemuksia ohjelman varrelta -    kansliapäällikkö Tiina Astola, oikeusministeriö   ylijohtaja Taina Susiluoto, työ- ja elinkeinoministeriö   ylijohtaja Rita Piirainen, Uudenmaan elinkeino-, liikenne- ja ympäristökeskus   eversti Heikki Pohja, puolustusvoimain pääesikunta    puheenjohtaja Niko Simola, Pardia     10.00 Kohti tasapainoista tuloksellisuutta    valtion työmarkkinajohtaja, osastopäällikkö Juha Sarkio, valtiovarainministeriö   kommenttipuheenvuoro    controller  Marja Heikkinen-Jarnola, liikenne- ja viestintäministeriö                     10.30 Matka jatkuu - Miten toteutamme jatkuvaa uudistumista ja kehittämistä?    yhteinen työskentely    11.30 Miten eteenpäin? valtiosihteeri Tuire Santamäki-Vuori  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Vaikuttavuus- ja tuloksellisuusohjelma</dc:title>
  <dc:creator>vmahlqvist</dc:creator>
  <cp:lastModifiedBy>vmahlqvist</cp:lastModifiedBy>
  <cp:revision>6</cp:revision>
  <dcterms:created xsi:type="dcterms:W3CDTF">2014-10-21T12:10:33Z</dcterms:created>
  <dcterms:modified xsi:type="dcterms:W3CDTF">2014-10-22T05:40:45Z</dcterms:modified>
</cp:coreProperties>
</file>