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880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963BA-6D56-456C-A3ED-58E24EA6F8D7}" type="datetimeFigureOut">
              <a:rPr lang="fi-FI" smtClean="0"/>
              <a:pPr/>
              <a:t>20.5.2015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E41B4-716C-4060-94FB-B045FA43B2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62228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20.5.2015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20.5.2015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20.5.2015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20.5.2015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20.5.2015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20.5.2015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20.5.2015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20.5.2015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20.5.2015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20.5.2015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20.5.2015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64D58-717C-49BA-B88B-E2513FE8A6CB}" type="datetimeFigureOut">
              <a:rPr lang="fi-FI" smtClean="0"/>
              <a:pPr/>
              <a:t>20.5.2015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s://vaestoliitto-fi.directo.fi/tieto_ja_tutkimus/vaestontutkimuslaitos/seksologinen_tutkimus/suomalaisten-seksuaalisuus-finse/" TargetMode="External"/><Relationship Id="rId7" Type="http://schemas.openxmlformats.org/officeDocument/2006/relationships/hyperlink" Target="http://vaestonmuutos.fi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aestoliitto-fi.directo.fi/tieto_ja_tutkimus/vaestontutkimuslaitos/perhetutkimus/perheet-eussa/" TargetMode="External"/><Relationship Id="rId5" Type="http://schemas.openxmlformats.org/officeDocument/2006/relationships/hyperlink" Target="https://vaestoliitto-fi.directo.fi/tieto_ja_tutkimus/vaestontutkimuslaitos/perhetutkimus/jaetut-elamat-linked-lives/" TargetMode="External"/><Relationship Id="rId4" Type="http://schemas.openxmlformats.org/officeDocument/2006/relationships/hyperlink" Target="https://vaestoliitto-fi.directo.fi/tieto_ja_tutkimus/vaestontutkimuslaitos/perhetutkimus/perhebarometri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:\web\netvideo\soste\20131107\index_tiedostot\soste-logo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2640" y="6093296"/>
            <a:ext cx="1728192" cy="48201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332656"/>
            <a:ext cx="86764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Tätä et vielä tiennyt parisuhteista ja perheistä! </a:t>
            </a:r>
          </a:p>
          <a:p>
            <a:r>
              <a:rPr lang="fi-FI" sz="1400" dirty="0" smtClean="0"/>
              <a:t> </a:t>
            </a:r>
          </a:p>
          <a:p>
            <a:r>
              <a:rPr lang="fi-FI" sz="1400" dirty="0" smtClean="0"/>
              <a:t>Väestöliiton toimitusjohtaja </a:t>
            </a:r>
            <a:r>
              <a:rPr lang="fi-FI" sz="1400" b="1" dirty="0" smtClean="0"/>
              <a:t>Eija Koivuranta </a:t>
            </a:r>
            <a:r>
              <a:rPr lang="fi-FI" sz="1400" dirty="0" smtClean="0"/>
              <a:t>ja Väestöntutkimuslaitoksen johtaja </a:t>
            </a:r>
            <a:r>
              <a:rPr lang="fi-FI" sz="1400" b="1" dirty="0" smtClean="0"/>
              <a:t>Anna Rotkirch</a:t>
            </a:r>
          </a:p>
          <a:p>
            <a:r>
              <a:rPr lang="fi-FI" sz="1400" dirty="0" smtClean="0"/>
              <a:t> </a:t>
            </a:r>
          </a:p>
          <a:p>
            <a:r>
              <a:rPr lang="fi-FI" sz="1400" b="1" dirty="0" smtClean="0"/>
              <a:t>SEKSI</a:t>
            </a:r>
          </a:p>
          <a:p>
            <a:r>
              <a:rPr lang="fi-FI" sz="1400" i="1" dirty="0" smtClean="0"/>
              <a:t>Naisten orgasmi – esimerkki </a:t>
            </a:r>
            <a:r>
              <a:rPr lang="fi-FI" sz="1400" i="1" u="sng" dirty="0" smtClean="0">
                <a:hlinkClick r:id="rId3"/>
              </a:rPr>
              <a:t>FINSEX-kyselyiden</a:t>
            </a:r>
            <a:r>
              <a:rPr lang="fi-FI" sz="1400" i="1" dirty="0" smtClean="0"/>
              <a:t> yllättävistä seksuaaliterveyshaasteista</a:t>
            </a:r>
            <a:endParaRPr lang="fi-FI" sz="1400" dirty="0" smtClean="0"/>
          </a:p>
          <a:p>
            <a:r>
              <a:rPr lang="fi-FI" sz="1400" dirty="0" smtClean="0"/>
              <a:t>Tutkimusprofessori </a:t>
            </a:r>
            <a:r>
              <a:rPr lang="fi-FI" sz="1400" b="1" dirty="0" smtClean="0"/>
              <a:t>Osmo Kontula</a:t>
            </a:r>
          </a:p>
          <a:p>
            <a:r>
              <a:rPr lang="fi-FI" sz="1400" dirty="0" smtClean="0"/>
              <a:t> </a:t>
            </a:r>
          </a:p>
          <a:p>
            <a:r>
              <a:rPr lang="fi-FI" sz="1400" b="1" dirty="0" smtClean="0"/>
              <a:t>LAPSI</a:t>
            </a:r>
          </a:p>
          <a:p>
            <a:r>
              <a:rPr lang="fi-FI" sz="1400" i="1" dirty="0" smtClean="0"/>
              <a:t>Lastenhankintaa koskevat toiveet </a:t>
            </a:r>
            <a:endParaRPr lang="fi-FI" sz="1400" dirty="0" smtClean="0"/>
          </a:p>
          <a:p>
            <a:r>
              <a:rPr lang="fi-FI" sz="1400" dirty="0" smtClean="0"/>
              <a:t>Tutkija </a:t>
            </a:r>
            <a:r>
              <a:rPr lang="fi-FI" sz="1400" b="1" dirty="0" smtClean="0"/>
              <a:t>Anneli Miettinen </a:t>
            </a:r>
            <a:r>
              <a:rPr lang="fi-FI" sz="1400" dirty="0" smtClean="0"/>
              <a:t>esittää ensimmäisiä tuloksia uudesta </a:t>
            </a:r>
            <a:r>
              <a:rPr lang="fi-FI" sz="1400" u="sng" dirty="0" smtClean="0">
                <a:hlinkClick r:id="rId4"/>
              </a:rPr>
              <a:t>Perhebarometri</a:t>
            </a:r>
            <a:r>
              <a:rPr lang="fi-FI" sz="1400" dirty="0" smtClean="0"/>
              <a:t>-aineistosta</a:t>
            </a:r>
          </a:p>
          <a:p>
            <a:r>
              <a:rPr lang="fi-FI" sz="1400" dirty="0" smtClean="0"/>
              <a:t> </a:t>
            </a:r>
          </a:p>
          <a:p>
            <a:r>
              <a:rPr lang="fi-FI" sz="1400" b="1" dirty="0" smtClean="0"/>
              <a:t>EROTAANKO?</a:t>
            </a:r>
          </a:p>
          <a:p>
            <a:r>
              <a:rPr lang="fi-FI" sz="1400" i="1" dirty="0" smtClean="0"/>
              <a:t>Suomalaisten avioerojen ja perheen lasten lukumäärän välisistä yhteyksistä </a:t>
            </a:r>
            <a:endParaRPr lang="fi-FI" sz="1400" dirty="0" smtClean="0"/>
          </a:p>
          <a:p>
            <a:r>
              <a:rPr lang="fi-FI" sz="1400" dirty="0" smtClean="0"/>
              <a:t>Tutkija </a:t>
            </a:r>
            <a:r>
              <a:rPr lang="fi-FI" sz="1400" b="1" dirty="0" smtClean="0"/>
              <a:t>Venla Berg</a:t>
            </a:r>
            <a:r>
              <a:rPr lang="fi-FI" sz="1400" dirty="0" smtClean="0"/>
              <a:t>, Suomen Akatemian </a:t>
            </a:r>
            <a:r>
              <a:rPr lang="fi-FI" sz="1400" u="sng" dirty="0" smtClean="0">
                <a:hlinkClick r:id="rId5"/>
              </a:rPr>
              <a:t>Jaetut elämät </a:t>
            </a:r>
            <a:r>
              <a:rPr lang="fi-FI" sz="1400" dirty="0" smtClean="0"/>
              <a:t>- hanke</a:t>
            </a:r>
          </a:p>
          <a:p>
            <a:r>
              <a:rPr lang="fi-FI" sz="1400" dirty="0" smtClean="0"/>
              <a:t> </a:t>
            </a:r>
          </a:p>
          <a:p>
            <a:r>
              <a:rPr lang="fi-FI" sz="1400" b="1" dirty="0" smtClean="0"/>
              <a:t>HOIVA</a:t>
            </a:r>
          </a:p>
          <a:p>
            <a:r>
              <a:rPr lang="fi-FI" sz="1400" dirty="0" smtClean="0"/>
              <a:t>Kasvava eriarvoisuus yhden ja kahden vanhemman perheiden välillä</a:t>
            </a:r>
          </a:p>
          <a:p>
            <a:r>
              <a:rPr lang="fi-FI" sz="1400" dirty="0" smtClean="0"/>
              <a:t>Tutkija </a:t>
            </a:r>
            <a:r>
              <a:rPr lang="fi-FI" sz="1400" b="1" dirty="0" smtClean="0"/>
              <a:t>Eevi Lappalainen</a:t>
            </a:r>
            <a:r>
              <a:rPr lang="fi-FI" sz="1400" dirty="0" smtClean="0"/>
              <a:t>, </a:t>
            </a:r>
            <a:r>
              <a:rPr lang="fi-FI" sz="1400" u="sng" dirty="0" smtClean="0">
                <a:hlinkClick r:id="rId6"/>
              </a:rPr>
              <a:t>Families and Societies hanke</a:t>
            </a:r>
            <a:endParaRPr lang="fi-FI" sz="1400" dirty="0" smtClean="0"/>
          </a:p>
          <a:p>
            <a:r>
              <a:rPr lang="fi-FI" sz="1400" dirty="0" smtClean="0"/>
              <a:t> </a:t>
            </a:r>
          </a:p>
          <a:p>
            <a:r>
              <a:rPr lang="fi-FI" sz="1400" i="1" dirty="0" smtClean="0"/>
              <a:t>Koneen säätiön </a:t>
            </a:r>
            <a:r>
              <a:rPr lang="fi-FI" sz="1400" i="1" u="sng" dirty="0" smtClean="0">
                <a:hlinkClick r:id="rId7"/>
              </a:rPr>
              <a:t>Väestönmuutos-hankkeen</a:t>
            </a:r>
            <a:r>
              <a:rPr lang="fi-FI" sz="1400" i="1" dirty="0" smtClean="0"/>
              <a:t> tuloksista </a:t>
            </a:r>
            <a:endParaRPr lang="fi-FI" sz="1400" dirty="0" smtClean="0"/>
          </a:p>
          <a:p>
            <a:r>
              <a:rPr lang="fi-FI" sz="1400" b="1" dirty="0" smtClean="0"/>
              <a:t>Merja Pentikäinen</a:t>
            </a:r>
            <a:r>
              <a:rPr lang="fi-FI" sz="1400" dirty="0" smtClean="0"/>
              <a:t>, Allegra lab</a:t>
            </a:r>
            <a:endParaRPr lang="fi-FI" sz="1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20272" y="5555578"/>
            <a:ext cx="1835671" cy="105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Office-teema</vt:lpstr>
      <vt:lpstr>Slide 1</vt:lpstr>
    </vt:vector>
  </TitlesOfParts>
  <Company>THL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rossi_riikka</dc:creator>
  <cp:lastModifiedBy>Windows User</cp:lastModifiedBy>
  <cp:revision>58</cp:revision>
  <dcterms:created xsi:type="dcterms:W3CDTF">2012-04-20T10:43:33Z</dcterms:created>
  <dcterms:modified xsi:type="dcterms:W3CDTF">2015-05-20T10:02:06Z</dcterms:modified>
</cp:coreProperties>
</file>