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lc="http://schemas.openxmlformats.org/drawingml/2006/locked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7435850" y="5886450"/>
            <a:ext cx="17081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lc="http://schemas.openxmlformats.org/drawingml/2006/lockedCanvas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lc="http://schemas.openxmlformats.org/drawingml/2006/lockedCanvas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839200" cy="6400800"/>
          </a:xfrm>
        </p:spPr>
        <p:txBody>
          <a:bodyPr>
            <a:normAutofit/>
          </a:bodyPr>
          <a:lstStyle/>
          <a:p>
            <a:pPr algn="l"/>
            <a:r>
              <a:rPr lang="fi-FI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Ohjelma: </a:t>
            </a:r>
            <a:endParaRPr lang="fi-FI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9.00-9.15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  Avaussanat</a:t>
            </a:r>
          </a:p>
          <a:p>
            <a:pPr algn="l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9.15- 9.45          Ajankohtaista seksuaaliterveydestä uusiutuvien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opetussuunnitelmien 	   	          näkökulmasta, Opetusneuvos </a:t>
            </a:r>
            <a:r>
              <a:rPr lang="fi-FI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Heidi Peltonen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Opetushallitus</a:t>
            </a:r>
          </a:p>
          <a:p>
            <a:pPr algn="l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9.45- 10.15       Seksuaalikasvatuksen standardit, soveltamisohjeet ja seksuaali- ja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	          lisääntymisterveyden suositukset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esittelyssä,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        Seksuaalikasvatuksen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asiantuntija </a:t>
            </a:r>
            <a:r>
              <a:rPr lang="fi-FI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Katriina Bildjuschkin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THL</a:t>
            </a:r>
          </a:p>
          <a:p>
            <a:pPr algn="l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10.15-10.45      Uusittu Seksuaalisuuden portaat –aineisto esittelyssä,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        kätilö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seksuaalineuvoja, </a:t>
            </a:r>
            <a:r>
              <a:rPr lang="fi-FI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Erja </a:t>
            </a:r>
            <a:r>
              <a:rPr lang="fi-FI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Kortenimi-Poikela</a:t>
            </a:r>
            <a:endParaRPr lang="fi-FI" sz="1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10.45-11.00      Keskustelua ja kysymyksiä</a:t>
            </a:r>
          </a:p>
          <a:p>
            <a:pPr algn="l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11.00-11.45     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TAUKO</a:t>
            </a:r>
            <a:endParaRPr lang="fi-FI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11.45- 12.30     Netti ja pelit nuoren kehityksen ja kasvun tukena – ideoita ja toimintamalleja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	          arkeen, Verkkonuorisotyön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asiantuntija, </a:t>
            </a:r>
            <a:r>
              <a:rPr lang="fi-FI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Anniina Lundvall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Pela</a:t>
            </a:r>
          </a:p>
          <a:p>
            <a:pPr algn="l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12.30-12.45      </a:t>
            </a:r>
            <a:r>
              <a:rPr lang="fi-FI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Vuoden Kukkahattu –tunnustuksen jako</a:t>
            </a:r>
          </a:p>
          <a:p>
            <a:pPr algn="l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12.45 -13.15     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Tauko</a:t>
            </a:r>
            <a:endParaRPr lang="fi-FI" sz="1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13.15-14.00      Pikkulapsesta koululaiseksi – millaista seksuaalikasvatusta lapsi tarvitsee?       </a:t>
            </a:r>
            <a:b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                       </a:t>
            </a:r>
            <a:r>
              <a:rPr lang="fi-FI" sz="18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fi-FI" sz="18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Asiantuntijalääkäri </a:t>
            </a:r>
            <a:r>
              <a:rPr lang="fi-FI" sz="1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Raisa Cacciatore</a:t>
            </a:r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Väestöliitto</a:t>
            </a:r>
          </a:p>
          <a:p>
            <a:pPr algn="l"/>
            <a:r>
              <a:rPr lang="fi-FI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14.00-14.30      Keskustelu ja päätössanat</a:t>
            </a:r>
            <a:endParaRPr lang="fi-FI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601200" y="762000"/>
            <a:ext cx="44858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600" dirty="0" smtClean="0">
                <a:solidFill>
                  <a:srgbClr val="FF0000"/>
                </a:solidFill>
              </a:rPr>
              <a:t>Paras katselukokemus Windows ja Internet Explorer</a:t>
            </a:r>
            <a:endParaRPr lang="fi-FI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Windows User</cp:lastModifiedBy>
  <cp:revision>16</cp:revision>
  <dcterms:created xsi:type="dcterms:W3CDTF">2006-08-16T00:00:00Z</dcterms:created>
  <dcterms:modified xsi:type="dcterms:W3CDTF">2014-10-22T07:57:55Z</dcterms:modified>
</cp:coreProperties>
</file>