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3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C4638-4CAA-4585-8B3F-88236FDED0B7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15.5.2013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tta.englund@ttl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Tiedotustilaisuus 16.5.2013 klo </a:t>
            </a:r>
            <a:r>
              <a:rPr lang="fi-FI" dirty="0" smtClean="0"/>
              <a:t>10–11</a:t>
            </a:r>
            <a:r>
              <a:rPr lang="fi-FI" dirty="0" smtClean="0"/>
              <a:t> </a:t>
            </a:r>
          </a:p>
          <a:p>
            <a:r>
              <a:rPr lang="fi-FI" b="1" dirty="0" smtClean="0"/>
              <a:t>Työ ja terveys Suomessa 2012</a:t>
            </a:r>
            <a:endParaRPr lang="fi-FI" dirty="0" smtClean="0"/>
          </a:p>
          <a:p>
            <a:r>
              <a:rPr lang="fi-FI" dirty="0" smtClean="0"/>
              <a:t> </a:t>
            </a:r>
          </a:p>
          <a:p>
            <a:r>
              <a:rPr lang="fi-FI" b="1" dirty="0" smtClean="0"/>
              <a:t>OHJELMA</a:t>
            </a:r>
            <a:r>
              <a:rPr lang="fi-FI" dirty="0" smtClean="0"/>
              <a:t> </a:t>
            </a:r>
          </a:p>
          <a:p>
            <a:r>
              <a:rPr lang="fi-FI" i="1" dirty="0" smtClean="0"/>
              <a:t>Puheenjohtajana toimii Harri Vainio.</a:t>
            </a:r>
            <a:endParaRPr lang="fi-FI" dirty="0" smtClean="0"/>
          </a:p>
          <a:p>
            <a:r>
              <a:rPr lang="fi-FI" dirty="0" smtClean="0"/>
              <a:t> </a:t>
            </a:r>
          </a:p>
          <a:p>
            <a:r>
              <a:rPr lang="fi-FI" dirty="0" smtClean="0"/>
              <a:t>10.00	</a:t>
            </a:r>
            <a:r>
              <a:rPr lang="fi-FI" b="1" dirty="0" smtClean="0"/>
              <a:t>Avaus				</a:t>
            </a:r>
            <a:endParaRPr lang="fi-FI" dirty="0" smtClean="0"/>
          </a:p>
          <a:p>
            <a:r>
              <a:rPr lang="fi-FI" dirty="0" smtClean="0"/>
              <a:t>	- </a:t>
            </a:r>
            <a:r>
              <a:rPr lang="fi-FI" dirty="0" smtClean="0"/>
              <a:t>Työterveystutkimuksen tila </a:t>
            </a:r>
            <a:r>
              <a:rPr lang="fi-FI" dirty="0" smtClean="0"/>
              <a:t>Suomessa, </a:t>
            </a:r>
            <a:r>
              <a:rPr lang="fi-FI" i="1" dirty="0" smtClean="0"/>
              <a:t>pääjohtaja </a:t>
            </a:r>
            <a:r>
              <a:rPr lang="fi-FI" b="1" i="1" dirty="0" smtClean="0"/>
              <a:t>Harri </a:t>
            </a:r>
            <a:r>
              <a:rPr lang="fi-FI" b="1" i="1" dirty="0" smtClean="0"/>
              <a:t>Vainio</a:t>
            </a:r>
            <a:endParaRPr lang="fi-FI" b="1" dirty="0" smtClean="0"/>
          </a:p>
          <a:p>
            <a:r>
              <a:rPr lang="fi-FI" dirty="0" smtClean="0"/>
              <a:t>	Keskustelua</a:t>
            </a:r>
            <a:endParaRPr lang="fi-FI" dirty="0" smtClean="0"/>
          </a:p>
          <a:p>
            <a:r>
              <a:rPr lang="fi-FI" dirty="0" smtClean="0"/>
              <a:t> </a:t>
            </a:r>
          </a:p>
          <a:p>
            <a:r>
              <a:rPr lang="fi-FI" dirty="0" smtClean="0"/>
              <a:t>10.10 	</a:t>
            </a:r>
            <a:r>
              <a:rPr lang="fi-FI" b="1" dirty="0" smtClean="0"/>
              <a:t>Työ ja terveys 2012 -katsauksen </a:t>
            </a:r>
            <a:r>
              <a:rPr lang="fi-FI" b="1" dirty="0" smtClean="0"/>
              <a:t>ydintulokset,</a:t>
            </a:r>
            <a:r>
              <a:rPr lang="fi-FI" dirty="0" smtClean="0"/>
              <a:t> </a:t>
            </a:r>
            <a:r>
              <a:rPr lang="fi-FI" i="1" dirty="0" smtClean="0"/>
              <a:t>tiimipäällikkö </a:t>
            </a:r>
            <a:r>
              <a:rPr lang="fi-FI" b="1" i="1" dirty="0" smtClean="0"/>
              <a:t>Timo </a:t>
            </a:r>
            <a:r>
              <a:rPr lang="fi-FI" b="1" i="1" dirty="0" smtClean="0"/>
              <a:t>Kauppinen</a:t>
            </a:r>
            <a:endParaRPr lang="fi-FI" b="1" dirty="0" smtClean="0"/>
          </a:p>
          <a:p>
            <a:r>
              <a:rPr lang="fi-FI" dirty="0" smtClean="0"/>
              <a:t>	Keskustelua </a:t>
            </a:r>
            <a:endParaRPr lang="fi-FI" dirty="0" smtClean="0"/>
          </a:p>
          <a:p>
            <a:r>
              <a:rPr lang="fi-FI" dirty="0" smtClean="0"/>
              <a:t> </a:t>
            </a:r>
          </a:p>
          <a:p>
            <a:r>
              <a:rPr lang="fi-FI" dirty="0" smtClean="0"/>
              <a:t>10.25 	</a:t>
            </a:r>
            <a:r>
              <a:rPr lang="fi-FI" b="1" dirty="0" smtClean="0"/>
              <a:t>Puutteellisen työhyvinvoinnin </a:t>
            </a:r>
            <a:r>
              <a:rPr lang="fi-FI" b="1" dirty="0" smtClean="0"/>
              <a:t>kustannukset</a:t>
            </a:r>
            <a:r>
              <a:rPr lang="fi-FI" dirty="0" smtClean="0"/>
              <a:t>, </a:t>
            </a:r>
            <a:r>
              <a:rPr lang="fi-FI" i="1" dirty="0" smtClean="0"/>
              <a:t>professori </a:t>
            </a:r>
            <a:r>
              <a:rPr lang="fi-FI" b="1" i="1" dirty="0" smtClean="0"/>
              <a:t>Guy </a:t>
            </a:r>
            <a:r>
              <a:rPr lang="fi-FI" b="1" i="1" dirty="0" smtClean="0"/>
              <a:t>Ahonen</a:t>
            </a:r>
            <a:endParaRPr lang="fi-FI" b="1" dirty="0" smtClean="0"/>
          </a:p>
          <a:p>
            <a:r>
              <a:rPr lang="fi-FI" dirty="0" smtClean="0"/>
              <a:t>	Keskustelua</a:t>
            </a:r>
          </a:p>
          <a:p>
            <a:r>
              <a:rPr lang="fi-FI" dirty="0" smtClean="0"/>
              <a:t> </a:t>
            </a:r>
          </a:p>
          <a:p>
            <a:r>
              <a:rPr lang="fi-FI" dirty="0" smtClean="0"/>
              <a:t>10.40 	</a:t>
            </a:r>
            <a:r>
              <a:rPr lang="fi-FI" b="1" smtClean="0"/>
              <a:t>Tulevaisuuden </a:t>
            </a:r>
            <a:r>
              <a:rPr lang="fi-FI" b="1" smtClean="0"/>
              <a:t>työ, </a:t>
            </a:r>
            <a:r>
              <a:rPr lang="fi-FI" i="1" smtClean="0"/>
              <a:t>vanhempi</a:t>
            </a:r>
            <a:r>
              <a:rPr lang="fi-FI" b="1" i="1" smtClean="0"/>
              <a:t> </a:t>
            </a:r>
            <a:r>
              <a:rPr lang="fi-FI" i="1" dirty="0" smtClean="0"/>
              <a:t>tutkija </a:t>
            </a:r>
            <a:r>
              <a:rPr lang="fi-FI" b="1" i="1" dirty="0" smtClean="0"/>
              <a:t>Anu Järvensivu</a:t>
            </a:r>
            <a:r>
              <a:rPr lang="fi-FI" dirty="0" smtClean="0"/>
              <a:t>		</a:t>
            </a:r>
          </a:p>
          <a:p>
            <a:r>
              <a:rPr lang="fi-FI" dirty="0" smtClean="0"/>
              <a:t>	</a:t>
            </a:r>
            <a:r>
              <a:rPr lang="fi-FI" dirty="0" smtClean="0"/>
              <a:t>Keskustelua</a:t>
            </a:r>
          </a:p>
          <a:p>
            <a:endParaRPr lang="fi-FI" dirty="0" smtClean="0"/>
          </a:p>
          <a:p>
            <a:r>
              <a:rPr lang="fi-FI" dirty="0" smtClean="0"/>
              <a:t>11.00 	Tilaisuus päättyy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kehys 8"/>
          <p:cNvSpPr txBox="1"/>
          <p:nvPr/>
        </p:nvSpPr>
        <p:spPr>
          <a:xfrm>
            <a:off x="2724603" y="6165304"/>
            <a:ext cx="369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Tampere-talo 8.–9.5.2012</a:t>
            </a:r>
            <a:endParaRPr lang="fi-FI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kehys 6"/>
          <p:cNvSpPr txBox="1"/>
          <p:nvPr/>
        </p:nvSpPr>
        <p:spPr>
          <a:xfrm>
            <a:off x="251520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8" name="Tekstikehys 7"/>
          <p:cNvSpPr txBox="1"/>
          <p:nvPr/>
        </p:nvSpPr>
        <p:spPr>
          <a:xfrm>
            <a:off x="395536" y="205472"/>
            <a:ext cx="874846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Tervetuloa tiedotustilaisuuteen torstaina 16.5.2013</a:t>
            </a:r>
          </a:p>
          <a:p>
            <a:r>
              <a:rPr lang="fi-FI" sz="1400" b="1" dirty="0" smtClean="0"/>
              <a:t> </a:t>
            </a:r>
          </a:p>
          <a:p>
            <a:r>
              <a:rPr lang="fi-FI" sz="1400" b="1" dirty="0" smtClean="0"/>
              <a:t>Työ ja terveys Suomessa 2012</a:t>
            </a:r>
            <a:endParaRPr lang="fi-FI" sz="1400" dirty="0" smtClean="0"/>
          </a:p>
          <a:p>
            <a:r>
              <a:rPr lang="fi-FI" sz="1400" dirty="0" smtClean="0"/>
              <a:t> </a:t>
            </a:r>
          </a:p>
          <a:p>
            <a:r>
              <a:rPr lang="fi-FI" sz="1400" dirty="0" smtClean="0"/>
              <a:t>Työterveyslaitos julkaisee katsauksen </a:t>
            </a:r>
            <a:r>
              <a:rPr lang="fi-FI" sz="1400" i="1" dirty="0" smtClean="0"/>
              <a:t>Työ ja terveys Suomessa 2012</a:t>
            </a:r>
            <a:r>
              <a:rPr lang="fi-FI" sz="1400" dirty="0" smtClean="0"/>
              <a:t>, jonka laatimiseen on osallistunut 70 työterveyden ja työsuojelun asiantuntijaa. Katsaus on järjestyksessä kuudes: niitä on tehty vuodesta 1997 alkaen kolmen vuoden välein. 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dirty="0" smtClean="0"/>
              <a:t>Kirjassa tarkastellaan laajasti Suomen työolojen ja terveyden kehitystä viime vuosina niin henkisen hyvinvoinnin kuin fyysisen työympäristönkin kannalta. Katsaus sisältää myös toimialakohtaisia kuvauksia. </a:t>
            </a:r>
          </a:p>
          <a:p>
            <a:r>
              <a:rPr lang="fi-FI" sz="1400" b="1" dirty="0" smtClean="0"/>
              <a:t> </a:t>
            </a:r>
            <a:endParaRPr lang="fi-FI" sz="1400" dirty="0" smtClean="0"/>
          </a:p>
          <a:p>
            <a:r>
              <a:rPr lang="fi-FI" sz="1400" b="1" dirty="0" smtClean="0"/>
              <a:t>Aika	</a:t>
            </a:r>
            <a:r>
              <a:rPr lang="fi-FI" sz="1400" dirty="0" smtClean="0"/>
              <a:t>torstai 16.5. kello 10.00–11.00</a:t>
            </a:r>
          </a:p>
          <a:p>
            <a:r>
              <a:rPr lang="fi-FI" sz="1400" b="1" dirty="0" smtClean="0"/>
              <a:t>Paikka	</a:t>
            </a:r>
            <a:r>
              <a:rPr lang="fi-FI" sz="1400" dirty="0" smtClean="0"/>
              <a:t>Työterveyslaitos, Haartmaninkatu 1 D, 1. kerros, Helsinki</a:t>
            </a:r>
          </a:p>
          <a:p>
            <a:r>
              <a:rPr lang="fi-FI" sz="1400" dirty="0" smtClean="0"/>
              <a:t>	</a:t>
            </a:r>
          </a:p>
          <a:p>
            <a:r>
              <a:rPr lang="fi-FI" sz="1400" dirty="0" smtClean="0"/>
              <a:t>Tilaisuudessa </a:t>
            </a:r>
          </a:p>
          <a:p>
            <a:pPr lvl="0"/>
            <a:r>
              <a:rPr lang="fi-FI" sz="1400" dirty="0" smtClean="0"/>
              <a:t>tiimipäällikkö </a:t>
            </a:r>
            <a:r>
              <a:rPr lang="fi-FI" sz="1400" b="1" dirty="0" smtClean="0"/>
              <a:t>Timo Kauppinen</a:t>
            </a:r>
            <a:r>
              <a:rPr lang="fi-FI" sz="1400" dirty="0" smtClean="0"/>
              <a:t> esittelee, mihin suuntaan työhyvinvointi on menossa niin mitattuna kuin ihmisten kokemustenkin mukaan, </a:t>
            </a:r>
          </a:p>
          <a:p>
            <a:pPr lvl="0"/>
            <a:r>
              <a:rPr lang="fi-FI" sz="1400" dirty="0" smtClean="0"/>
              <a:t>toiminta-alueen johtaja, professori </a:t>
            </a:r>
            <a:r>
              <a:rPr lang="fi-FI" sz="1400" b="1" dirty="0" smtClean="0"/>
              <a:t>Guy Ahonen</a:t>
            </a:r>
            <a:r>
              <a:rPr lang="fi-FI" sz="1400" dirty="0" smtClean="0"/>
              <a:t> selvittää työn, hyvinvoinnin ja talouden suhteita toisiinsa sekä </a:t>
            </a:r>
          </a:p>
          <a:p>
            <a:pPr lvl="0"/>
            <a:r>
              <a:rPr lang="fi-FI" sz="1400" dirty="0" smtClean="0"/>
              <a:t>tutkija </a:t>
            </a:r>
            <a:r>
              <a:rPr lang="fi-FI" sz="1400" b="1" dirty="0" smtClean="0"/>
              <a:t>Anu Järvensivu</a:t>
            </a:r>
            <a:r>
              <a:rPr lang="fi-FI" sz="1400" dirty="0" smtClean="0"/>
              <a:t> luotaa työelämän muuttuvaa rakennetta ja työn uusia piirteitä. </a:t>
            </a:r>
          </a:p>
          <a:p>
            <a:r>
              <a:rPr lang="fi-FI" sz="1400" dirty="0" smtClean="0"/>
              <a:t>Tilaisuuden puheenjohtajana on Työterveyslaitoksen pääjohtaja </a:t>
            </a:r>
            <a:r>
              <a:rPr lang="fi-FI" sz="1400" b="1" dirty="0" smtClean="0"/>
              <a:t>Harri Vainio</a:t>
            </a:r>
            <a:r>
              <a:rPr lang="fi-FI" sz="1400" dirty="0" smtClean="0"/>
              <a:t>.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b="1" dirty="0" smtClean="0"/>
              <a:t>Lisätiedot</a:t>
            </a:r>
            <a:endParaRPr lang="fi-FI" sz="1400" dirty="0" smtClean="0"/>
          </a:p>
          <a:p>
            <a:r>
              <a:rPr lang="fi-FI" sz="1400" dirty="0" smtClean="0"/>
              <a:t>tiimipäällikkö</a:t>
            </a:r>
            <a:r>
              <a:rPr lang="fi-FI" sz="1400" b="1" dirty="0" smtClean="0"/>
              <a:t> </a:t>
            </a:r>
            <a:r>
              <a:rPr lang="fi-FI" sz="1400" dirty="0" smtClean="0"/>
              <a:t>Timo Kauppinen, puh. 030 474 2417, 040 504 6417, timo.kauppinen[at]ttl.fi</a:t>
            </a:r>
          </a:p>
          <a:p>
            <a:r>
              <a:rPr lang="fi-FI" sz="1400" dirty="0" smtClean="0"/>
              <a:t>toiminta-alueen johtaja Guy Ahonen, puh. 030 474 2745, 050 047 7727, guy.ahonen[at]ttl.fi</a:t>
            </a:r>
          </a:p>
          <a:p>
            <a:r>
              <a:rPr lang="fi-FI" sz="1400" dirty="0" smtClean="0"/>
              <a:t>vanhempi tutkija Anu Järvensivu, puh. 030 474 8604, 043 824 7370, anu.jarvensivu[at]ttl.fi</a:t>
            </a:r>
          </a:p>
          <a:p>
            <a:r>
              <a:rPr lang="fi-FI" sz="1400" b="1" dirty="0" smtClean="0"/>
              <a:t> </a:t>
            </a:r>
            <a:endParaRPr lang="fi-FI" sz="1400" dirty="0" smtClean="0"/>
          </a:p>
          <a:p>
            <a:r>
              <a:rPr lang="fi-FI" sz="1400" b="1" dirty="0" smtClean="0"/>
              <a:t>Ilmoittautumiset 15.5. mennessä</a:t>
            </a:r>
            <a:endParaRPr lang="fi-FI" sz="1400" dirty="0" smtClean="0"/>
          </a:p>
          <a:p>
            <a:r>
              <a:rPr lang="fi-FI" sz="1400" dirty="0" smtClean="0"/>
              <a:t>tiedottaja Lotta Englund, </a:t>
            </a:r>
            <a:r>
              <a:rPr lang="fi-FI" sz="1400" u="sng" dirty="0" smtClean="0">
                <a:hlinkClick r:id="rId3"/>
              </a:rPr>
              <a:t>lotta.englund@ttl.fi</a:t>
            </a:r>
            <a:r>
              <a:rPr lang="fi-FI" sz="1400" dirty="0" smtClean="0"/>
              <a:t>, puh 030 474 2948, 043 824 6251</a:t>
            </a:r>
          </a:p>
          <a:p>
            <a:r>
              <a:rPr lang="fi-FI" sz="1400" i="1" dirty="0" smtClean="0"/>
              <a:t>Tervetuloa!</a:t>
            </a:r>
          </a:p>
        </p:txBody>
      </p:sp>
      <p:pic>
        <p:nvPicPr>
          <p:cNvPr id="1026" name="Picture 2" descr="V:\web\netvideo\ttl\20130516\images\ttl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6021288"/>
            <a:ext cx="2125662" cy="76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13</Words>
  <Application>Microsoft Office PowerPoint</Application>
  <PresentationFormat>On-screen Show (4:3)</PresentationFormat>
  <Paragraphs>47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Office-teema</vt:lpstr>
      <vt:lpstr>Slide 1</vt:lpstr>
      <vt:lpstr>Slide 2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32</cp:revision>
  <dcterms:created xsi:type="dcterms:W3CDTF">2012-04-20T10:43:33Z</dcterms:created>
  <dcterms:modified xsi:type="dcterms:W3CDTF">2013-05-15T18:40:22Z</dcterms:modified>
</cp:coreProperties>
</file>