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37F8-8247-49D7-B1D4-2E41E9934788}" type="datetimeFigureOut">
              <a:rPr lang="fi-FI" smtClean="0"/>
              <a:pPr/>
              <a:t>27.11.2012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74" y="-234280"/>
            <a:ext cx="7396854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BioRefine</a:t>
            </a:r>
            <a:r>
              <a:rPr lang="en-US" sz="2400" b="1" dirty="0" smtClean="0"/>
              <a:t> and Water – Paving the Way for </a:t>
            </a:r>
            <a:r>
              <a:rPr lang="en-US" sz="2400" b="1" dirty="0" err="1" smtClean="0"/>
              <a:t>Bioeconomy</a:t>
            </a:r>
            <a:endParaRPr lang="fi-FI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" y="764704"/>
            <a:ext cx="9144000" cy="4525963"/>
          </a:xfrm>
        </p:spPr>
        <p:txBody>
          <a:bodyPr>
            <a:noAutofit/>
          </a:bodyPr>
          <a:lstStyle/>
          <a:p>
            <a:r>
              <a:rPr lang="fi-FI" sz="1400" b="1" u="sng" dirty="0" smtClean="0"/>
              <a:t>Tiistai 27.11.2012 </a:t>
            </a:r>
            <a:r>
              <a:rPr lang="fi-FI" sz="1400" b="1" dirty="0" smtClean="0"/>
              <a:t>BioRefine - innovaatioita </a:t>
            </a:r>
            <a:r>
              <a:rPr lang="fi-FI" sz="1400" b="1" smtClean="0"/>
              <a:t>ja </a:t>
            </a:r>
            <a:r>
              <a:rPr lang="fi-FI" sz="1400" b="1" smtClean="0"/>
              <a:t>liiketoimintaa</a:t>
            </a:r>
            <a:endParaRPr lang="fi-FI" sz="1400" dirty="0" smtClean="0"/>
          </a:p>
          <a:p>
            <a:endParaRPr lang="fi-FI" sz="1400" dirty="0" smtClean="0"/>
          </a:p>
          <a:p>
            <a:r>
              <a:rPr lang="fi-FI" sz="1400" b="1" dirty="0" smtClean="0"/>
              <a:t>13:00FIBIC Oy: Metsäklusteri kohti biotaloutta</a:t>
            </a:r>
            <a:br>
              <a:rPr lang="fi-FI" sz="1400" b="1" dirty="0" smtClean="0"/>
            </a:br>
            <a:r>
              <a:rPr lang="fi-FI" sz="1400" i="1" dirty="0" smtClean="0"/>
              <a:t>Markku Leskelä, Research Director, FIBIC Oy</a:t>
            </a:r>
            <a:r>
              <a:rPr lang="fi-FI" sz="1400" b="1" i="1" dirty="0" smtClean="0"/>
              <a:t/>
            </a:r>
            <a:br>
              <a:rPr lang="fi-FI" sz="1400" b="1" i="1" dirty="0" smtClean="0"/>
            </a:br>
            <a:endParaRPr lang="fi-FI" sz="1400" dirty="0" smtClean="0"/>
          </a:p>
          <a:p>
            <a:r>
              <a:rPr lang="fi-FI" sz="1400" b="1" dirty="0" smtClean="0"/>
              <a:t>13:15Miten kohti EU:n energia- ja ilmastotavoitteita v. 2020?</a:t>
            </a:r>
            <a:br>
              <a:rPr lang="fi-FI" sz="1400" b="1" dirty="0" smtClean="0"/>
            </a:br>
            <a:r>
              <a:rPr lang="fi-FI" sz="1400" i="1" dirty="0" smtClean="0"/>
              <a:t>Jukka Saarinen, yli-insinööri, TEM</a:t>
            </a:r>
            <a:r>
              <a:rPr lang="fi-FI" sz="1400" b="1" i="1" dirty="0" smtClean="0"/>
              <a:t/>
            </a:r>
            <a:br>
              <a:rPr lang="fi-FI" sz="1400" b="1" i="1" dirty="0" smtClean="0"/>
            </a:br>
            <a:endParaRPr lang="fi-FI" sz="1400" dirty="0" smtClean="0"/>
          </a:p>
          <a:p>
            <a:r>
              <a:rPr lang="fi-FI" sz="1400" b="1" dirty="0" smtClean="0"/>
              <a:t>Hajautetut biojalostamot ja uudet tuotteet</a:t>
            </a:r>
            <a:br>
              <a:rPr lang="fi-FI" sz="1400" b="1" dirty="0" smtClean="0"/>
            </a:br>
            <a:endParaRPr lang="fi-FI" sz="1400" dirty="0" smtClean="0"/>
          </a:p>
          <a:p>
            <a:r>
              <a:rPr lang="fi-FI" sz="1400" b="1" dirty="0" smtClean="0"/>
              <a:t>13:30</a:t>
            </a:r>
            <a:r>
              <a:rPr lang="fi-FI" sz="1400" dirty="0" smtClean="0"/>
              <a:t> </a:t>
            </a:r>
            <a:r>
              <a:rPr lang="fi-FI" sz="1400" b="1" dirty="0" smtClean="0"/>
              <a:t>Uusi biojalostamokonsepti - bioetanolia ja biokaasua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i="1" dirty="0" smtClean="0"/>
              <a:t>Mika Laine, toimitusjohtaja, Envor</a:t>
            </a:r>
            <a:br>
              <a:rPr lang="fi-FI" sz="1400" i="1" dirty="0" smtClean="0"/>
            </a:br>
            <a:r>
              <a:rPr lang="fi-FI" sz="1400" b="1" dirty="0" smtClean="0"/>
              <a:t>Biomassan jalostus - uudet liiketoimintamahdollisuudet ja kestävyys</a:t>
            </a:r>
            <a:r>
              <a:rPr lang="fi-FI" sz="1400" b="1" i="1" dirty="0" smtClean="0"/>
              <a:t/>
            </a:r>
            <a:br>
              <a:rPr lang="fi-FI" sz="1400" b="1" i="1" dirty="0" smtClean="0"/>
            </a:br>
            <a:r>
              <a:rPr lang="fi-FI" sz="1400" i="1" dirty="0" smtClean="0"/>
              <a:t>Pasi Lähdetie, Vice President, Green Economy, Raisio Group</a:t>
            </a:r>
            <a:r>
              <a:rPr lang="fi-FI" sz="1400" b="1" i="1" dirty="0" smtClean="0"/>
              <a:t/>
            </a:r>
            <a:br>
              <a:rPr lang="fi-FI" sz="1400" b="1" i="1" dirty="0" smtClean="0"/>
            </a:br>
            <a:endParaRPr lang="fi-FI" sz="1400" dirty="0" smtClean="0"/>
          </a:p>
          <a:p>
            <a:r>
              <a:rPr lang="fi-FI" sz="1400" b="1" dirty="0" smtClean="0"/>
              <a:t>14:15</a:t>
            </a:r>
            <a:r>
              <a:rPr lang="fi-FI" sz="1400" dirty="0" smtClean="0"/>
              <a:t> </a:t>
            </a:r>
            <a:r>
              <a:rPr lang="fi-FI" sz="1400" b="1" dirty="0" smtClean="0"/>
              <a:t>Kahvitauko</a:t>
            </a:r>
            <a:endParaRPr lang="fi-FI" sz="1400" dirty="0" smtClean="0"/>
          </a:p>
          <a:p>
            <a:r>
              <a:rPr lang="fi-FI" sz="1400" b="1" dirty="0" smtClean="0"/>
              <a:t>Uudet raaka-aineet ja uudet tutkimusavaukset</a:t>
            </a:r>
            <a:endParaRPr lang="fi-FI" sz="1400" dirty="0" smtClean="0"/>
          </a:p>
          <a:p>
            <a:r>
              <a:rPr lang="fi-FI" sz="1400" b="1" dirty="0" smtClean="0"/>
              <a:t>14:45Uudet raaka-aineet uusiutuvan dieselin tuotannossa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i="1" dirty="0" smtClean="0"/>
              <a:t>Markku Patajoki, T&amp;K päällikkö, bioteknologia, Neste Oil</a:t>
            </a:r>
            <a:br>
              <a:rPr lang="fi-FI" sz="1400" i="1" dirty="0" smtClean="0"/>
            </a:br>
            <a:r>
              <a:rPr lang="fi-FI" sz="1400" b="1" dirty="0" smtClean="0"/>
              <a:t>From solar energy to fuel using biology</a:t>
            </a:r>
            <a:r>
              <a:rPr lang="fi-FI" sz="1400" b="1" i="1" dirty="0" smtClean="0"/>
              <a:t/>
            </a:r>
            <a:br>
              <a:rPr lang="fi-FI" sz="1400" b="1" i="1" dirty="0" smtClean="0"/>
            </a:br>
            <a:r>
              <a:rPr lang="fi-FI" sz="1400" i="1" dirty="0" smtClean="0"/>
              <a:t>Patrik Jones, Principal Investigator, University of Turku</a:t>
            </a:r>
            <a:endParaRPr lang="fi-FI" sz="1400" dirty="0" smtClean="0"/>
          </a:p>
          <a:p>
            <a:r>
              <a:rPr lang="fi-FI" sz="1400" b="1" dirty="0" smtClean="0"/>
              <a:t>15:30Eväitä jatkoon - ohjelman päätös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i="1" dirty="0" smtClean="0"/>
              <a:t>Erja Ämmälahti, ohjelmapäällikkö, Tekes</a:t>
            </a:r>
            <a:endParaRPr lang="fi-FI" sz="1400" dirty="0" smtClean="0"/>
          </a:p>
          <a:p>
            <a:r>
              <a:rPr lang="fi-FI" sz="1400" b="1" dirty="0" smtClean="0"/>
              <a:t>15:45Seminaari päättyy</a:t>
            </a:r>
            <a:endParaRPr lang="fi-FI" sz="1400" dirty="0"/>
          </a:p>
        </p:txBody>
      </p:sp>
      <p:pic>
        <p:nvPicPr>
          <p:cNvPr id="4" name="Kuva 1" descr="H:\VIES\LOGOT\EUn tutkimus- ja innovaatio-ohjelmat\EU_tutkimus-ja-innovaatiot_logo_72dpi_RG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4608" y="5373216"/>
            <a:ext cx="2351629" cy="57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92696" y="5373216"/>
            <a:ext cx="14763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468544" y="620688"/>
            <a:ext cx="3401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webcast can be viewed only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 time and will not be available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the training</a:t>
            </a:r>
            <a:endParaRPr lang="fi-FI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BioRefine and Water – Paving the Way for Bioeconomy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stenka</dc:creator>
  <cp:lastModifiedBy>Windows User</cp:lastModifiedBy>
  <cp:revision>37</cp:revision>
  <dcterms:created xsi:type="dcterms:W3CDTF">2009-11-13T13:13:04Z</dcterms:created>
  <dcterms:modified xsi:type="dcterms:W3CDTF">2012-11-27T10:30:08Z</dcterms:modified>
</cp:coreProperties>
</file>