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D:\Duunit-2016\stm\20171219\STM_logo_virallinen_RGB_F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29150"/>
            <a:ext cx="1779587" cy="4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7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D:\Duunit-2016\stm\20171219\STM_logo_virallinen_RGB_F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29149"/>
            <a:ext cx="1779587" cy="4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3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8831"/>
            <a:ext cx="7772400" cy="1102519"/>
          </a:xfrm>
        </p:spPr>
        <p:txBody>
          <a:bodyPr/>
          <a:lstStyle/>
          <a:p>
            <a:r>
              <a:rPr lang="fi-FI" dirty="0" smtClean="0"/>
              <a:t>Aloitamme kohta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 descr="D:\Duunit-2016\stm\20171219\STM_logo_virallinen_RGB_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6" y="361950"/>
            <a:ext cx="362863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3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6431"/>
            <a:ext cx="7772400" cy="1102519"/>
          </a:xfrm>
        </p:spPr>
        <p:txBody>
          <a:bodyPr/>
          <a:lstStyle/>
          <a:p>
            <a:r>
              <a:rPr lang="fi-FI" dirty="0" smtClean="0"/>
              <a:t>Jatkuu </a:t>
            </a:r>
            <a:r>
              <a:rPr lang="fi-FI" smtClean="0"/>
              <a:t>hetken päästä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D:\Duunit-2016\stm\20171219\STM_logo_virallinen_RGB_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6" y="361950"/>
            <a:ext cx="362863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87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6431"/>
            <a:ext cx="7772400" cy="1102519"/>
          </a:xfrm>
        </p:spPr>
        <p:txBody>
          <a:bodyPr/>
          <a:lstStyle/>
          <a:p>
            <a:r>
              <a:rPr lang="fi-FI" smtClean="0"/>
              <a:t>Kiitos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D:\Duunit-2016\stm\20171219\STM_logo_virallinen_RGB_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6" y="361950"/>
            <a:ext cx="362863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Aloitamme kohta</vt:lpstr>
      <vt:lpstr>Jatkuu hetken päästä</vt:lpstr>
      <vt:lpstr>Kiitos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Stenka Christiansen</dc:creator>
  <cp:lastModifiedBy>Stenka Christiansen</cp:lastModifiedBy>
  <cp:revision>8</cp:revision>
  <dcterms:created xsi:type="dcterms:W3CDTF">2006-08-16T00:00:00Z</dcterms:created>
  <dcterms:modified xsi:type="dcterms:W3CDTF">2017-12-18T12:15:58Z</dcterms:modified>
</cp:coreProperties>
</file>