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408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1026" name="Picture 2" descr="C:\Users\Omistaja\Desktop\stm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72753"/>
            <a:ext cx="2133600" cy="899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039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mtClean="0"/>
              <a:t>Aloitamme kohta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2030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</Words>
  <Application>Microsoft Office PowerPoint</Application>
  <PresentationFormat>On-screen Show (16:9)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Aloitamme kohta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Omistaja</dc:creator>
  <cp:lastModifiedBy>Omistaja</cp:lastModifiedBy>
  <cp:revision>4</cp:revision>
  <dcterms:created xsi:type="dcterms:W3CDTF">2006-08-16T00:00:00Z</dcterms:created>
  <dcterms:modified xsi:type="dcterms:W3CDTF">2017-02-07T07:32:59Z</dcterms:modified>
</cp:coreProperties>
</file>