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4"/>
  </p:notesMasterIdLst>
  <p:handoutMasterIdLst>
    <p:handoutMasterId r:id="rId15"/>
  </p:handoutMasterIdLst>
  <p:sldIdLst>
    <p:sldId id="473" r:id="rId3"/>
    <p:sldId id="421" r:id="rId4"/>
    <p:sldId id="419" r:id="rId5"/>
    <p:sldId id="481" r:id="rId6"/>
    <p:sldId id="467" r:id="rId7"/>
    <p:sldId id="487" r:id="rId8"/>
    <p:sldId id="486" r:id="rId9"/>
    <p:sldId id="476" r:id="rId10"/>
    <p:sldId id="475" r:id="rId11"/>
    <p:sldId id="459" r:id="rId12"/>
    <p:sldId id="452" r:id="rId13"/>
  </p:sldIdLst>
  <p:sldSz cx="9144000" cy="5143500" type="screen16x9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orient="horz" pos="667">
          <p15:clr>
            <a:srgbClr val="A4A3A4"/>
          </p15:clr>
        </p15:guide>
        <p15:guide id="5" orient="horz" pos="2799">
          <p15:clr>
            <a:srgbClr val="A4A3A4"/>
          </p15:clr>
        </p15:guide>
        <p15:guide id="6" orient="horz" pos="622">
          <p15:clr>
            <a:srgbClr val="A4A3A4"/>
          </p15:clr>
        </p15:guide>
        <p15:guide id="7" orient="horz" pos="214">
          <p15:clr>
            <a:srgbClr val="A4A3A4"/>
          </p15:clr>
        </p15:guide>
        <p15:guide id="8" orient="horz" pos="3208">
          <p15:clr>
            <a:srgbClr val="A4A3A4"/>
          </p15:clr>
        </p15:guide>
        <p15:guide id="9" orient="horz" pos="2845">
          <p15:clr>
            <a:srgbClr val="A4A3A4"/>
          </p15:clr>
        </p15:guide>
        <p15:guide id="10" pos="295">
          <p15:clr>
            <a:srgbClr val="A4A3A4"/>
          </p15:clr>
        </p15:guide>
        <p15:guide id="11" pos="5465">
          <p15:clr>
            <a:srgbClr val="A4A3A4"/>
          </p15:clr>
        </p15:guide>
        <p15:guide id="12" pos="204">
          <p15:clr>
            <a:srgbClr val="A4A3A4"/>
          </p15:clr>
        </p15:guide>
        <p15:guide id="13" pos="1519">
          <p15:clr>
            <a:srgbClr val="A4A3A4"/>
          </p15:clr>
        </p15:guide>
        <p15:guide id="14" pos="3243">
          <p15:clr>
            <a:srgbClr val="A4A3A4"/>
          </p15:clr>
        </p15:guide>
        <p15:guide id="15" pos="5556">
          <p15:clr>
            <a:srgbClr val="A4A3A4"/>
          </p15:clr>
        </p15:guide>
        <p15:guide id="16" pos="4241">
          <p15:clr>
            <a:srgbClr val="A4A3A4"/>
          </p15:clr>
        </p15:guide>
        <p15:guide id="17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AA6"/>
    <a:srgbClr val="E98300"/>
    <a:srgbClr val="000000"/>
    <a:srgbClr val="525355"/>
    <a:srgbClr val="F0AB00"/>
    <a:srgbClr val="878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2113" autoAdjust="0"/>
  </p:normalViewPr>
  <p:slideViewPr>
    <p:cSldViewPr>
      <p:cViewPr varScale="1">
        <p:scale>
          <a:sx n="102" d="100"/>
          <a:sy n="102" d="100"/>
        </p:scale>
        <p:origin x="562" y="82"/>
      </p:cViewPr>
      <p:guideLst>
        <p:guide orient="horz" pos="1620"/>
        <p:guide pos="2880"/>
        <p:guide orient="horz" pos="1756"/>
        <p:guide orient="horz" pos="667"/>
        <p:guide orient="horz" pos="2799"/>
        <p:guide orient="horz" pos="622"/>
        <p:guide orient="horz" pos="214"/>
        <p:guide orient="horz" pos="3208"/>
        <p:guide orient="horz" pos="2845"/>
        <p:guide pos="295"/>
        <p:guide pos="5465"/>
        <p:guide pos="204"/>
        <p:guide pos="1519"/>
        <p:guide pos="3243"/>
        <p:guide pos="5556"/>
        <p:guide pos="4241"/>
        <p:guide pos="2517"/>
      </p:guideLst>
    </p:cSldViewPr>
  </p:slideViewPr>
  <p:outlineViewPr>
    <p:cViewPr>
      <p:scale>
        <a:sx n="33" d="100"/>
        <a:sy n="33" d="100"/>
      </p:scale>
      <p:origin x="0" y="-9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58" y="-96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03265434995894E-2"/>
          <c:y val="3.739381521711263E-2"/>
          <c:w val="0.90520157769821108"/>
          <c:h val="0.85561540170750261"/>
        </c:manualLayout>
      </c:layout>
      <c:lineChart>
        <c:grouping val="standard"/>
        <c:varyColors val="0"/>
        <c:ser>
          <c:idx val="0"/>
          <c:order val="0"/>
          <c:tx>
            <c:strRef>
              <c:f>Taul3!$O$152</c:f>
              <c:strCache>
                <c:ptCount val="1"/>
                <c:pt idx="0">
                  <c:v>osatyökykyisiä työttömiä toukokuun viimeinen päivä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Taul3!$P$151:$W$151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Taul3!$P$152:$W$152</c:f>
              <c:numCache>
                <c:formatCode>General</c:formatCode>
                <c:ptCount val="8"/>
                <c:pt idx="0">
                  <c:v>36912</c:v>
                </c:pt>
                <c:pt idx="1">
                  <c:v>37761</c:v>
                </c:pt>
                <c:pt idx="2">
                  <c:v>40005</c:v>
                </c:pt>
                <c:pt idx="3">
                  <c:v>40296</c:v>
                </c:pt>
                <c:pt idx="4">
                  <c:v>41308</c:v>
                </c:pt>
                <c:pt idx="5">
                  <c:v>39945</c:v>
                </c:pt>
                <c:pt idx="6">
                  <c:v>36731</c:v>
                </c:pt>
                <c:pt idx="7">
                  <c:v>30101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C-437E-8ED2-124A3357E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846592"/>
        <c:axId val="499847248"/>
      </c:lineChart>
      <c:catAx>
        <c:axId val="4998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47248"/>
        <c:crosses val="autoZero"/>
        <c:auto val="1"/>
        <c:lblAlgn val="ctr"/>
        <c:lblOffset val="100"/>
        <c:noMultiLvlLbl val="0"/>
      </c:catAx>
      <c:valAx>
        <c:axId val="4998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4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0.57711</cdr:x>
      <cdr:y>0.09619</cdr:y>
    </cdr:from>
    <cdr:to>
      <cdr:x>0.57955</cdr:x>
      <cdr:y>0.88462</cdr:y>
    </cdr:to>
    <cdr:cxnSp macro="">
      <cdr:nvCxnSpPr>
        <cdr:cNvPr id="3" name="Suora yhdysviiva 2"/>
        <cdr:cNvCxnSpPr/>
      </cdr:nvCxnSpPr>
      <cdr:spPr>
        <a:xfrm xmlns:a="http://schemas.openxmlformats.org/drawingml/2006/main" flipH="1" flipV="1">
          <a:off x="3656975" y="360175"/>
          <a:ext cx="15433" cy="2952193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12.2.2019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12.2.2019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67">
              <a:defRPr/>
            </a:pPr>
            <a:fld id="{F7C8DC38-513D-4089-9ADA-B07D03722263}" type="slidenum">
              <a:rPr lang="fi-FI">
                <a:solidFill>
                  <a:prstClr val="black"/>
                </a:solidFill>
                <a:latin typeface="Calibri"/>
              </a:rPr>
              <a:pPr defTabSz="924367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84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0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7">
              <a:defRPr/>
            </a:pP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7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67">
              <a:defRPr/>
            </a:pPr>
            <a:fld id="{F7C8DC38-513D-4089-9ADA-B07D03722263}" type="slidenum">
              <a:rPr lang="fi-FI">
                <a:solidFill>
                  <a:prstClr val="black"/>
                </a:solidFill>
                <a:latin typeface="Calibri"/>
              </a:rPr>
              <a:pPr defTabSz="924367">
                <a:defRPr/>
              </a:pPr>
              <a:t>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22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4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5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rkoos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"/>
            <a:ext cx="5157666" cy="4515632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8577-6088-45E5-8564-A51B929E990E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</a:t>
            </a:r>
            <a:br>
              <a:rPr lang="fi-FI" dirty="0" smtClean="0"/>
            </a:br>
            <a:r>
              <a:rPr lang="fi-FI" dirty="0" smtClean="0"/>
              <a:t>otsikko tähän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Ryhmä 5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8" name="Kuva 1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9" name="Kuva 1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oran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3657-430D-40A0-B56F-AB7F816D39C1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3" name="Kuva 1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5" name="Kuva 1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AAE-4804-4C9D-966D-0FBEA88E164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Suorakulmio 15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6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D57-7A54-414F-9F99-55AD1DB6A47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5" name="Kuva 1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323850" y="195486"/>
            <a:ext cx="3826446" cy="11452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13050" y="1417828"/>
            <a:ext cx="3826446" cy="302558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5113" indent="-265113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5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9141-500D-4A36-8B27-98EA4F6F4201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5" name="Kuva 1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4993704" y="195486"/>
            <a:ext cx="3826446" cy="11452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82904" y="1417828"/>
            <a:ext cx="3826446" cy="302558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5113" indent="-265113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5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rkoosi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"/>
            <a:ext cx="5157666" cy="4515632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8577-6088-45E5-8564-A51B929E990E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</a:t>
            </a:r>
            <a:br>
              <a:rPr lang="fi-FI" dirty="0" smtClean="0"/>
            </a:br>
            <a:r>
              <a:rPr lang="fi-FI" dirty="0" smtClean="0"/>
              <a:t>otsikko tähän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" y="4731990"/>
            <a:ext cx="3112242" cy="2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9742" y="1058864"/>
            <a:ext cx="8207375" cy="338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Tekstiosuus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805-ADDC-4C80-BAB2-00DAA7E5D1E9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580112" y="4746178"/>
            <a:ext cx="32403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Career opportunities for people with partial work capacity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5" y="4717222"/>
            <a:ext cx="3092457" cy="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/>
            </a:lvl1pPr>
          </a:lstStyle>
          <a:p>
            <a:r>
              <a:rPr lang="fi-FI" dirty="0" smtClean="0"/>
              <a:t>Kaksi sisältöä, teksti + grafiikka tai 2 palstaa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8312" y="1059581"/>
            <a:ext cx="4031679" cy="33838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4008" y="1059581"/>
            <a:ext cx="4031680" cy="3383831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Tähän voi myös tulla grafiikka tai tekstiä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124672" y="4746178"/>
            <a:ext cx="1512168" cy="273844"/>
          </a:xfrm>
        </p:spPr>
        <p:txBody>
          <a:bodyPr/>
          <a:lstStyle/>
          <a:p>
            <a:fld id="{15A1D7BC-73BC-4C59-B666-986D493DE52F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404592" y="4746178"/>
            <a:ext cx="600498" cy="273844"/>
          </a:xfrm>
        </p:spPr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4515966"/>
            <a:ext cx="28803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082" y="4722442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9443-0CC4-4DCD-B33D-8CF797B64C4F}" type="datetime1">
              <a:rPr lang="fi-FI" smtClean="0"/>
              <a:t>12.2.2019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179512" y="4587974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652" y="4708460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A578-8E5C-4498-989A-293C67883B8A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916" y="4724949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68312" y="411510"/>
            <a:ext cx="4031679" cy="996975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Dian otsikko </a:t>
            </a:r>
          </a:p>
          <a:p>
            <a:pPr lvl="0"/>
            <a:r>
              <a:rPr lang="fi-FI" dirty="0" smtClean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8312" y="1408483"/>
            <a:ext cx="4031680" cy="30349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411510"/>
            <a:ext cx="4031681" cy="996975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Dian otsikko 2</a:t>
            </a:r>
          </a:p>
          <a:p>
            <a:pPr lvl="0"/>
            <a:r>
              <a:rPr lang="fi-FI" dirty="0" smtClean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1408483"/>
            <a:ext cx="4031681" cy="30349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3EA-E6EA-4B3A-B01E-D0B8E319FE0D}" type="datetime1">
              <a:rPr lang="fi-FI" smtClean="0"/>
              <a:t>12.2.2019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Rectangle 1"/>
          <p:cNvSpPr/>
          <p:nvPr userDrawn="1"/>
        </p:nvSpPr>
        <p:spPr>
          <a:xfrm>
            <a:off x="179512" y="4515966"/>
            <a:ext cx="27363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952" y="4738278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Tekstiosuus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805-ADDC-4C80-BAB2-00DAA7E5D1E9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2139702"/>
            <a:ext cx="9144000" cy="29658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7164288" y="-5197"/>
            <a:ext cx="1979712" cy="509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-5197"/>
            <a:ext cx="4464496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16B-640C-4B81-AAB3-491F32BCDE3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4993704" y="195486"/>
            <a:ext cx="3898776" cy="1145282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82904" y="1417828"/>
            <a:ext cx="3898776" cy="302558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8" name="Suorakulmio 17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4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sivu oike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34652" y="-25735"/>
            <a:ext cx="3419872" cy="516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25735"/>
            <a:ext cx="4464496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B76F-5009-4B87-8C2B-27180948238D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468000" y="123478"/>
            <a:ext cx="4978896" cy="720080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987574"/>
            <a:ext cx="4978896" cy="33944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6" name="Suorakulmio 15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231" y="4731990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DE2-A232-4127-9256-0585BFDB7F2B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1347614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stm.fi</a:t>
            </a:r>
            <a:r>
              <a:rPr lang="fi-FI" dirty="0" smtClean="0"/>
              <a:t>            @</a:t>
            </a:r>
            <a:r>
              <a:rPr lang="fi-FI" dirty="0" err="1" smtClean="0"/>
              <a:t>STM_Uutiset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939902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3147814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Tila tarkemmalle osoitteelle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543" y="4716947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oran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3657-430D-40A0-B56F-AB7F816D39C1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446" y="4720543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AAE-4804-4C9D-966D-0FBEA88E164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Suorakulmio 15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4515966"/>
            <a:ext cx="29523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446" y="4720543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7D57-7A54-414F-9F99-55AD1DB6A47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323850" y="195486"/>
            <a:ext cx="3826446" cy="11452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13050" y="1417828"/>
            <a:ext cx="3826446" cy="302558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5113" indent="-265113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446" y="4716947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9141-500D-4A36-8B27-98EA4F6F4201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4993704" y="195486"/>
            <a:ext cx="3826446" cy="11452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82904" y="1417828"/>
            <a:ext cx="3826446" cy="302558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5113" indent="-265113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797" y="4720543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/>
            </a:lvl1pPr>
          </a:lstStyle>
          <a:p>
            <a:r>
              <a:rPr lang="fi-FI" dirty="0" smtClean="0"/>
              <a:t>Kaksi sisältöä, teksti + grafiikka tai 2 palstaa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8312" y="1059581"/>
            <a:ext cx="4031679" cy="33838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4008" y="1059581"/>
            <a:ext cx="4031680" cy="3383831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Tähän voi myös tulla grafiikka tai tekstiä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124672" y="4746178"/>
            <a:ext cx="1512168" cy="273844"/>
          </a:xfrm>
        </p:spPr>
        <p:txBody>
          <a:bodyPr/>
          <a:lstStyle/>
          <a:p>
            <a:fld id="{15A1D7BC-73BC-4C59-B666-986D493DE52F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404592" y="4746178"/>
            <a:ext cx="600498" cy="273844"/>
          </a:xfrm>
        </p:spPr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9443-0CC4-4DCD-B33D-8CF797B64C4F}" type="datetime1">
              <a:rPr lang="fi-FI" smtClean="0"/>
              <a:t>12.2.2019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A578-8E5C-4498-989A-293C67883B8A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5" name="Kuva 14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68312" y="411510"/>
            <a:ext cx="4031679" cy="996975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Dian otsikko </a:t>
            </a:r>
          </a:p>
          <a:p>
            <a:pPr lvl="0"/>
            <a:r>
              <a:rPr lang="fi-FI" dirty="0" smtClean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8312" y="1408483"/>
            <a:ext cx="4031680" cy="30349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411510"/>
            <a:ext cx="4031681" cy="996975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Dian otsikko 2</a:t>
            </a:r>
          </a:p>
          <a:p>
            <a:pPr lvl="0"/>
            <a:r>
              <a:rPr lang="fi-FI" dirty="0" smtClean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1408483"/>
            <a:ext cx="4031681" cy="30349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3EA-E6EA-4B3A-B01E-D0B8E319FE0D}" type="datetime1">
              <a:rPr lang="fi-FI" smtClean="0"/>
              <a:t>12.2.2019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2139702"/>
            <a:ext cx="9144000" cy="29658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7164288" y="-5197"/>
            <a:ext cx="1979712" cy="509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-5197"/>
            <a:ext cx="4464496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16B-640C-4B81-AAB3-491F32BCDE32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4993704" y="195486"/>
            <a:ext cx="3898776" cy="1145282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 smtClean="0"/>
              <a:t>Dian otsikko </a:t>
            </a:r>
            <a:br>
              <a:rPr lang="fi-FI" dirty="0" smtClean="0"/>
            </a:br>
            <a:r>
              <a:rPr lang="fi-FI" dirty="0" smtClean="0"/>
              <a:t>tähän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82904" y="1417828"/>
            <a:ext cx="3898776" cy="302558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smtClean="0"/>
              <a:t>Tähän teksti</a:t>
            </a:r>
          </a:p>
          <a:p>
            <a:pPr lvl="1"/>
            <a:r>
              <a:rPr lang="fi-FI" dirty="0" smtClean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8" name="Suorakulmio 17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6" name="Kuva 15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sivu oike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0" y="-25735"/>
            <a:ext cx="3419872" cy="516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25735"/>
            <a:ext cx="4464496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B76F-5009-4B87-8C2B-27180948238D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468000" y="123478"/>
            <a:ext cx="4978896" cy="720080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987574"/>
            <a:ext cx="4978896" cy="33944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6" name="Suorakulmio 15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Ryhmä 16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8" name="Kuva 1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9" name="Kuva 1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9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DE2-A232-4127-9256-0585BFDB7F2B}" type="datetime1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Osatyökykyisille tie työelämään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>
            <a:spLocks/>
          </p:cNvSpPr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1347614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stm.fi</a:t>
            </a:r>
            <a:r>
              <a:rPr lang="fi-FI" dirty="0" smtClean="0"/>
              <a:t>            @</a:t>
            </a:r>
            <a:r>
              <a:rPr lang="fi-FI" dirty="0" err="1" smtClean="0"/>
              <a:t>STM_Uutiset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939902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3147814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Tila tarkemmalle osoitteelle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Ryhmä 16"/>
          <p:cNvGrpSpPr/>
          <p:nvPr userDrawn="1"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8" name="Kuva 1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9" name="Kuva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312" y="331200"/>
            <a:ext cx="8207375" cy="656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8312" y="1058864"/>
            <a:ext cx="8207375" cy="338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Tähän tekstiä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7945" y="4746178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78A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074A57-A320-48A8-B485-97080D5C75C8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04592" y="4746178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148263" y="4746178"/>
            <a:ext cx="36718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5092700"/>
            <a:ext cx="9144000" cy="5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/>
        </p:nvGrpSpPr>
        <p:grpSpPr>
          <a:xfrm>
            <a:off x="292529" y="4676370"/>
            <a:ext cx="2509412" cy="271643"/>
            <a:chOff x="292529" y="4676370"/>
            <a:chExt cx="2509412" cy="271643"/>
          </a:xfrm>
        </p:grpSpPr>
        <p:pic>
          <p:nvPicPr>
            <p:cNvPr id="11" name="Kuva 10"/>
            <p:cNvPicPr>
              <a:picLocks noChangeAspect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95" b="59884"/>
            <a:stretch/>
          </p:blipFill>
          <p:spPr>
            <a:xfrm>
              <a:off x="292529" y="4676370"/>
              <a:ext cx="103007" cy="108313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84683"/>
              <a:ext cx="2406405" cy="16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74" r:id="rId5"/>
    <p:sldLayoutId id="2147483653" r:id="rId6"/>
    <p:sldLayoutId id="2147483665" r:id="rId7"/>
    <p:sldLayoutId id="2147483664" r:id="rId8"/>
    <p:sldLayoutId id="2147483675" r:id="rId9"/>
    <p:sldLayoutId id="2147483673" r:id="rId10"/>
    <p:sldLayoutId id="2147483662" r:id="rId11"/>
    <p:sldLayoutId id="2147483663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312" y="331200"/>
            <a:ext cx="8207375" cy="656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8312" y="1058864"/>
            <a:ext cx="8207375" cy="338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Tähän tekstiä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7945" y="4746178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78A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074A57-A320-48A8-B485-97080D5C75C8}" type="datetime1">
              <a:rPr lang="fi-FI" smtClean="0"/>
              <a:t>12.2.2019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04592" y="4746178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148263" y="4746178"/>
            <a:ext cx="36718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Osatyökykyisille tie työelämään</a:t>
            </a:r>
            <a:endParaRPr lang="fi-FI" dirty="0"/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5092700"/>
            <a:ext cx="9144000" cy="5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2496" y="4718003"/>
            <a:ext cx="3090940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4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7504" y="339502"/>
            <a:ext cx="4855536" cy="2376264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Improving the labour 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market situation of persons 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with disabilities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and other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Finnish innovations in 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reducing inequality and </a:t>
            </a:r>
            <a:br>
              <a:rPr lang="en-GB" sz="2000" b="1" dirty="0" smtClean="0">
                <a:solidFill>
                  <a:srgbClr val="FFFFFF"/>
                </a:solidFill>
                <a:latin typeface="Arial"/>
              </a:rPr>
            </a:br>
            <a:r>
              <a:rPr lang="en-GB" sz="2000" b="1" dirty="0" smtClean="0">
                <a:solidFill>
                  <a:srgbClr val="FFFFFF"/>
                </a:solidFill>
                <a:latin typeface="Arial"/>
              </a:rPr>
              <a:t>increasing inclusion</a:t>
            </a:r>
            <a:endParaRPr lang="en-GB" sz="20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179512" y="2859782"/>
            <a:ext cx="5863647" cy="1152128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 err="1" smtClean="0"/>
              <a:t>Dr.</a:t>
            </a:r>
            <a:r>
              <a:rPr lang="en-GB" sz="2000" dirty="0" smtClean="0"/>
              <a:t> Päivi Mattila-Wiro</a:t>
            </a:r>
          </a:p>
          <a:p>
            <a:endParaRPr lang="en-GB" dirty="0"/>
          </a:p>
          <a:p>
            <a:r>
              <a:rPr lang="en-GB" dirty="0" smtClean="0"/>
              <a:t>Side event: Innovations for inequality reducing </a:t>
            </a:r>
          </a:p>
          <a:p>
            <a:r>
              <a:rPr lang="en-GB" dirty="0" smtClean="0"/>
              <a:t>social protection policies in Europe and Africa</a:t>
            </a:r>
          </a:p>
          <a:p>
            <a:r>
              <a:rPr lang="en-GB" dirty="0" smtClean="0"/>
              <a:t>February 14, 2019 13.15-14.30, New York</a:t>
            </a:r>
          </a:p>
        </p:txBody>
      </p:sp>
    </p:spTree>
    <p:extLst>
      <p:ext uri="{BB962C8B-B14F-4D97-AF65-F5344CB8AC3E}">
        <p14:creationId xmlns:p14="http://schemas.microsoft.com/office/powerpoint/2010/main" val="24269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 flipV="1">
            <a:off x="0" y="0"/>
            <a:ext cx="6084168" cy="4516438"/>
          </a:xfrm>
          <a:custGeom>
            <a:avLst/>
            <a:gdLst/>
            <a:ahLst/>
            <a:cxnLst/>
            <a:rect l="l" t="t" r="r" b="b"/>
            <a:pathLst>
              <a:path w="5283282" h="4516438">
                <a:moveTo>
                  <a:pt x="0" y="4516438"/>
                </a:moveTo>
                <a:lnTo>
                  <a:pt x="1250450" y="4516438"/>
                </a:lnTo>
                <a:lnTo>
                  <a:pt x="2411760" y="4516438"/>
                </a:lnTo>
                <a:lnTo>
                  <a:pt x="5283282" y="4516438"/>
                </a:lnTo>
                <a:lnTo>
                  <a:pt x="5280575" y="4506384"/>
                </a:lnTo>
                <a:lnTo>
                  <a:pt x="5259405" y="4437592"/>
                </a:lnTo>
                <a:lnTo>
                  <a:pt x="5235590" y="4370917"/>
                </a:lnTo>
                <a:lnTo>
                  <a:pt x="5209657" y="4303713"/>
                </a:lnTo>
                <a:lnTo>
                  <a:pt x="5181078" y="4238096"/>
                </a:lnTo>
                <a:lnTo>
                  <a:pt x="5150912" y="4172479"/>
                </a:lnTo>
                <a:lnTo>
                  <a:pt x="5119158" y="4108450"/>
                </a:lnTo>
                <a:lnTo>
                  <a:pt x="5084758" y="4043892"/>
                </a:lnTo>
                <a:lnTo>
                  <a:pt x="5048770" y="3979863"/>
                </a:lnTo>
                <a:lnTo>
                  <a:pt x="5011723" y="3916892"/>
                </a:lnTo>
                <a:lnTo>
                  <a:pt x="4972560" y="3853921"/>
                </a:lnTo>
                <a:lnTo>
                  <a:pt x="4932338" y="3790950"/>
                </a:lnTo>
                <a:lnTo>
                  <a:pt x="4891058" y="3727979"/>
                </a:lnTo>
                <a:lnTo>
                  <a:pt x="4848190" y="3666067"/>
                </a:lnTo>
                <a:lnTo>
                  <a:pt x="4805322" y="3603096"/>
                </a:lnTo>
                <a:lnTo>
                  <a:pt x="4760866" y="3540125"/>
                </a:lnTo>
                <a:lnTo>
                  <a:pt x="4715881" y="3477154"/>
                </a:lnTo>
                <a:lnTo>
                  <a:pt x="4669837" y="3414184"/>
                </a:lnTo>
                <a:lnTo>
                  <a:pt x="4623794" y="3350684"/>
                </a:lnTo>
                <a:lnTo>
                  <a:pt x="4530119" y="3222625"/>
                </a:lnTo>
                <a:lnTo>
                  <a:pt x="4435916" y="3092979"/>
                </a:lnTo>
                <a:lnTo>
                  <a:pt x="4389872" y="3026834"/>
                </a:lnTo>
                <a:lnTo>
                  <a:pt x="4342770" y="2960159"/>
                </a:lnTo>
                <a:lnTo>
                  <a:pt x="4297256" y="2892954"/>
                </a:lnTo>
                <a:lnTo>
                  <a:pt x="4251212" y="2824692"/>
                </a:lnTo>
                <a:lnTo>
                  <a:pt x="4206228" y="2754842"/>
                </a:lnTo>
                <a:lnTo>
                  <a:pt x="4161772" y="2684992"/>
                </a:lnTo>
                <a:lnTo>
                  <a:pt x="4118904" y="2613025"/>
                </a:lnTo>
                <a:lnTo>
                  <a:pt x="4076565" y="2540529"/>
                </a:lnTo>
                <a:lnTo>
                  <a:pt x="4035285" y="2466975"/>
                </a:lnTo>
                <a:lnTo>
                  <a:pt x="3995063" y="2391304"/>
                </a:lnTo>
                <a:lnTo>
                  <a:pt x="3956429" y="2314575"/>
                </a:lnTo>
                <a:lnTo>
                  <a:pt x="3919382" y="2236259"/>
                </a:lnTo>
                <a:lnTo>
                  <a:pt x="3883923" y="2156884"/>
                </a:lnTo>
                <a:lnTo>
                  <a:pt x="3850052" y="2075921"/>
                </a:lnTo>
                <a:lnTo>
                  <a:pt x="3818298" y="1993371"/>
                </a:lnTo>
                <a:lnTo>
                  <a:pt x="3788661" y="1908175"/>
                </a:lnTo>
                <a:lnTo>
                  <a:pt x="3760612" y="1821921"/>
                </a:lnTo>
                <a:lnTo>
                  <a:pt x="3734679" y="1733550"/>
                </a:lnTo>
                <a:lnTo>
                  <a:pt x="3711393" y="1643063"/>
                </a:lnTo>
                <a:lnTo>
                  <a:pt x="3691282" y="1550988"/>
                </a:lnTo>
                <a:lnTo>
                  <a:pt x="3673288" y="1456267"/>
                </a:lnTo>
                <a:lnTo>
                  <a:pt x="3657411" y="1359429"/>
                </a:lnTo>
                <a:lnTo>
                  <a:pt x="3644709" y="1259946"/>
                </a:lnTo>
                <a:lnTo>
                  <a:pt x="3635183" y="1158346"/>
                </a:lnTo>
                <a:lnTo>
                  <a:pt x="3628832" y="1055158"/>
                </a:lnTo>
                <a:lnTo>
                  <a:pt x="3625657" y="948796"/>
                </a:lnTo>
                <a:lnTo>
                  <a:pt x="3625657" y="839788"/>
                </a:lnTo>
                <a:lnTo>
                  <a:pt x="3629361" y="728663"/>
                </a:lnTo>
                <a:lnTo>
                  <a:pt x="3636771" y="613833"/>
                </a:lnTo>
                <a:lnTo>
                  <a:pt x="3647355" y="497417"/>
                </a:lnTo>
                <a:lnTo>
                  <a:pt x="3662174" y="377825"/>
                </a:lnTo>
                <a:lnTo>
                  <a:pt x="3680697" y="254529"/>
                </a:lnTo>
                <a:lnTo>
                  <a:pt x="3703454" y="129117"/>
                </a:lnTo>
                <a:lnTo>
                  <a:pt x="3729916" y="0"/>
                </a:lnTo>
                <a:lnTo>
                  <a:pt x="3420314" y="0"/>
                </a:lnTo>
                <a:lnTo>
                  <a:pt x="3110182" y="0"/>
                </a:lnTo>
                <a:lnTo>
                  <a:pt x="2800050" y="0"/>
                </a:lnTo>
                <a:lnTo>
                  <a:pt x="2490448" y="0"/>
                </a:lnTo>
                <a:lnTo>
                  <a:pt x="2411760" y="0"/>
                </a:lnTo>
                <a:lnTo>
                  <a:pt x="2180316" y="0"/>
                </a:lnTo>
                <a:lnTo>
                  <a:pt x="1870184" y="0"/>
                </a:lnTo>
                <a:lnTo>
                  <a:pt x="1560582" y="0"/>
                </a:lnTo>
                <a:lnTo>
                  <a:pt x="12504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0"/>
            <a:ext cx="4320480" cy="42999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social protection innovations in Finland: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0" dirty="0">
                <a:solidFill>
                  <a:schemeClr val="tx1"/>
                </a:solidFill>
                <a:latin typeface="+mn-lt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+mn-lt"/>
              </a:rPr>
            </a:b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practices and means to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    reduce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persistent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segregation</a:t>
            </a:r>
            <a:br>
              <a:rPr lang="en-US" sz="20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- Project on basic social security and   activeness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- Basic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income experiment</a:t>
            </a: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- Silver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economy</a:t>
            </a: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- Economy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Wellbeing</a:t>
            </a:r>
            <a:endParaRPr lang="en-GB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0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 flipH="1" flipV="1">
            <a:off x="3860718" y="0"/>
            <a:ext cx="5283282" cy="4516438"/>
          </a:xfrm>
          <a:custGeom>
            <a:avLst/>
            <a:gdLst/>
            <a:ahLst/>
            <a:cxnLst/>
            <a:rect l="l" t="t" r="r" b="b"/>
            <a:pathLst>
              <a:path w="5283282" h="4516438">
                <a:moveTo>
                  <a:pt x="0" y="4516438"/>
                </a:moveTo>
                <a:lnTo>
                  <a:pt x="1250450" y="4516438"/>
                </a:lnTo>
                <a:lnTo>
                  <a:pt x="2411760" y="4516438"/>
                </a:lnTo>
                <a:lnTo>
                  <a:pt x="5283282" y="4516438"/>
                </a:lnTo>
                <a:lnTo>
                  <a:pt x="5280575" y="4506384"/>
                </a:lnTo>
                <a:lnTo>
                  <a:pt x="5259405" y="4437592"/>
                </a:lnTo>
                <a:lnTo>
                  <a:pt x="5235590" y="4370917"/>
                </a:lnTo>
                <a:lnTo>
                  <a:pt x="5209657" y="4303713"/>
                </a:lnTo>
                <a:lnTo>
                  <a:pt x="5181078" y="4238096"/>
                </a:lnTo>
                <a:lnTo>
                  <a:pt x="5150912" y="4172479"/>
                </a:lnTo>
                <a:lnTo>
                  <a:pt x="5119158" y="4108450"/>
                </a:lnTo>
                <a:lnTo>
                  <a:pt x="5084758" y="4043892"/>
                </a:lnTo>
                <a:lnTo>
                  <a:pt x="5048770" y="3979863"/>
                </a:lnTo>
                <a:lnTo>
                  <a:pt x="5011723" y="3916892"/>
                </a:lnTo>
                <a:lnTo>
                  <a:pt x="4972560" y="3853921"/>
                </a:lnTo>
                <a:lnTo>
                  <a:pt x="4932338" y="3790950"/>
                </a:lnTo>
                <a:lnTo>
                  <a:pt x="4891058" y="3727979"/>
                </a:lnTo>
                <a:lnTo>
                  <a:pt x="4848190" y="3666067"/>
                </a:lnTo>
                <a:lnTo>
                  <a:pt x="4805322" y="3603096"/>
                </a:lnTo>
                <a:lnTo>
                  <a:pt x="4760866" y="3540125"/>
                </a:lnTo>
                <a:lnTo>
                  <a:pt x="4715881" y="3477154"/>
                </a:lnTo>
                <a:lnTo>
                  <a:pt x="4669837" y="3414184"/>
                </a:lnTo>
                <a:lnTo>
                  <a:pt x="4623794" y="3350684"/>
                </a:lnTo>
                <a:lnTo>
                  <a:pt x="4530119" y="3222625"/>
                </a:lnTo>
                <a:lnTo>
                  <a:pt x="4435916" y="3092979"/>
                </a:lnTo>
                <a:lnTo>
                  <a:pt x="4389872" y="3026834"/>
                </a:lnTo>
                <a:lnTo>
                  <a:pt x="4342770" y="2960159"/>
                </a:lnTo>
                <a:lnTo>
                  <a:pt x="4297256" y="2892954"/>
                </a:lnTo>
                <a:lnTo>
                  <a:pt x="4251212" y="2824692"/>
                </a:lnTo>
                <a:lnTo>
                  <a:pt x="4206228" y="2754842"/>
                </a:lnTo>
                <a:lnTo>
                  <a:pt x="4161772" y="2684992"/>
                </a:lnTo>
                <a:lnTo>
                  <a:pt x="4118904" y="2613025"/>
                </a:lnTo>
                <a:lnTo>
                  <a:pt x="4076565" y="2540529"/>
                </a:lnTo>
                <a:lnTo>
                  <a:pt x="4035285" y="2466975"/>
                </a:lnTo>
                <a:lnTo>
                  <a:pt x="3995063" y="2391304"/>
                </a:lnTo>
                <a:lnTo>
                  <a:pt x="3956429" y="2314575"/>
                </a:lnTo>
                <a:lnTo>
                  <a:pt x="3919382" y="2236259"/>
                </a:lnTo>
                <a:lnTo>
                  <a:pt x="3883923" y="2156884"/>
                </a:lnTo>
                <a:lnTo>
                  <a:pt x="3850052" y="2075921"/>
                </a:lnTo>
                <a:lnTo>
                  <a:pt x="3818298" y="1993371"/>
                </a:lnTo>
                <a:lnTo>
                  <a:pt x="3788661" y="1908175"/>
                </a:lnTo>
                <a:lnTo>
                  <a:pt x="3760612" y="1821921"/>
                </a:lnTo>
                <a:lnTo>
                  <a:pt x="3734679" y="1733550"/>
                </a:lnTo>
                <a:lnTo>
                  <a:pt x="3711393" y="1643063"/>
                </a:lnTo>
                <a:lnTo>
                  <a:pt x="3691282" y="1550988"/>
                </a:lnTo>
                <a:lnTo>
                  <a:pt x="3673288" y="1456267"/>
                </a:lnTo>
                <a:lnTo>
                  <a:pt x="3657411" y="1359429"/>
                </a:lnTo>
                <a:lnTo>
                  <a:pt x="3644709" y="1259946"/>
                </a:lnTo>
                <a:lnTo>
                  <a:pt x="3635183" y="1158346"/>
                </a:lnTo>
                <a:lnTo>
                  <a:pt x="3628832" y="1055158"/>
                </a:lnTo>
                <a:lnTo>
                  <a:pt x="3625657" y="948796"/>
                </a:lnTo>
                <a:lnTo>
                  <a:pt x="3625657" y="839788"/>
                </a:lnTo>
                <a:lnTo>
                  <a:pt x="3629361" y="728663"/>
                </a:lnTo>
                <a:lnTo>
                  <a:pt x="3636771" y="613833"/>
                </a:lnTo>
                <a:lnTo>
                  <a:pt x="3647355" y="497417"/>
                </a:lnTo>
                <a:lnTo>
                  <a:pt x="3662174" y="377825"/>
                </a:lnTo>
                <a:lnTo>
                  <a:pt x="3680697" y="254529"/>
                </a:lnTo>
                <a:lnTo>
                  <a:pt x="3703454" y="129117"/>
                </a:lnTo>
                <a:lnTo>
                  <a:pt x="3729916" y="0"/>
                </a:lnTo>
                <a:lnTo>
                  <a:pt x="3420314" y="0"/>
                </a:lnTo>
                <a:lnTo>
                  <a:pt x="3110182" y="0"/>
                </a:lnTo>
                <a:lnTo>
                  <a:pt x="2800050" y="0"/>
                </a:lnTo>
                <a:lnTo>
                  <a:pt x="2490448" y="0"/>
                </a:lnTo>
                <a:lnTo>
                  <a:pt x="2411760" y="0"/>
                </a:lnTo>
                <a:lnTo>
                  <a:pt x="2180316" y="0"/>
                </a:lnTo>
                <a:lnTo>
                  <a:pt x="1870184" y="0"/>
                </a:lnTo>
                <a:lnTo>
                  <a:pt x="1560582" y="0"/>
                </a:lnTo>
                <a:lnTo>
                  <a:pt x="1250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AA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Career opportunities for persons with disabilities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92080" y="123478"/>
            <a:ext cx="3851920" cy="4320480"/>
          </a:xfrm>
        </p:spPr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>paivi.mattila-wiro@stm.fi</a:t>
            </a:r>
            <a:br>
              <a:rPr lang="en-GB" dirty="0" smtClean="0"/>
            </a:br>
            <a:r>
              <a:rPr lang="en-GB" dirty="0" smtClean="0"/>
              <a:t>@</a:t>
            </a:r>
            <a:r>
              <a:rPr lang="en-GB" dirty="0" err="1" smtClean="0"/>
              <a:t>paiviwiro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 flipH="1" flipV="1">
            <a:off x="3860718" y="0"/>
            <a:ext cx="5283282" cy="4516438"/>
          </a:xfrm>
          <a:custGeom>
            <a:avLst/>
            <a:gdLst/>
            <a:ahLst/>
            <a:cxnLst/>
            <a:rect l="l" t="t" r="r" b="b"/>
            <a:pathLst>
              <a:path w="5283282" h="4516438">
                <a:moveTo>
                  <a:pt x="0" y="4516438"/>
                </a:moveTo>
                <a:lnTo>
                  <a:pt x="1250450" y="4516438"/>
                </a:lnTo>
                <a:lnTo>
                  <a:pt x="2411760" y="4516438"/>
                </a:lnTo>
                <a:lnTo>
                  <a:pt x="5283282" y="4516438"/>
                </a:lnTo>
                <a:lnTo>
                  <a:pt x="5280575" y="4506384"/>
                </a:lnTo>
                <a:lnTo>
                  <a:pt x="5259405" y="4437592"/>
                </a:lnTo>
                <a:lnTo>
                  <a:pt x="5235590" y="4370917"/>
                </a:lnTo>
                <a:lnTo>
                  <a:pt x="5209657" y="4303713"/>
                </a:lnTo>
                <a:lnTo>
                  <a:pt x="5181078" y="4238096"/>
                </a:lnTo>
                <a:lnTo>
                  <a:pt x="5150912" y="4172479"/>
                </a:lnTo>
                <a:lnTo>
                  <a:pt x="5119158" y="4108450"/>
                </a:lnTo>
                <a:lnTo>
                  <a:pt x="5084758" y="4043892"/>
                </a:lnTo>
                <a:lnTo>
                  <a:pt x="5048770" y="3979863"/>
                </a:lnTo>
                <a:lnTo>
                  <a:pt x="5011723" y="3916892"/>
                </a:lnTo>
                <a:lnTo>
                  <a:pt x="4972560" y="3853921"/>
                </a:lnTo>
                <a:lnTo>
                  <a:pt x="4932338" y="3790950"/>
                </a:lnTo>
                <a:lnTo>
                  <a:pt x="4891058" y="3727979"/>
                </a:lnTo>
                <a:lnTo>
                  <a:pt x="4848190" y="3666067"/>
                </a:lnTo>
                <a:lnTo>
                  <a:pt x="4805322" y="3603096"/>
                </a:lnTo>
                <a:lnTo>
                  <a:pt x="4760866" y="3540125"/>
                </a:lnTo>
                <a:lnTo>
                  <a:pt x="4715881" y="3477154"/>
                </a:lnTo>
                <a:lnTo>
                  <a:pt x="4669837" y="3414184"/>
                </a:lnTo>
                <a:lnTo>
                  <a:pt x="4623794" y="3350684"/>
                </a:lnTo>
                <a:lnTo>
                  <a:pt x="4530119" y="3222625"/>
                </a:lnTo>
                <a:lnTo>
                  <a:pt x="4435916" y="3092979"/>
                </a:lnTo>
                <a:lnTo>
                  <a:pt x="4389872" y="3026834"/>
                </a:lnTo>
                <a:lnTo>
                  <a:pt x="4342770" y="2960159"/>
                </a:lnTo>
                <a:lnTo>
                  <a:pt x="4297256" y="2892954"/>
                </a:lnTo>
                <a:lnTo>
                  <a:pt x="4251212" y="2824692"/>
                </a:lnTo>
                <a:lnTo>
                  <a:pt x="4206228" y="2754842"/>
                </a:lnTo>
                <a:lnTo>
                  <a:pt x="4161772" y="2684992"/>
                </a:lnTo>
                <a:lnTo>
                  <a:pt x="4118904" y="2613025"/>
                </a:lnTo>
                <a:lnTo>
                  <a:pt x="4076565" y="2540529"/>
                </a:lnTo>
                <a:lnTo>
                  <a:pt x="4035285" y="2466975"/>
                </a:lnTo>
                <a:lnTo>
                  <a:pt x="3995063" y="2391304"/>
                </a:lnTo>
                <a:lnTo>
                  <a:pt x="3956429" y="2314575"/>
                </a:lnTo>
                <a:lnTo>
                  <a:pt x="3919382" y="2236259"/>
                </a:lnTo>
                <a:lnTo>
                  <a:pt x="3883923" y="2156884"/>
                </a:lnTo>
                <a:lnTo>
                  <a:pt x="3850052" y="2075921"/>
                </a:lnTo>
                <a:lnTo>
                  <a:pt x="3818298" y="1993371"/>
                </a:lnTo>
                <a:lnTo>
                  <a:pt x="3788661" y="1908175"/>
                </a:lnTo>
                <a:lnTo>
                  <a:pt x="3760612" y="1821921"/>
                </a:lnTo>
                <a:lnTo>
                  <a:pt x="3734679" y="1733550"/>
                </a:lnTo>
                <a:lnTo>
                  <a:pt x="3711393" y="1643063"/>
                </a:lnTo>
                <a:lnTo>
                  <a:pt x="3691282" y="1550988"/>
                </a:lnTo>
                <a:lnTo>
                  <a:pt x="3673288" y="1456267"/>
                </a:lnTo>
                <a:lnTo>
                  <a:pt x="3657411" y="1359429"/>
                </a:lnTo>
                <a:lnTo>
                  <a:pt x="3644709" y="1259946"/>
                </a:lnTo>
                <a:lnTo>
                  <a:pt x="3635183" y="1158346"/>
                </a:lnTo>
                <a:lnTo>
                  <a:pt x="3628832" y="1055158"/>
                </a:lnTo>
                <a:lnTo>
                  <a:pt x="3625657" y="948796"/>
                </a:lnTo>
                <a:lnTo>
                  <a:pt x="3625657" y="839788"/>
                </a:lnTo>
                <a:lnTo>
                  <a:pt x="3629361" y="728663"/>
                </a:lnTo>
                <a:lnTo>
                  <a:pt x="3636771" y="613833"/>
                </a:lnTo>
                <a:lnTo>
                  <a:pt x="3647355" y="497417"/>
                </a:lnTo>
                <a:lnTo>
                  <a:pt x="3662174" y="377825"/>
                </a:lnTo>
                <a:lnTo>
                  <a:pt x="3680697" y="254529"/>
                </a:lnTo>
                <a:lnTo>
                  <a:pt x="3703454" y="129117"/>
                </a:lnTo>
                <a:lnTo>
                  <a:pt x="3729916" y="0"/>
                </a:lnTo>
                <a:lnTo>
                  <a:pt x="3420314" y="0"/>
                </a:lnTo>
                <a:lnTo>
                  <a:pt x="3110182" y="0"/>
                </a:lnTo>
                <a:lnTo>
                  <a:pt x="2800050" y="0"/>
                </a:lnTo>
                <a:lnTo>
                  <a:pt x="2490448" y="0"/>
                </a:lnTo>
                <a:lnTo>
                  <a:pt x="2411760" y="0"/>
                </a:lnTo>
                <a:lnTo>
                  <a:pt x="2180316" y="0"/>
                </a:lnTo>
                <a:lnTo>
                  <a:pt x="1870184" y="0"/>
                </a:lnTo>
                <a:lnTo>
                  <a:pt x="1560582" y="0"/>
                </a:lnTo>
                <a:lnTo>
                  <a:pt x="1250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AA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68144" y="555526"/>
            <a:ext cx="3179152" cy="1145282"/>
          </a:xfrm>
        </p:spPr>
        <p:txBody>
          <a:bodyPr/>
          <a:lstStyle/>
          <a:p>
            <a:r>
              <a:rPr lang="en-GB" sz="2000" u="sng" dirty="0" smtClean="0"/>
              <a:t>Objective</a:t>
            </a:r>
            <a:r>
              <a:rPr lang="en-GB" sz="2000" dirty="0" smtClean="0"/>
              <a:t> of the key project </a:t>
            </a:r>
            <a:r>
              <a:rPr lang="en-US" sz="2000" dirty="0"/>
              <a:t>“Career opportunities for </a:t>
            </a:r>
            <a:r>
              <a:rPr lang="en-US" sz="2000" dirty="0" smtClean="0"/>
              <a:t>persons </a:t>
            </a:r>
            <a:r>
              <a:rPr lang="en-US" sz="2000" dirty="0"/>
              <a:t>with disabilities</a:t>
            </a:r>
            <a:r>
              <a:rPr lang="en-US" sz="2000" dirty="0" smtClean="0"/>
              <a:t>”:</a:t>
            </a:r>
            <a:endParaRPr lang="en-GB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68144" y="1923678"/>
            <a:ext cx="2869198" cy="30255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 smtClean="0"/>
              <a:t>Persons with disabilities will remain at work or find employment on the open labour market.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2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516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75454"/>
            <a:ext cx="8640960" cy="656374"/>
          </a:xfrm>
        </p:spPr>
        <p:txBody>
          <a:bodyPr anchor="t"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Disability (or partial work ability) affects almost every Finn during their work career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Freeform 7"/>
          <p:cNvSpPr>
            <a:spLocks noChangeAspect="1" noEditPoints="1"/>
          </p:cNvSpPr>
          <p:nvPr/>
        </p:nvSpPr>
        <p:spPr bwMode="auto">
          <a:xfrm>
            <a:off x="3434130" y="904063"/>
            <a:ext cx="2380417" cy="504000"/>
          </a:xfrm>
          <a:custGeom>
            <a:avLst/>
            <a:gdLst>
              <a:gd name="T0" fmla="*/ 2272 w 2541"/>
              <a:gd name="T1" fmla="*/ 290 h 538"/>
              <a:gd name="T2" fmla="*/ 2346 w 2541"/>
              <a:gd name="T3" fmla="*/ 92 h 538"/>
              <a:gd name="T4" fmla="*/ 2420 w 2541"/>
              <a:gd name="T5" fmla="*/ 268 h 538"/>
              <a:gd name="T6" fmla="*/ 2346 w 2541"/>
              <a:gd name="T7" fmla="*/ 446 h 538"/>
              <a:gd name="T8" fmla="*/ 2522 w 2541"/>
              <a:gd name="T9" fmla="*/ 400 h 538"/>
              <a:gd name="T10" fmla="*/ 2507 w 2541"/>
              <a:gd name="T11" fmla="*/ 99 h 538"/>
              <a:gd name="T12" fmla="*/ 2365 w 2541"/>
              <a:gd name="T13" fmla="*/ 1 h 538"/>
              <a:gd name="T14" fmla="*/ 2166 w 2541"/>
              <a:gd name="T15" fmla="*/ 148 h 538"/>
              <a:gd name="T16" fmla="*/ 2206 w 2541"/>
              <a:gd name="T17" fmla="*/ 471 h 538"/>
              <a:gd name="T18" fmla="*/ 1940 w 2541"/>
              <a:gd name="T19" fmla="*/ 446 h 538"/>
              <a:gd name="T20" fmla="*/ 1866 w 2541"/>
              <a:gd name="T21" fmla="*/ 268 h 538"/>
              <a:gd name="T22" fmla="*/ 1949 w 2541"/>
              <a:gd name="T23" fmla="*/ 93 h 538"/>
              <a:gd name="T24" fmla="*/ 2014 w 2541"/>
              <a:gd name="T25" fmla="*/ 290 h 538"/>
              <a:gd name="T26" fmla="*/ 1939 w 2541"/>
              <a:gd name="T27" fmla="*/ 538 h 538"/>
              <a:gd name="T28" fmla="*/ 2120 w 2541"/>
              <a:gd name="T29" fmla="*/ 388 h 538"/>
              <a:gd name="T30" fmla="*/ 2098 w 2541"/>
              <a:gd name="T31" fmla="*/ 92 h 538"/>
              <a:gd name="T32" fmla="*/ 1942 w 2541"/>
              <a:gd name="T33" fmla="*/ 0 h 538"/>
              <a:gd name="T34" fmla="*/ 1756 w 2541"/>
              <a:gd name="T35" fmla="*/ 164 h 538"/>
              <a:gd name="T36" fmla="*/ 1804 w 2541"/>
              <a:gd name="T37" fmla="*/ 476 h 538"/>
              <a:gd name="T38" fmla="*/ 1527 w 2541"/>
              <a:gd name="T39" fmla="*/ 445 h 538"/>
              <a:gd name="T40" fmla="*/ 1461 w 2541"/>
              <a:gd name="T41" fmla="*/ 247 h 538"/>
              <a:gd name="T42" fmla="*/ 1549 w 2541"/>
              <a:gd name="T43" fmla="*/ 94 h 538"/>
              <a:gd name="T44" fmla="*/ 1608 w 2541"/>
              <a:gd name="T45" fmla="*/ 310 h 538"/>
              <a:gd name="T46" fmla="*/ 1547 w 2541"/>
              <a:gd name="T47" fmla="*/ 537 h 538"/>
              <a:gd name="T48" fmla="*/ 1718 w 2541"/>
              <a:gd name="T49" fmla="*/ 376 h 538"/>
              <a:gd name="T50" fmla="*/ 1690 w 2541"/>
              <a:gd name="T51" fmla="*/ 86 h 538"/>
              <a:gd name="T52" fmla="*/ 1521 w 2541"/>
              <a:gd name="T53" fmla="*/ 1 h 538"/>
              <a:gd name="T54" fmla="*/ 1348 w 2541"/>
              <a:gd name="T55" fmla="*/ 180 h 538"/>
              <a:gd name="T56" fmla="*/ 1404 w 2541"/>
              <a:gd name="T57" fmla="*/ 481 h 538"/>
              <a:gd name="T58" fmla="*/ 1001 w 2541"/>
              <a:gd name="T59" fmla="*/ 445 h 538"/>
              <a:gd name="T60" fmla="*/ 935 w 2541"/>
              <a:gd name="T61" fmla="*/ 247 h 538"/>
              <a:gd name="T62" fmla="*/ 1022 w 2541"/>
              <a:gd name="T63" fmla="*/ 94 h 538"/>
              <a:gd name="T64" fmla="*/ 1082 w 2541"/>
              <a:gd name="T65" fmla="*/ 310 h 538"/>
              <a:gd name="T66" fmla="*/ 1020 w 2541"/>
              <a:gd name="T67" fmla="*/ 537 h 538"/>
              <a:gd name="T68" fmla="*/ 1192 w 2541"/>
              <a:gd name="T69" fmla="*/ 376 h 538"/>
              <a:gd name="T70" fmla="*/ 1163 w 2541"/>
              <a:gd name="T71" fmla="*/ 86 h 538"/>
              <a:gd name="T72" fmla="*/ 994 w 2541"/>
              <a:gd name="T73" fmla="*/ 1 h 538"/>
              <a:gd name="T74" fmla="*/ 822 w 2541"/>
              <a:gd name="T75" fmla="*/ 180 h 538"/>
              <a:gd name="T76" fmla="*/ 878 w 2541"/>
              <a:gd name="T77" fmla="*/ 481 h 538"/>
              <a:gd name="T78" fmla="*/ 591 w 2541"/>
              <a:gd name="T79" fmla="*/ 444 h 538"/>
              <a:gd name="T80" fmla="*/ 530 w 2541"/>
              <a:gd name="T81" fmla="*/ 227 h 538"/>
              <a:gd name="T82" fmla="*/ 621 w 2541"/>
              <a:gd name="T83" fmla="*/ 95 h 538"/>
              <a:gd name="T84" fmla="*/ 674 w 2541"/>
              <a:gd name="T85" fmla="*/ 329 h 538"/>
              <a:gd name="T86" fmla="*/ 626 w 2541"/>
              <a:gd name="T87" fmla="*/ 536 h 538"/>
              <a:gd name="T88" fmla="*/ 790 w 2541"/>
              <a:gd name="T89" fmla="*/ 364 h 538"/>
              <a:gd name="T90" fmla="*/ 755 w 2541"/>
              <a:gd name="T91" fmla="*/ 80 h 538"/>
              <a:gd name="T92" fmla="*/ 573 w 2541"/>
              <a:gd name="T93" fmla="*/ 3 h 538"/>
              <a:gd name="T94" fmla="*/ 413 w 2541"/>
              <a:gd name="T95" fmla="*/ 197 h 538"/>
              <a:gd name="T96" fmla="*/ 476 w 2541"/>
              <a:gd name="T97" fmla="*/ 487 h 538"/>
              <a:gd name="T98" fmla="*/ 186 w 2541"/>
              <a:gd name="T99" fmla="*/ 446 h 538"/>
              <a:gd name="T100" fmla="*/ 131 w 2541"/>
              <a:gd name="T101" fmla="*/ 303 h 538"/>
              <a:gd name="T102" fmla="*/ 235 w 2541"/>
              <a:gd name="T103" fmla="*/ 276 h 538"/>
              <a:gd name="T104" fmla="*/ 256 w 2541"/>
              <a:gd name="T105" fmla="*/ 422 h 538"/>
              <a:gd name="T106" fmla="*/ 195 w 2541"/>
              <a:gd name="T107" fmla="*/ 20 h 538"/>
              <a:gd name="T108" fmla="*/ 10 w 2541"/>
              <a:gd name="T109" fmla="*/ 224 h 538"/>
              <a:gd name="T110" fmla="*/ 65 w 2541"/>
              <a:gd name="T111" fmla="*/ 485 h 538"/>
              <a:gd name="T112" fmla="*/ 284 w 2541"/>
              <a:gd name="T113" fmla="*/ 523 h 538"/>
              <a:gd name="T114" fmla="*/ 398 w 2541"/>
              <a:gd name="T115" fmla="*/ 340 h 538"/>
              <a:gd name="T116" fmla="*/ 313 w 2541"/>
              <a:gd name="T117" fmla="*/ 198 h 538"/>
              <a:gd name="T118" fmla="*/ 129 w 2541"/>
              <a:gd name="T119" fmla="*/ 204 h 538"/>
              <a:gd name="T120" fmla="*/ 308 w 2541"/>
              <a:gd name="T121" fmla="*/ 9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1" h="538">
                <a:moveTo>
                  <a:pt x="2346" y="446"/>
                </a:moveTo>
                <a:lnTo>
                  <a:pt x="2338" y="445"/>
                </a:lnTo>
                <a:lnTo>
                  <a:pt x="2333" y="444"/>
                </a:lnTo>
                <a:lnTo>
                  <a:pt x="2330" y="443"/>
                </a:lnTo>
                <a:lnTo>
                  <a:pt x="2326" y="442"/>
                </a:lnTo>
                <a:lnTo>
                  <a:pt x="2322" y="440"/>
                </a:lnTo>
                <a:lnTo>
                  <a:pt x="2318" y="437"/>
                </a:lnTo>
                <a:lnTo>
                  <a:pt x="2315" y="435"/>
                </a:lnTo>
                <a:lnTo>
                  <a:pt x="2308" y="429"/>
                </a:lnTo>
                <a:lnTo>
                  <a:pt x="2305" y="425"/>
                </a:lnTo>
                <a:lnTo>
                  <a:pt x="2302" y="421"/>
                </a:lnTo>
                <a:lnTo>
                  <a:pt x="2296" y="412"/>
                </a:lnTo>
                <a:lnTo>
                  <a:pt x="2291" y="402"/>
                </a:lnTo>
                <a:lnTo>
                  <a:pt x="2289" y="396"/>
                </a:lnTo>
                <a:lnTo>
                  <a:pt x="2287" y="390"/>
                </a:lnTo>
                <a:lnTo>
                  <a:pt x="2283" y="377"/>
                </a:lnTo>
                <a:lnTo>
                  <a:pt x="2279" y="363"/>
                </a:lnTo>
                <a:lnTo>
                  <a:pt x="2276" y="347"/>
                </a:lnTo>
                <a:lnTo>
                  <a:pt x="2274" y="329"/>
                </a:lnTo>
                <a:lnTo>
                  <a:pt x="2273" y="310"/>
                </a:lnTo>
                <a:lnTo>
                  <a:pt x="2272" y="290"/>
                </a:lnTo>
                <a:lnTo>
                  <a:pt x="2272" y="268"/>
                </a:lnTo>
                <a:lnTo>
                  <a:pt x="2272" y="247"/>
                </a:lnTo>
                <a:lnTo>
                  <a:pt x="2273" y="227"/>
                </a:lnTo>
                <a:lnTo>
                  <a:pt x="2275" y="208"/>
                </a:lnTo>
                <a:lnTo>
                  <a:pt x="2276" y="199"/>
                </a:lnTo>
                <a:lnTo>
                  <a:pt x="2277" y="191"/>
                </a:lnTo>
                <a:lnTo>
                  <a:pt x="2280" y="175"/>
                </a:lnTo>
                <a:lnTo>
                  <a:pt x="2283" y="161"/>
                </a:lnTo>
                <a:lnTo>
                  <a:pt x="2287" y="148"/>
                </a:lnTo>
                <a:lnTo>
                  <a:pt x="2292" y="136"/>
                </a:lnTo>
                <a:lnTo>
                  <a:pt x="2294" y="131"/>
                </a:lnTo>
                <a:lnTo>
                  <a:pt x="2297" y="126"/>
                </a:lnTo>
                <a:lnTo>
                  <a:pt x="2303" y="117"/>
                </a:lnTo>
                <a:lnTo>
                  <a:pt x="2309" y="109"/>
                </a:lnTo>
                <a:lnTo>
                  <a:pt x="2315" y="103"/>
                </a:lnTo>
                <a:lnTo>
                  <a:pt x="2319" y="100"/>
                </a:lnTo>
                <a:lnTo>
                  <a:pt x="2322" y="98"/>
                </a:lnTo>
                <a:lnTo>
                  <a:pt x="2330" y="95"/>
                </a:lnTo>
                <a:lnTo>
                  <a:pt x="2334" y="94"/>
                </a:lnTo>
                <a:lnTo>
                  <a:pt x="2338" y="93"/>
                </a:lnTo>
                <a:lnTo>
                  <a:pt x="2346" y="92"/>
                </a:lnTo>
                <a:lnTo>
                  <a:pt x="2355" y="93"/>
                </a:lnTo>
                <a:lnTo>
                  <a:pt x="2359" y="94"/>
                </a:lnTo>
                <a:lnTo>
                  <a:pt x="2363" y="95"/>
                </a:lnTo>
                <a:lnTo>
                  <a:pt x="2367" y="97"/>
                </a:lnTo>
                <a:lnTo>
                  <a:pt x="2371" y="98"/>
                </a:lnTo>
                <a:lnTo>
                  <a:pt x="2375" y="101"/>
                </a:lnTo>
                <a:lnTo>
                  <a:pt x="2378" y="103"/>
                </a:lnTo>
                <a:lnTo>
                  <a:pt x="2382" y="106"/>
                </a:lnTo>
                <a:lnTo>
                  <a:pt x="2385" y="110"/>
                </a:lnTo>
                <a:lnTo>
                  <a:pt x="2391" y="117"/>
                </a:lnTo>
                <a:lnTo>
                  <a:pt x="2396" y="126"/>
                </a:lnTo>
                <a:lnTo>
                  <a:pt x="2401" y="137"/>
                </a:lnTo>
                <a:lnTo>
                  <a:pt x="2406" y="149"/>
                </a:lnTo>
                <a:lnTo>
                  <a:pt x="2409" y="162"/>
                </a:lnTo>
                <a:lnTo>
                  <a:pt x="2413" y="176"/>
                </a:lnTo>
                <a:lnTo>
                  <a:pt x="2415" y="192"/>
                </a:lnTo>
                <a:lnTo>
                  <a:pt x="2417" y="209"/>
                </a:lnTo>
                <a:lnTo>
                  <a:pt x="2419" y="227"/>
                </a:lnTo>
                <a:lnTo>
                  <a:pt x="2419" y="237"/>
                </a:lnTo>
                <a:lnTo>
                  <a:pt x="2419" y="247"/>
                </a:lnTo>
                <a:lnTo>
                  <a:pt x="2420" y="268"/>
                </a:lnTo>
                <a:lnTo>
                  <a:pt x="2419" y="290"/>
                </a:lnTo>
                <a:lnTo>
                  <a:pt x="2419" y="310"/>
                </a:lnTo>
                <a:lnTo>
                  <a:pt x="2417" y="329"/>
                </a:lnTo>
                <a:lnTo>
                  <a:pt x="2415" y="346"/>
                </a:lnTo>
                <a:lnTo>
                  <a:pt x="2412" y="362"/>
                </a:lnTo>
                <a:lnTo>
                  <a:pt x="2409" y="376"/>
                </a:lnTo>
                <a:lnTo>
                  <a:pt x="2405" y="390"/>
                </a:lnTo>
                <a:lnTo>
                  <a:pt x="2401" y="401"/>
                </a:lnTo>
                <a:lnTo>
                  <a:pt x="2396" y="412"/>
                </a:lnTo>
                <a:lnTo>
                  <a:pt x="2391" y="421"/>
                </a:lnTo>
                <a:lnTo>
                  <a:pt x="2385" y="428"/>
                </a:lnTo>
                <a:lnTo>
                  <a:pt x="2382" y="432"/>
                </a:lnTo>
                <a:lnTo>
                  <a:pt x="2378" y="435"/>
                </a:lnTo>
                <a:lnTo>
                  <a:pt x="2375" y="437"/>
                </a:lnTo>
                <a:lnTo>
                  <a:pt x="2371" y="440"/>
                </a:lnTo>
                <a:lnTo>
                  <a:pt x="2368" y="441"/>
                </a:lnTo>
                <a:lnTo>
                  <a:pt x="2364" y="443"/>
                </a:lnTo>
                <a:lnTo>
                  <a:pt x="2360" y="444"/>
                </a:lnTo>
                <a:lnTo>
                  <a:pt x="2356" y="445"/>
                </a:lnTo>
                <a:lnTo>
                  <a:pt x="2347" y="446"/>
                </a:lnTo>
                <a:lnTo>
                  <a:pt x="2346" y="446"/>
                </a:lnTo>
                <a:close/>
                <a:moveTo>
                  <a:pt x="2345" y="538"/>
                </a:moveTo>
                <a:lnTo>
                  <a:pt x="2357" y="537"/>
                </a:lnTo>
                <a:lnTo>
                  <a:pt x="2369" y="536"/>
                </a:lnTo>
                <a:lnTo>
                  <a:pt x="2380" y="534"/>
                </a:lnTo>
                <a:lnTo>
                  <a:pt x="2391" y="532"/>
                </a:lnTo>
                <a:lnTo>
                  <a:pt x="2402" y="529"/>
                </a:lnTo>
                <a:lnTo>
                  <a:pt x="2412" y="526"/>
                </a:lnTo>
                <a:lnTo>
                  <a:pt x="2422" y="522"/>
                </a:lnTo>
                <a:lnTo>
                  <a:pt x="2431" y="518"/>
                </a:lnTo>
                <a:lnTo>
                  <a:pt x="2440" y="513"/>
                </a:lnTo>
                <a:lnTo>
                  <a:pt x="2449" y="507"/>
                </a:lnTo>
                <a:lnTo>
                  <a:pt x="2457" y="501"/>
                </a:lnTo>
                <a:lnTo>
                  <a:pt x="2465" y="494"/>
                </a:lnTo>
                <a:lnTo>
                  <a:pt x="2472" y="487"/>
                </a:lnTo>
                <a:lnTo>
                  <a:pt x="2480" y="479"/>
                </a:lnTo>
                <a:lnTo>
                  <a:pt x="2486" y="471"/>
                </a:lnTo>
                <a:lnTo>
                  <a:pt x="2493" y="462"/>
                </a:lnTo>
                <a:lnTo>
                  <a:pt x="2498" y="453"/>
                </a:lnTo>
                <a:lnTo>
                  <a:pt x="2504" y="443"/>
                </a:lnTo>
                <a:lnTo>
                  <a:pt x="2514" y="422"/>
                </a:lnTo>
                <a:lnTo>
                  <a:pt x="2522" y="400"/>
                </a:lnTo>
                <a:lnTo>
                  <a:pt x="2526" y="388"/>
                </a:lnTo>
                <a:lnTo>
                  <a:pt x="2529" y="376"/>
                </a:lnTo>
                <a:lnTo>
                  <a:pt x="2532" y="364"/>
                </a:lnTo>
                <a:lnTo>
                  <a:pt x="2534" y="351"/>
                </a:lnTo>
                <a:lnTo>
                  <a:pt x="2537" y="338"/>
                </a:lnTo>
                <a:lnTo>
                  <a:pt x="2538" y="325"/>
                </a:lnTo>
                <a:lnTo>
                  <a:pt x="2540" y="311"/>
                </a:lnTo>
                <a:lnTo>
                  <a:pt x="2541" y="296"/>
                </a:lnTo>
                <a:lnTo>
                  <a:pt x="2541" y="282"/>
                </a:lnTo>
                <a:lnTo>
                  <a:pt x="2541" y="267"/>
                </a:lnTo>
                <a:lnTo>
                  <a:pt x="2541" y="249"/>
                </a:lnTo>
                <a:lnTo>
                  <a:pt x="2540" y="231"/>
                </a:lnTo>
                <a:lnTo>
                  <a:pt x="2539" y="214"/>
                </a:lnTo>
                <a:lnTo>
                  <a:pt x="2537" y="197"/>
                </a:lnTo>
                <a:lnTo>
                  <a:pt x="2534" y="181"/>
                </a:lnTo>
                <a:lnTo>
                  <a:pt x="2530" y="165"/>
                </a:lnTo>
                <a:lnTo>
                  <a:pt x="2526" y="149"/>
                </a:lnTo>
                <a:lnTo>
                  <a:pt x="2522" y="134"/>
                </a:lnTo>
                <a:lnTo>
                  <a:pt x="2517" y="120"/>
                </a:lnTo>
                <a:lnTo>
                  <a:pt x="2511" y="106"/>
                </a:lnTo>
                <a:lnTo>
                  <a:pt x="2507" y="99"/>
                </a:lnTo>
                <a:lnTo>
                  <a:pt x="2504" y="92"/>
                </a:lnTo>
                <a:lnTo>
                  <a:pt x="2500" y="86"/>
                </a:lnTo>
                <a:lnTo>
                  <a:pt x="2496" y="80"/>
                </a:lnTo>
                <a:lnTo>
                  <a:pt x="2492" y="74"/>
                </a:lnTo>
                <a:lnTo>
                  <a:pt x="2488" y="68"/>
                </a:lnTo>
                <a:lnTo>
                  <a:pt x="2484" y="63"/>
                </a:lnTo>
                <a:lnTo>
                  <a:pt x="2479" y="57"/>
                </a:lnTo>
                <a:lnTo>
                  <a:pt x="2470" y="47"/>
                </a:lnTo>
                <a:lnTo>
                  <a:pt x="2459" y="38"/>
                </a:lnTo>
                <a:lnTo>
                  <a:pt x="2454" y="33"/>
                </a:lnTo>
                <a:lnTo>
                  <a:pt x="2448" y="29"/>
                </a:lnTo>
                <a:lnTo>
                  <a:pt x="2442" y="25"/>
                </a:lnTo>
                <a:lnTo>
                  <a:pt x="2436" y="22"/>
                </a:lnTo>
                <a:lnTo>
                  <a:pt x="2430" y="18"/>
                </a:lnTo>
                <a:lnTo>
                  <a:pt x="2424" y="15"/>
                </a:lnTo>
                <a:lnTo>
                  <a:pt x="2410" y="10"/>
                </a:lnTo>
                <a:lnTo>
                  <a:pt x="2403" y="8"/>
                </a:lnTo>
                <a:lnTo>
                  <a:pt x="2396" y="6"/>
                </a:lnTo>
                <a:lnTo>
                  <a:pt x="2388" y="4"/>
                </a:lnTo>
                <a:lnTo>
                  <a:pt x="2381" y="3"/>
                </a:lnTo>
                <a:lnTo>
                  <a:pt x="2365" y="1"/>
                </a:lnTo>
                <a:lnTo>
                  <a:pt x="2348" y="0"/>
                </a:lnTo>
                <a:lnTo>
                  <a:pt x="2331" y="1"/>
                </a:lnTo>
                <a:lnTo>
                  <a:pt x="2316" y="3"/>
                </a:lnTo>
                <a:lnTo>
                  <a:pt x="2301" y="6"/>
                </a:lnTo>
                <a:lnTo>
                  <a:pt x="2286" y="10"/>
                </a:lnTo>
                <a:lnTo>
                  <a:pt x="2273" y="15"/>
                </a:lnTo>
                <a:lnTo>
                  <a:pt x="2266" y="18"/>
                </a:lnTo>
                <a:lnTo>
                  <a:pt x="2260" y="21"/>
                </a:lnTo>
                <a:lnTo>
                  <a:pt x="2248" y="28"/>
                </a:lnTo>
                <a:lnTo>
                  <a:pt x="2242" y="32"/>
                </a:lnTo>
                <a:lnTo>
                  <a:pt x="2237" y="36"/>
                </a:lnTo>
                <a:lnTo>
                  <a:pt x="2231" y="41"/>
                </a:lnTo>
                <a:lnTo>
                  <a:pt x="2226" y="46"/>
                </a:lnTo>
                <a:lnTo>
                  <a:pt x="2216" y="56"/>
                </a:lnTo>
                <a:lnTo>
                  <a:pt x="2207" y="67"/>
                </a:lnTo>
                <a:lnTo>
                  <a:pt x="2198" y="78"/>
                </a:lnTo>
                <a:lnTo>
                  <a:pt x="2190" y="91"/>
                </a:lnTo>
                <a:lnTo>
                  <a:pt x="2183" y="104"/>
                </a:lnTo>
                <a:lnTo>
                  <a:pt x="2176" y="118"/>
                </a:lnTo>
                <a:lnTo>
                  <a:pt x="2171" y="133"/>
                </a:lnTo>
                <a:lnTo>
                  <a:pt x="2166" y="148"/>
                </a:lnTo>
                <a:lnTo>
                  <a:pt x="2161" y="164"/>
                </a:lnTo>
                <a:lnTo>
                  <a:pt x="2157" y="180"/>
                </a:lnTo>
                <a:lnTo>
                  <a:pt x="2154" y="197"/>
                </a:lnTo>
                <a:lnTo>
                  <a:pt x="2153" y="206"/>
                </a:lnTo>
                <a:lnTo>
                  <a:pt x="2152" y="215"/>
                </a:lnTo>
                <a:lnTo>
                  <a:pt x="2150" y="233"/>
                </a:lnTo>
                <a:lnTo>
                  <a:pt x="2150" y="251"/>
                </a:lnTo>
                <a:lnTo>
                  <a:pt x="2149" y="270"/>
                </a:lnTo>
                <a:lnTo>
                  <a:pt x="2150" y="288"/>
                </a:lnTo>
                <a:lnTo>
                  <a:pt x="2151" y="306"/>
                </a:lnTo>
                <a:lnTo>
                  <a:pt x="2152" y="324"/>
                </a:lnTo>
                <a:lnTo>
                  <a:pt x="2155" y="341"/>
                </a:lnTo>
                <a:lnTo>
                  <a:pt x="2157" y="357"/>
                </a:lnTo>
                <a:lnTo>
                  <a:pt x="2161" y="374"/>
                </a:lnTo>
                <a:lnTo>
                  <a:pt x="2165" y="389"/>
                </a:lnTo>
                <a:lnTo>
                  <a:pt x="2170" y="405"/>
                </a:lnTo>
                <a:lnTo>
                  <a:pt x="2176" y="419"/>
                </a:lnTo>
                <a:lnTo>
                  <a:pt x="2182" y="433"/>
                </a:lnTo>
                <a:lnTo>
                  <a:pt x="2189" y="447"/>
                </a:lnTo>
                <a:lnTo>
                  <a:pt x="2196" y="459"/>
                </a:lnTo>
                <a:lnTo>
                  <a:pt x="2206" y="471"/>
                </a:lnTo>
                <a:lnTo>
                  <a:pt x="2210" y="476"/>
                </a:lnTo>
                <a:lnTo>
                  <a:pt x="2215" y="481"/>
                </a:lnTo>
                <a:lnTo>
                  <a:pt x="2219" y="487"/>
                </a:lnTo>
                <a:lnTo>
                  <a:pt x="2224" y="492"/>
                </a:lnTo>
                <a:lnTo>
                  <a:pt x="2229" y="496"/>
                </a:lnTo>
                <a:lnTo>
                  <a:pt x="2235" y="501"/>
                </a:lnTo>
                <a:lnTo>
                  <a:pt x="2246" y="509"/>
                </a:lnTo>
                <a:lnTo>
                  <a:pt x="2252" y="513"/>
                </a:lnTo>
                <a:lnTo>
                  <a:pt x="2258" y="517"/>
                </a:lnTo>
                <a:lnTo>
                  <a:pt x="2270" y="523"/>
                </a:lnTo>
                <a:lnTo>
                  <a:pt x="2277" y="526"/>
                </a:lnTo>
                <a:lnTo>
                  <a:pt x="2284" y="528"/>
                </a:lnTo>
                <a:lnTo>
                  <a:pt x="2290" y="530"/>
                </a:lnTo>
                <a:lnTo>
                  <a:pt x="2298" y="532"/>
                </a:lnTo>
                <a:lnTo>
                  <a:pt x="2305" y="534"/>
                </a:lnTo>
                <a:lnTo>
                  <a:pt x="2313" y="535"/>
                </a:lnTo>
                <a:lnTo>
                  <a:pt x="2320" y="536"/>
                </a:lnTo>
                <a:lnTo>
                  <a:pt x="2328" y="537"/>
                </a:lnTo>
                <a:lnTo>
                  <a:pt x="2336" y="537"/>
                </a:lnTo>
                <a:lnTo>
                  <a:pt x="2345" y="538"/>
                </a:lnTo>
                <a:close/>
                <a:moveTo>
                  <a:pt x="1940" y="446"/>
                </a:moveTo>
                <a:lnTo>
                  <a:pt x="1932" y="445"/>
                </a:lnTo>
                <a:lnTo>
                  <a:pt x="1928" y="444"/>
                </a:lnTo>
                <a:lnTo>
                  <a:pt x="1924" y="443"/>
                </a:lnTo>
                <a:lnTo>
                  <a:pt x="1920" y="442"/>
                </a:lnTo>
                <a:lnTo>
                  <a:pt x="1916" y="440"/>
                </a:lnTo>
                <a:lnTo>
                  <a:pt x="1912" y="437"/>
                </a:lnTo>
                <a:lnTo>
                  <a:pt x="1909" y="435"/>
                </a:lnTo>
                <a:lnTo>
                  <a:pt x="1902" y="429"/>
                </a:lnTo>
                <a:lnTo>
                  <a:pt x="1899" y="425"/>
                </a:lnTo>
                <a:lnTo>
                  <a:pt x="1896" y="421"/>
                </a:lnTo>
                <a:lnTo>
                  <a:pt x="1891" y="412"/>
                </a:lnTo>
                <a:lnTo>
                  <a:pt x="1885" y="402"/>
                </a:lnTo>
                <a:lnTo>
                  <a:pt x="1883" y="396"/>
                </a:lnTo>
                <a:lnTo>
                  <a:pt x="1881" y="390"/>
                </a:lnTo>
                <a:lnTo>
                  <a:pt x="1877" y="377"/>
                </a:lnTo>
                <a:lnTo>
                  <a:pt x="1873" y="363"/>
                </a:lnTo>
                <a:lnTo>
                  <a:pt x="1871" y="347"/>
                </a:lnTo>
                <a:lnTo>
                  <a:pt x="1868" y="329"/>
                </a:lnTo>
                <a:lnTo>
                  <a:pt x="1867" y="310"/>
                </a:lnTo>
                <a:lnTo>
                  <a:pt x="1866" y="290"/>
                </a:lnTo>
                <a:lnTo>
                  <a:pt x="1866" y="268"/>
                </a:lnTo>
                <a:lnTo>
                  <a:pt x="1866" y="247"/>
                </a:lnTo>
                <a:lnTo>
                  <a:pt x="1867" y="227"/>
                </a:lnTo>
                <a:lnTo>
                  <a:pt x="1869" y="208"/>
                </a:lnTo>
                <a:lnTo>
                  <a:pt x="1870" y="199"/>
                </a:lnTo>
                <a:lnTo>
                  <a:pt x="1871" y="191"/>
                </a:lnTo>
                <a:lnTo>
                  <a:pt x="1874" y="175"/>
                </a:lnTo>
                <a:lnTo>
                  <a:pt x="1877" y="161"/>
                </a:lnTo>
                <a:lnTo>
                  <a:pt x="1881" y="148"/>
                </a:lnTo>
                <a:lnTo>
                  <a:pt x="1886" y="136"/>
                </a:lnTo>
                <a:lnTo>
                  <a:pt x="1888" y="131"/>
                </a:lnTo>
                <a:lnTo>
                  <a:pt x="1891" y="126"/>
                </a:lnTo>
                <a:lnTo>
                  <a:pt x="1897" y="117"/>
                </a:lnTo>
                <a:lnTo>
                  <a:pt x="1903" y="109"/>
                </a:lnTo>
                <a:lnTo>
                  <a:pt x="1909" y="103"/>
                </a:lnTo>
                <a:lnTo>
                  <a:pt x="1913" y="100"/>
                </a:lnTo>
                <a:lnTo>
                  <a:pt x="1916" y="98"/>
                </a:lnTo>
                <a:lnTo>
                  <a:pt x="1924" y="95"/>
                </a:lnTo>
                <a:lnTo>
                  <a:pt x="1928" y="94"/>
                </a:lnTo>
                <a:lnTo>
                  <a:pt x="1932" y="93"/>
                </a:lnTo>
                <a:lnTo>
                  <a:pt x="1940" y="92"/>
                </a:lnTo>
                <a:lnTo>
                  <a:pt x="1949" y="93"/>
                </a:lnTo>
                <a:lnTo>
                  <a:pt x="1953" y="94"/>
                </a:lnTo>
                <a:lnTo>
                  <a:pt x="1957" y="95"/>
                </a:lnTo>
                <a:lnTo>
                  <a:pt x="1961" y="97"/>
                </a:lnTo>
                <a:lnTo>
                  <a:pt x="1965" y="98"/>
                </a:lnTo>
                <a:lnTo>
                  <a:pt x="1969" y="101"/>
                </a:lnTo>
                <a:lnTo>
                  <a:pt x="1972" y="103"/>
                </a:lnTo>
                <a:lnTo>
                  <a:pt x="1976" y="106"/>
                </a:lnTo>
                <a:lnTo>
                  <a:pt x="1979" y="110"/>
                </a:lnTo>
                <a:lnTo>
                  <a:pt x="1985" y="117"/>
                </a:lnTo>
                <a:lnTo>
                  <a:pt x="1991" y="126"/>
                </a:lnTo>
                <a:lnTo>
                  <a:pt x="1995" y="137"/>
                </a:lnTo>
                <a:lnTo>
                  <a:pt x="2000" y="149"/>
                </a:lnTo>
                <a:lnTo>
                  <a:pt x="2004" y="162"/>
                </a:lnTo>
                <a:lnTo>
                  <a:pt x="2007" y="176"/>
                </a:lnTo>
                <a:lnTo>
                  <a:pt x="2009" y="192"/>
                </a:lnTo>
                <a:lnTo>
                  <a:pt x="2011" y="209"/>
                </a:lnTo>
                <a:lnTo>
                  <a:pt x="2013" y="227"/>
                </a:lnTo>
                <a:lnTo>
                  <a:pt x="2013" y="237"/>
                </a:lnTo>
                <a:lnTo>
                  <a:pt x="2014" y="247"/>
                </a:lnTo>
                <a:lnTo>
                  <a:pt x="2014" y="268"/>
                </a:lnTo>
                <a:lnTo>
                  <a:pt x="2014" y="290"/>
                </a:lnTo>
                <a:lnTo>
                  <a:pt x="2013" y="310"/>
                </a:lnTo>
                <a:lnTo>
                  <a:pt x="2011" y="329"/>
                </a:lnTo>
                <a:lnTo>
                  <a:pt x="2009" y="346"/>
                </a:lnTo>
                <a:lnTo>
                  <a:pt x="2007" y="362"/>
                </a:lnTo>
                <a:lnTo>
                  <a:pt x="2003" y="376"/>
                </a:lnTo>
                <a:lnTo>
                  <a:pt x="2000" y="390"/>
                </a:lnTo>
                <a:lnTo>
                  <a:pt x="1995" y="401"/>
                </a:lnTo>
                <a:lnTo>
                  <a:pt x="1990" y="412"/>
                </a:lnTo>
                <a:lnTo>
                  <a:pt x="1985" y="421"/>
                </a:lnTo>
                <a:lnTo>
                  <a:pt x="1979" y="428"/>
                </a:lnTo>
                <a:lnTo>
                  <a:pt x="1976" y="432"/>
                </a:lnTo>
                <a:lnTo>
                  <a:pt x="1972" y="435"/>
                </a:lnTo>
                <a:lnTo>
                  <a:pt x="1969" y="437"/>
                </a:lnTo>
                <a:lnTo>
                  <a:pt x="1965" y="440"/>
                </a:lnTo>
                <a:lnTo>
                  <a:pt x="1962" y="441"/>
                </a:lnTo>
                <a:lnTo>
                  <a:pt x="1958" y="443"/>
                </a:lnTo>
                <a:lnTo>
                  <a:pt x="1954" y="444"/>
                </a:lnTo>
                <a:lnTo>
                  <a:pt x="1950" y="445"/>
                </a:lnTo>
                <a:lnTo>
                  <a:pt x="1941" y="446"/>
                </a:lnTo>
                <a:lnTo>
                  <a:pt x="1940" y="446"/>
                </a:lnTo>
                <a:close/>
                <a:moveTo>
                  <a:pt x="1939" y="538"/>
                </a:moveTo>
                <a:lnTo>
                  <a:pt x="1952" y="537"/>
                </a:lnTo>
                <a:lnTo>
                  <a:pt x="1963" y="536"/>
                </a:lnTo>
                <a:lnTo>
                  <a:pt x="1975" y="534"/>
                </a:lnTo>
                <a:lnTo>
                  <a:pt x="1986" y="532"/>
                </a:lnTo>
                <a:lnTo>
                  <a:pt x="1996" y="529"/>
                </a:lnTo>
                <a:lnTo>
                  <a:pt x="2006" y="526"/>
                </a:lnTo>
                <a:lnTo>
                  <a:pt x="2016" y="522"/>
                </a:lnTo>
                <a:lnTo>
                  <a:pt x="2025" y="518"/>
                </a:lnTo>
                <a:lnTo>
                  <a:pt x="2034" y="513"/>
                </a:lnTo>
                <a:lnTo>
                  <a:pt x="2043" y="507"/>
                </a:lnTo>
                <a:lnTo>
                  <a:pt x="2051" y="501"/>
                </a:lnTo>
                <a:lnTo>
                  <a:pt x="2059" y="494"/>
                </a:lnTo>
                <a:lnTo>
                  <a:pt x="2067" y="487"/>
                </a:lnTo>
                <a:lnTo>
                  <a:pt x="2074" y="479"/>
                </a:lnTo>
                <a:lnTo>
                  <a:pt x="2080" y="471"/>
                </a:lnTo>
                <a:lnTo>
                  <a:pt x="2087" y="462"/>
                </a:lnTo>
                <a:lnTo>
                  <a:pt x="2093" y="453"/>
                </a:lnTo>
                <a:lnTo>
                  <a:pt x="2098" y="443"/>
                </a:lnTo>
                <a:lnTo>
                  <a:pt x="2108" y="422"/>
                </a:lnTo>
                <a:lnTo>
                  <a:pt x="2116" y="400"/>
                </a:lnTo>
                <a:lnTo>
                  <a:pt x="2120" y="388"/>
                </a:lnTo>
                <a:lnTo>
                  <a:pt x="2123" y="376"/>
                </a:lnTo>
                <a:lnTo>
                  <a:pt x="2126" y="364"/>
                </a:lnTo>
                <a:lnTo>
                  <a:pt x="2129" y="351"/>
                </a:lnTo>
                <a:lnTo>
                  <a:pt x="2131" y="338"/>
                </a:lnTo>
                <a:lnTo>
                  <a:pt x="2132" y="325"/>
                </a:lnTo>
                <a:lnTo>
                  <a:pt x="2134" y="311"/>
                </a:lnTo>
                <a:lnTo>
                  <a:pt x="2135" y="296"/>
                </a:lnTo>
                <a:lnTo>
                  <a:pt x="2135" y="282"/>
                </a:lnTo>
                <a:lnTo>
                  <a:pt x="2135" y="267"/>
                </a:lnTo>
                <a:lnTo>
                  <a:pt x="2135" y="249"/>
                </a:lnTo>
                <a:lnTo>
                  <a:pt x="2134" y="231"/>
                </a:lnTo>
                <a:lnTo>
                  <a:pt x="2133" y="214"/>
                </a:lnTo>
                <a:lnTo>
                  <a:pt x="2131" y="197"/>
                </a:lnTo>
                <a:lnTo>
                  <a:pt x="2128" y="181"/>
                </a:lnTo>
                <a:lnTo>
                  <a:pt x="2125" y="165"/>
                </a:lnTo>
                <a:lnTo>
                  <a:pt x="2121" y="149"/>
                </a:lnTo>
                <a:lnTo>
                  <a:pt x="2116" y="134"/>
                </a:lnTo>
                <a:lnTo>
                  <a:pt x="2111" y="120"/>
                </a:lnTo>
                <a:lnTo>
                  <a:pt x="2105" y="106"/>
                </a:lnTo>
                <a:lnTo>
                  <a:pt x="2101" y="99"/>
                </a:lnTo>
                <a:lnTo>
                  <a:pt x="2098" y="92"/>
                </a:lnTo>
                <a:lnTo>
                  <a:pt x="2094" y="86"/>
                </a:lnTo>
                <a:lnTo>
                  <a:pt x="2091" y="80"/>
                </a:lnTo>
                <a:lnTo>
                  <a:pt x="2087" y="74"/>
                </a:lnTo>
                <a:lnTo>
                  <a:pt x="2082" y="68"/>
                </a:lnTo>
                <a:lnTo>
                  <a:pt x="2078" y="63"/>
                </a:lnTo>
                <a:lnTo>
                  <a:pt x="2074" y="57"/>
                </a:lnTo>
                <a:lnTo>
                  <a:pt x="2064" y="47"/>
                </a:lnTo>
                <a:lnTo>
                  <a:pt x="2054" y="38"/>
                </a:lnTo>
                <a:lnTo>
                  <a:pt x="2048" y="33"/>
                </a:lnTo>
                <a:lnTo>
                  <a:pt x="2042" y="29"/>
                </a:lnTo>
                <a:lnTo>
                  <a:pt x="2037" y="25"/>
                </a:lnTo>
                <a:lnTo>
                  <a:pt x="2031" y="22"/>
                </a:lnTo>
                <a:lnTo>
                  <a:pt x="2024" y="18"/>
                </a:lnTo>
                <a:lnTo>
                  <a:pt x="2018" y="15"/>
                </a:lnTo>
                <a:lnTo>
                  <a:pt x="2004" y="10"/>
                </a:lnTo>
                <a:lnTo>
                  <a:pt x="1997" y="8"/>
                </a:lnTo>
                <a:lnTo>
                  <a:pt x="1990" y="6"/>
                </a:lnTo>
                <a:lnTo>
                  <a:pt x="1982" y="4"/>
                </a:lnTo>
                <a:lnTo>
                  <a:pt x="1975" y="3"/>
                </a:lnTo>
                <a:lnTo>
                  <a:pt x="1959" y="1"/>
                </a:lnTo>
                <a:lnTo>
                  <a:pt x="1942" y="0"/>
                </a:lnTo>
                <a:lnTo>
                  <a:pt x="1925" y="1"/>
                </a:lnTo>
                <a:lnTo>
                  <a:pt x="1910" y="3"/>
                </a:lnTo>
                <a:lnTo>
                  <a:pt x="1895" y="6"/>
                </a:lnTo>
                <a:lnTo>
                  <a:pt x="1881" y="10"/>
                </a:lnTo>
                <a:lnTo>
                  <a:pt x="1867" y="15"/>
                </a:lnTo>
                <a:lnTo>
                  <a:pt x="1861" y="18"/>
                </a:lnTo>
                <a:lnTo>
                  <a:pt x="1854" y="21"/>
                </a:lnTo>
                <a:lnTo>
                  <a:pt x="1842" y="28"/>
                </a:lnTo>
                <a:lnTo>
                  <a:pt x="1837" y="32"/>
                </a:lnTo>
                <a:lnTo>
                  <a:pt x="1831" y="36"/>
                </a:lnTo>
                <a:lnTo>
                  <a:pt x="1826" y="41"/>
                </a:lnTo>
                <a:lnTo>
                  <a:pt x="1820" y="46"/>
                </a:lnTo>
                <a:lnTo>
                  <a:pt x="1810" y="56"/>
                </a:lnTo>
                <a:lnTo>
                  <a:pt x="1801" y="67"/>
                </a:lnTo>
                <a:lnTo>
                  <a:pt x="1793" y="78"/>
                </a:lnTo>
                <a:lnTo>
                  <a:pt x="1785" y="91"/>
                </a:lnTo>
                <a:lnTo>
                  <a:pt x="1778" y="104"/>
                </a:lnTo>
                <a:lnTo>
                  <a:pt x="1771" y="118"/>
                </a:lnTo>
                <a:lnTo>
                  <a:pt x="1766" y="133"/>
                </a:lnTo>
                <a:lnTo>
                  <a:pt x="1761" y="148"/>
                </a:lnTo>
                <a:lnTo>
                  <a:pt x="1756" y="164"/>
                </a:lnTo>
                <a:lnTo>
                  <a:pt x="1753" y="180"/>
                </a:lnTo>
                <a:lnTo>
                  <a:pt x="1750" y="197"/>
                </a:lnTo>
                <a:lnTo>
                  <a:pt x="1748" y="206"/>
                </a:lnTo>
                <a:lnTo>
                  <a:pt x="1747" y="215"/>
                </a:lnTo>
                <a:lnTo>
                  <a:pt x="1746" y="233"/>
                </a:lnTo>
                <a:lnTo>
                  <a:pt x="1745" y="251"/>
                </a:lnTo>
                <a:lnTo>
                  <a:pt x="1744" y="270"/>
                </a:lnTo>
                <a:lnTo>
                  <a:pt x="1745" y="288"/>
                </a:lnTo>
                <a:lnTo>
                  <a:pt x="1746" y="306"/>
                </a:lnTo>
                <a:lnTo>
                  <a:pt x="1747" y="324"/>
                </a:lnTo>
                <a:lnTo>
                  <a:pt x="1750" y="341"/>
                </a:lnTo>
                <a:lnTo>
                  <a:pt x="1753" y="357"/>
                </a:lnTo>
                <a:lnTo>
                  <a:pt x="1756" y="374"/>
                </a:lnTo>
                <a:lnTo>
                  <a:pt x="1760" y="389"/>
                </a:lnTo>
                <a:lnTo>
                  <a:pt x="1765" y="405"/>
                </a:lnTo>
                <a:lnTo>
                  <a:pt x="1771" y="419"/>
                </a:lnTo>
                <a:lnTo>
                  <a:pt x="1777" y="433"/>
                </a:lnTo>
                <a:lnTo>
                  <a:pt x="1784" y="447"/>
                </a:lnTo>
                <a:lnTo>
                  <a:pt x="1791" y="459"/>
                </a:lnTo>
                <a:lnTo>
                  <a:pt x="1800" y="471"/>
                </a:lnTo>
                <a:lnTo>
                  <a:pt x="1804" y="476"/>
                </a:lnTo>
                <a:lnTo>
                  <a:pt x="1809" y="481"/>
                </a:lnTo>
                <a:lnTo>
                  <a:pt x="1813" y="487"/>
                </a:lnTo>
                <a:lnTo>
                  <a:pt x="1818" y="492"/>
                </a:lnTo>
                <a:lnTo>
                  <a:pt x="1823" y="496"/>
                </a:lnTo>
                <a:lnTo>
                  <a:pt x="1829" y="501"/>
                </a:lnTo>
                <a:lnTo>
                  <a:pt x="1840" y="509"/>
                </a:lnTo>
                <a:lnTo>
                  <a:pt x="1846" y="513"/>
                </a:lnTo>
                <a:lnTo>
                  <a:pt x="1852" y="517"/>
                </a:lnTo>
                <a:lnTo>
                  <a:pt x="1864" y="523"/>
                </a:lnTo>
                <a:lnTo>
                  <a:pt x="1871" y="526"/>
                </a:lnTo>
                <a:lnTo>
                  <a:pt x="1878" y="528"/>
                </a:lnTo>
                <a:lnTo>
                  <a:pt x="1885" y="530"/>
                </a:lnTo>
                <a:lnTo>
                  <a:pt x="1892" y="532"/>
                </a:lnTo>
                <a:lnTo>
                  <a:pt x="1899" y="534"/>
                </a:lnTo>
                <a:lnTo>
                  <a:pt x="1907" y="535"/>
                </a:lnTo>
                <a:lnTo>
                  <a:pt x="1914" y="536"/>
                </a:lnTo>
                <a:lnTo>
                  <a:pt x="1922" y="537"/>
                </a:lnTo>
                <a:lnTo>
                  <a:pt x="1930" y="537"/>
                </a:lnTo>
                <a:lnTo>
                  <a:pt x="1939" y="538"/>
                </a:lnTo>
                <a:close/>
                <a:moveTo>
                  <a:pt x="1535" y="446"/>
                </a:moveTo>
                <a:lnTo>
                  <a:pt x="1527" y="445"/>
                </a:lnTo>
                <a:lnTo>
                  <a:pt x="1523" y="444"/>
                </a:lnTo>
                <a:lnTo>
                  <a:pt x="1519" y="443"/>
                </a:lnTo>
                <a:lnTo>
                  <a:pt x="1515" y="442"/>
                </a:lnTo>
                <a:lnTo>
                  <a:pt x="1511" y="440"/>
                </a:lnTo>
                <a:lnTo>
                  <a:pt x="1508" y="437"/>
                </a:lnTo>
                <a:lnTo>
                  <a:pt x="1504" y="435"/>
                </a:lnTo>
                <a:lnTo>
                  <a:pt x="1497" y="429"/>
                </a:lnTo>
                <a:lnTo>
                  <a:pt x="1494" y="425"/>
                </a:lnTo>
                <a:lnTo>
                  <a:pt x="1491" y="421"/>
                </a:lnTo>
                <a:lnTo>
                  <a:pt x="1486" y="412"/>
                </a:lnTo>
                <a:lnTo>
                  <a:pt x="1481" y="402"/>
                </a:lnTo>
                <a:lnTo>
                  <a:pt x="1478" y="396"/>
                </a:lnTo>
                <a:lnTo>
                  <a:pt x="1476" y="390"/>
                </a:lnTo>
                <a:lnTo>
                  <a:pt x="1472" y="377"/>
                </a:lnTo>
                <a:lnTo>
                  <a:pt x="1469" y="363"/>
                </a:lnTo>
                <a:lnTo>
                  <a:pt x="1466" y="347"/>
                </a:lnTo>
                <a:lnTo>
                  <a:pt x="1464" y="329"/>
                </a:lnTo>
                <a:lnTo>
                  <a:pt x="1462" y="310"/>
                </a:lnTo>
                <a:lnTo>
                  <a:pt x="1461" y="290"/>
                </a:lnTo>
                <a:lnTo>
                  <a:pt x="1461" y="268"/>
                </a:lnTo>
                <a:lnTo>
                  <a:pt x="1461" y="247"/>
                </a:lnTo>
                <a:lnTo>
                  <a:pt x="1462" y="227"/>
                </a:lnTo>
                <a:lnTo>
                  <a:pt x="1464" y="208"/>
                </a:lnTo>
                <a:lnTo>
                  <a:pt x="1465" y="199"/>
                </a:lnTo>
                <a:lnTo>
                  <a:pt x="1466" y="191"/>
                </a:lnTo>
                <a:lnTo>
                  <a:pt x="1469" y="175"/>
                </a:lnTo>
                <a:lnTo>
                  <a:pt x="1472" y="161"/>
                </a:lnTo>
                <a:lnTo>
                  <a:pt x="1476" y="148"/>
                </a:lnTo>
                <a:lnTo>
                  <a:pt x="1481" y="136"/>
                </a:lnTo>
                <a:lnTo>
                  <a:pt x="1484" y="131"/>
                </a:lnTo>
                <a:lnTo>
                  <a:pt x="1486" y="126"/>
                </a:lnTo>
                <a:lnTo>
                  <a:pt x="1492" y="117"/>
                </a:lnTo>
                <a:lnTo>
                  <a:pt x="1498" y="109"/>
                </a:lnTo>
                <a:lnTo>
                  <a:pt x="1505" y="103"/>
                </a:lnTo>
                <a:lnTo>
                  <a:pt x="1508" y="100"/>
                </a:lnTo>
                <a:lnTo>
                  <a:pt x="1512" y="98"/>
                </a:lnTo>
                <a:lnTo>
                  <a:pt x="1519" y="95"/>
                </a:lnTo>
                <a:lnTo>
                  <a:pt x="1523" y="94"/>
                </a:lnTo>
                <a:lnTo>
                  <a:pt x="1527" y="93"/>
                </a:lnTo>
                <a:lnTo>
                  <a:pt x="1535" y="92"/>
                </a:lnTo>
                <a:lnTo>
                  <a:pt x="1544" y="93"/>
                </a:lnTo>
                <a:lnTo>
                  <a:pt x="1549" y="94"/>
                </a:lnTo>
                <a:lnTo>
                  <a:pt x="1553" y="95"/>
                </a:lnTo>
                <a:lnTo>
                  <a:pt x="1557" y="97"/>
                </a:lnTo>
                <a:lnTo>
                  <a:pt x="1560" y="98"/>
                </a:lnTo>
                <a:lnTo>
                  <a:pt x="1564" y="101"/>
                </a:lnTo>
                <a:lnTo>
                  <a:pt x="1568" y="103"/>
                </a:lnTo>
                <a:lnTo>
                  <a:pt x="1571" y="106"/>
                </a:lnTo>
                <a:lnTo>
                  <a:pt x="1574" y="110"/>
                </a:lnTo>
                <a:lnTo>
                  <a:pt x="1580" y="117"/>
                </a:lnTo>
                <a:lnTo>
                  <a:pt x="1586" y="126"/>
                </a:lnTo>
                <a:lnTo>
                  <a:pt x="1591" y="137"/>
                </a:lnTo>
                <a:lnTo>
                  <a:pt x="1595" y="149"/>
                </a:lnTo>
                <a:lnTo>
                  <a:pt x="1599" y="162"/>
                </a:lnTo>
                <a:lnTo>
                  <a:pt x="1602" y="176"/>
                </a:lnTo>
                <a:lnTo>
                  <a:pt x="1604" y="192"/>
                </a:lnTo>
                <a:lnTo>
                  <a:pt x="1606" y="209"/>
                </a:lnTo>
                <a:lnTo>
                  <a:pt x="1608" y="227"/>
                </a:lnTo>
                <a:lnTo>
                  <a:pt x="1608" y="237"/>
                </a:lnTo>
                <a:lnTo>
                  <a:pt x="1609" y="247"/>
                </a:lnTo>
                <a:lnTo>
                  <a:pt x="1609" y="268"/>
                </a:lnTo>
                <a:lnTo>
                  <a:pt x="1609" y="290"/>
                </a:lnTo>
                <a:lnTo>
                  <a:pt x="1608" y="310"/>
                </a:lnTo>
                <a:lnTo>
                  <a:pt x="1606" y="329"/>
                </a:lnTo>
                <a:lnTo>
                  <a:pt x="1604" y="346"/>
                </a:lnTo>
                <a:lnTo>
                  <a:pt x="1602" y="362"/>
                </a:lnTo>
                <a:lnTo>
                  <a:pt x="1599" y="376"/>
                </a:lnTo>
                <a:lnTo>
                  <a:pt x="1595" y="390"/>
                </a:lnTo>
                <a:lnTo>
                  <a:pt x="1590" y="401"/>
                </a:lnTo>
                <a:lnTo>
                  <a:pt x="1585" y="412"/>
                </a:lnTo>
                <a:lnTo>
                  <a:pt x="1580" y="421"/>
                </a:lnTo>
                <a:lnTo>
                  <a:pt x="1574" y="428"/>
                </a:lnTo>
                <a:lnTo>
                  <a:pt x="1571" y="432"/>
                </a:lnTo>
                <a:lnTo>
                  <a:pt x="1568" y="435"/>
                </a:lnTo>
                <a:lnTo>
                  <a:pt x="1564" y="437"/>
                </a:lnTo>
                <a:lnTo>
                  <a:pt x="1561" y="440"/>
                </a:lnTo>
                <a:lnTo>
                  <a:pt x="1557" y="441"/>
                </a:lnTo>
                <a:lnTo>
                  <a:pt x="1553" y="443"/>
                </a:lnTo>
                <a:lnTo>
                  <a:pt x="1549" y="444"/>
                </a:lnTo>
                <a:lnTo>
                  <a:pt x="1545" y="445"/>
                </a:lnTo>
                <a:lnTo>
                  <a:pt x="1536" y="446"/>
                </a:lnTo>
                <a:lnTo>
                  <a:pt x="1535" y="446"/>
                </a:lnTo>
                <a:close/>
                <a:moveTo>
                  <a:pt x="1535" y="538"/>
                </a:moveTo>
                <a:lnTo>
                  <a:pt x="1547" y="537"/>
                </a:lnTo>
                <a:lnTo>
                  <a:pt x="1558" y="536"/>
                </a:lnTo>
                <a:lnTo>
                  <a:pt x="1570" y="534"/>
                </a:lnTo>
                <a:lnTo>
                  <a:pt x="1581" y="532"/>
                </a:lnTo>
                <a:lnTo>
                  <a:pt x="1591" y="529"/>
                </a:lnTo>
                <a:lnTo>
                  <a:pt x="1601" y="526"/>
                </a:lnTo>
                <a:lnTo>
                  <a:pt x="1611" y="522"/>
                </a:lnTo>
                <a:lnTo>
                  <a:pt x="1621" y="518"/>
                </a:lnTo>
                <a:lnTo>
                  <a:pt x="1630" y="513"/>
                </a:lnTo>
                <a:lnTo>
                  <a:pt x="1638" y="507"/>
                </a:lnTo>
                <a:lnTo>
                  <a:pt x="1646" y="501"/>
                </a:lnTo>
                <a:lnTo>
                  <a:pt x="1654" y="494"/>
                </a:lnTo>
                <a:lnTo>
                  <a:pt x="1662" y="487"/>
                </a:lnTo>
                <a:lnTo>
                  <a:pt x="1669" y="479"/>
                </a:lnTo>
                <a:lnTo>
                  <a:pt x="1676" y="471"/>
                </a:lnTo>
                <a:lnTo>
                  <a:pt x="1682" y="462"/>
                </a:lnTo>
                <a:lnTo>
                  <a:pt x="1688" y="453"/>
                </a:lnTo>
                <a:lnTo>
                  <a:pt x="1693" y="443"/>
                </a:lnTo>
                <a:lnTo>
                  <a:pt x="1703" y="422"/>
                </a:lnTo>
                <a:lnTo>
                  <a:pt x="1712" y="400"/>
                </a:lnTo>
                <a:lnTo>
                  <a:pt x="1715" y="388"/>
                </a:lnTo>
                <a:lnTo>
                  <a:pt x="1718" y="376"/>
                </a:lnTo>
                <a:lnTo>
                  <a:pt x="1721" y="364"/>
                </a:lnTo>
                <a:lnTo>
                  <a:pt x="1724" y="351"/>
                </a:lnTo>
                <a:lnTo>
                  <a:pt x="1726" y="338"/>
                </a:lnTo>
                <a:lnTo>
                  <a:pt x="1728" y="325"/>
                </a:lnTo>
                <a:lnTo>
                  <a:pt x="1729" y="311"/>
                </a:lnTo>
                <a:lnTo>
                  <a:pt x="1730" y="296"/>
                </a:lnTo>
                <a:lnTo>
                  <a:pt x="1730" y="282"/>
                </a:lnTo>
                <a:lnTo>
                  <a:pt x="1731" y="267"/>
                </a:lnTo>
                <a:lnTo>
                  <a:pt x="1730" y="249"/>
                </a:lnTo>
                <a:lnTo>
                  <a:pt x="1729" y="231"/>
                </a:lnTo>
                <a:lnTo>
                  <a:pt x="1728" y="214"/>
                </a:lnTo>
                <a:lnTo>
                  <a:pt x="1726" y="197"/>
                </a:lnTo>
                <a:lnTo>
                  <a:pt x="1723" y="181"/>
                </a:lnTo>
                <a:lnTo>
                  <a:pt x="1720" y="165"/>
                </a:lnTo>
                <a:lnTo>
                  <a:pt x="1716" y="149"/>
                </a:lnTo>
                <a:lnTo>
                  <a:pt x="1711" y="134"/>
                </a:lnTo>
                <a:lnTo>
                  <a:pt x="1706" y="120"/>
                </a:lnTo>
                <a:lnTo>
                  <a:pt x="1700" y="106"/>
                </a:lnTo>
                <a:lnTo>
                  <a:pt x="1697" y="99"/>
                </a:lnTo>
                <a:lnTo>
                  <a:pt x="1693" y="92"/>
                </a:lnTo>
                <a:lnTo>
                  <a:pt x="1690" y="86"/>
                </a:lnTo>
                <a:lnTo>
                  <a:pt x="1686" y="80"/>
                </a:lnTo>
                <a:lnTo>
                  <a:pt x="1682" y="74"/>
                </a:lnTo>
                <a:lnTo>
                  <a:pt x="1678" y="68"/>
                </a:lnTo>
                <a:lnTo>
                  <a:pt x="1673" y="63"/>
                </a:lnTo>
                <a:lnTo>
                  <a:pt x="1669" y="57"/>
                </a:lnTo>
                <a:lnTo>
                  <a:pt x="1659" y="47"/>
                </a:lnTo>
                <a:lnTo>
                  <a:pt x="1649" y="38"/>
                </a:lnTo>
                <a:lnTo>
                  <a:pt x="1643" y="33"/>
                </a:lnTo>
                <a:lnTo>
                  <a:pt x="1638" y="29"/>
                </a:lnTo>
                <a:lnTo>
                  <a:pt x="1632" y="25"/>
                </a:lnTo>
                <a:lnTo>
                  <a:pt x="1626" y="22"/>
                </a:lnTo>
                <a:lnTo>
                  <a:pt x="1619" y="18"/>
                </a:lnTo>
                <a:lnTo>
                  <a:pt x="1613" y="15"/>
                </a:lnTo>
                <a:lnTo>
                  <a:pt x="1599" y="10"/>
                </a:lnTo>
                <a:lnTo>
                  <a:pt x="1592" y="8"/>
                </a:lnTo>
                <a:lnTo>
                  <a:pt x="1585" y="6"/>
                </a:lnTo>
                <a:lnTo>
                  <a:pt x="1578" y="4"/>
                </a:lnTo>
                <a:lnTo>
                  <a:pt x="1570" y="3"/>
                </a:lnTo>
                <a:lnTo>
                  <a:pt x="1554" y="1"/>
                </a:lnTo>
                <a:lnTo>
                  <a:pt x="1537" y="0"/>
                </a:lnTo>
                <a:lnTo>
                  <a:pt x="1521" y="1"/>
                </a:lnTo>
                <a:lnTo>
                  <a:pt x="1505" y="3"/>
                </a:lnTo>
                <a:lnTo>
                  <a:pt x="1490" y="6"/>
                </a:lnTo>
                <a:lnTo>
                  <a:pt x="1476" y="10"/>
                </a:lnTo>
                <a:lnTo>
                  <a:pt x="1462" y="15"/>
                </a:lnTo>
                <a:lnTo>
                  <a:pt x="1456" y="18"/>
                </a:lnTo>
                <a:lnTo>
                  <a:pt x="1449" y="21"/>
                </a:lnTo>
                <a:lnTo>
                  <a:pt x="1437" y="28"/>
                </a:lnTo>
                <a:lnTo>
                  <a:pt x="1432" y="32"/>
                </a:lnTo>
                <a:lnTo>
                  <a:pt x="1426" y="36"/>
                </a:lnTo>
                <a:lnTo>
                  <a:pt x="1421" y="41"/>
                </a:lnTo>
                <a:lnTo>
                  <a:pt x="1415" y="46"/>
                </a:lnTo>
                <a:lnTo>
                  <a:pt x="1406" y="56"/>
                </a:lnTo>
                <a:lnTo>
                  <a:pt x="1396" y="67"/>
                </a:lnTo>
                <a:lnTo>
                  <a:pt x="1388" y="78"/>
                </a:lnTo>
                <a:lnTo>
                  <a:pt x="1380" y="91"/>
                </a:lnTo>
                <a:lnTo>
                  <a:pt x="1373" y="104"/>
                </a:lnTo>
                <a:lnTo>
                  <a:pt x="1367" y="118"/>
                </a:lnTo>
                <a:lnTo>
                  <a:pt x="1361" y="133"/>
                </a:lnTo>
                <a:lnTo>
                  <a:pt x="1356" y="148"/>
                </a:lnTo>
                <a:lnTo>
                  <a:pt x="1351" y="164"/>
                </a:lnTo>
                <a:lnTo>
                  <a:pt x="1348" y="180"/>
                </a:lnTo>
                <a:lnTo>
                  <a:pt x="1345" y="197"/>
                </a:lnTo>
                <a:lnTo>
                  <a:pt x="1344" y="206"/>
                </a:lnTo>
                <a:lnTo>
                  <a:pt x="1342" y="215"/>
                </a:lnTo>
                <a:lnTo>
                  <a:pt x="1341" y="233"/>
                </a:lnTo>
                <a:lnTo>
                  <a:pt x="1340" y="251"/>
                </a:lnTo>
                <a:lnTo>
                  <a:pt x="1339" y="270"/>
                </a:lnTo>
                <a:lnTo>
                  <a:pt x="1340" y="288"/>
                </a:lnTo>
                <a:lnTo>
                  <a:pt x="1341" y="306"/>
                </a:lnTo>
                <a:lnTo>
                  <a:pt x="1343" y="324"/>
                </a:lnTo>
                <a:lnTo>
                  <a:pt x="1345" y="341"/>
                </a:lnTo>
                <a:lnTo>
                  <a:pt x="1348" y="357"/>
                </a:lnTo>
                <a:lnTo>
                  <a:pt x="1351" y="374"/>
                </a:lnTo>
                <a:lnTo>
                  <a:pt x="1356" y="389"/>
                </a:lnTo>
                <a:lnTo>
                  <a:pt x="1360" y="405"/>
                </a:lnTo>
                <a:lnTo>
                  <a:pt x="1366" y="419"/>
                </a:lnTo>
                <a:lnTo>
                  <a:pt x="1372" y="433"/>
                </a:lnTo>
                <a:lnTo>
                  <a:pt x="1379" y="447"/>
                </a:lnTo>
                <a:lnTo>
                  <a:pt x="1387" y="459"/>
                </a:lnTo>
                <a:lnTo>
                  <a:pt x="1395" y="471"/>
                </a:lnTo>
                <a:lnTo>
                  <a:pt x="1399" y="476"/>
                </a:lnTo>
                <a:lnTo>
                  <a:pt x="1404" y="481"/>
                </a:lnTo>
                <a:lnTo>
                  <a:pt x="1409" y="487"/>
                </a:lnTo>
                <a:lnTo>
                  <a:pt x="1414" y="492"/>
                </a:lnTo>
                <a:lnTo>
                  <a:pt x="1419" y="496"/>
                </a:lnTo>
                <a:lnTo>
                  <a:pt x="1424" y="501"/>
                </a:lnTo>
                <a:lnTo>
                  <a:pt x="1435" y="509"/>
                </a:lnTo>
                <a:lnTo>
                  <a:pt x="1441" y="513"/>
                </a:lnTo>
                <a:lnTo>
                  <a:pt x="1447" y="517"/>
                </a:lnTo>
                <a:lnTo>
                  <a:pt x="1459" y="523"/>
                </a:lnTo>
                <a:lnTo>
                  <a:pt x="1466" y="526"/>
                </a:lnTo>
                <a:lnTo>
                  <a:pt x="1473" y="528"/>
                </a:lnTo>
                <a:lnTo>
                  <a:pt x="1480" y="530"/>
                </a:lnTo>
                <a:lnTo>
                  <a:pt x="1487" y="532"/>
                </a:lnTo>
                <a:lnTo>
                  <a:pt x="1494" y="534"/>
                </a:lnTo>
                <a:lnTo>
                  <a:pt x="1502" y="535"/>
                </a:lnTo>
                <a:lnTo>
                  <a:pt x="1510" y="536"/>
                </a:lnTo>
                <a:lnTo>
                  <a:pt x="1517" y="537"/>
                </a:lnTo>
                <a:lnTo>
                  <a:pt x="1526" y="537"/>
                </a:lnTo>
                <a:lnTo>
                  <a:pt x="1534" y="538"/>
                </a:lnTo>
                <a:lnTo>
                  <a:pt x="1535" y="538"/>
                </a:lnTo>
                <a:close/>
                <a:moveTo>
                  <a:pt x="1009" y="446"/>
                </a:moveTo>
                <a:lnTo>
                  <a:pt x="1001" y="445"/>
                </a:lnTo>
                <a:lnTo>
                  <a:pt x="997" y="444"/>
                </a:lnTo>
                <a:lnTo>
                  <a:pt x="993" y="443"/>
                </a:lnTo>
                <a:lnTo>
                  <a:pt x="989" y="442"/>
                </a:lnTo>
                <a:lnTo>
                  <a:pt x="985" y="440"/>
                </a:lnTo>
                <a:lnTo>
                  <a:pt x="981" y="437"/>
                </a:lnTo>
                <a:lnTo>
                  <a:pt x="978" y="435"/>
                </a:lnTo>
                <a:lnTo>
                  <a:pt x="971" y="429"/>
                </a:lnTo>
                <a:lnTo>
                  <a:pt x="968" y="425"/>
                </a:lnTo>
                <a:lnTo>
                  <a:pt x="965" y="421"/>
                </a:lnTo>
                <a:lnTo>
                  <a:pt x="959" y="412"/>
                </a:lnTo>
                <a:lnTo>
                  <a:pt x="954" y="402"/>
                </a:lnTo>
                <a:lnTo>
                  <a:pt x="952" y="396"/>
                </a:lnTo>
                <a:lnTo>
                  <a:pt x="950" y="390"/>
                </a:lnTo>
                <a:lnTo>
                  <a:pt x="946" y="377"/>
                </a:lnTo>
                <a:lnTo>
                  <a:pt x="942" y="363"/>
                </a:lnTo>
                <a:lnTo>
                  <a:pt x="939" y="347"/>
                </a:lnTo>
                <a:lnTo>
                  <a:pt x="937" y="329"/>
                </a:lnTo>
                <a:lnTo>
                  <a:pt x="936" y="310"/>
                </a:lnTo>
                <a:lnTo>
                  <a:pt x="935" y="290"/>
                </a:lnTo>
                <a:lnTo>
                  <a:pt x="935" y="268"/>
                </a:lnTo>
                <a:lnTo>
                  <a:pt x="935" y="247"/>
                </a:lnTo>
                <a:lnTo>
                  <a:pt x="936" y="227"/>
                </a:lnTo>
                <a:lnTo>
                  <a:pt x="938" y="208"/>
                </a:lnTo>
                <a:lnTo>
                  <a:pt x="939" y="199"/>
                </a:lnTo>
                <a:lnTo>
                  <a:pt x="940" y="191"/>
                </a:lnTo>
                <a:lnTo>
                  <a:pt x="943" y="175"/>
                </a:lnTo>
                <a:lnTo>
                  <a:pt x="946" y="161"/>
                </a:lnTo>
                <a:lnTo>
                  <a:pt x="950" y="148"/>
                </a:lnTo>
                <a:lnTo>
                  <a:pt x="955" y="136"/>
                </a:lnTo>
                <a:lnTo>
                  <a:pt x="957" y="131"/>
                </a:lnTo>
                <a:lnTo>
                  <a:pt x="960" y="126"/>
                </a:lnTo>
                <a:lnTo>
                  <a:pt x="966" y="117"/>
                </a:lnTo>
                <a:lnTo>
                  <a:pt x="972" y="109"/>
                </a:lnTo>
                <a:lnTo>
                  <a:pt x="978" y="103"/>
                </a:lnTo>
                <a:lnTo>
                  <a:pt x="982" y="100"/>
                </a:lnTo>
                <a:lnTo>
                  <a:pt x="985" y="98"/>
                </a:lnTo>
                <a:lnTo>
                  <a:pt x="993" y="95"/>
                </a:lnTo>
                <a:lnTo>
                  <a:pt x="997" y="94"/>
                </a:lnTo>
                <a:lnTo>
                  <a:pt x="1001" y="93"/>
                </a:lnTo>
                <a:lnTo>
                  <a:pt x="1009" y="92"/>
                </a:lnTo>
                <a:lnTo>
                  <a:pt x="1018" y="93"/>
                </a:lnTo>
                <a:lnTo>
                  <a:pt x="1022" y="94"/>
                </a:lnTo>
                <a:lnTo>
                  <a:pt x="1026" y="95"/>
                </a:lnTo>
                <a:lnTo>
                  <a:pt x="1030" y="97"/>
                </a:lnTo>
                <a:lnTo>
                  <a:pt x="1034" y="98"/>
                </a:lnTo>
                <a:lnTo>
                  <a:pt x="1038" y="101"/>
                </a:lnTo>
                <a:lnTo>
                  <a:pt x="1041" y="103"/>
                </a:lnTo>
                <a:lnTo>
                  <a:pt x="1045" y="106"/>
                </a:lnTo>
                <a:lnTo>
                  <a:pt x="1048" y="110"/>
                </a:lnTo>
                <a:lnTo>
                  <a:pt x="1054" y="117"/>
                </a:lnTo>
                <a:lnTo>
                  <a:pt x="1059" y="126"/>
                </a:lnTo>
                <a:lnTo>
                  <a:pt x="1064" y="137"/>
                </a:lnTo>
                <a:lnTo>
                  <a:pt x="1069" y="149"/>
                </a:lnTo>
                <a:lnTo>
                  <a:pt x="1072" y="162"/>
                </a:lnTo>
                <a:lnTo>
                  <a:pt x="1076" y="176"/>
                </a:lnTo>
                <a:lnTo>
                  <a:pt x="1078" y="192"/>
                </a:lnTo>
                <a:lnTo>
                  <a:pt x="1080" y="209"/>
                </a:lnTo>
                <a:lnTo>
                  <a:pt x="1082" y="227"/>
                </a:lnTo>
                <a:lnTo>
                  <a:pt x="1082" y="237"/>
                </a:lnTo>
                <a:lnTo>
                  <a:pt x="1083" y="247"/>
                </a:lnTo>
                <a:lnTo>
                  <a:pt x="1083" y="268"/>
                </a:lnTo>
                <a:lnTo>
                  <a:pt x="1082" y="290"/>
                </a:lnTo>
                <a:lnTo>
                  <a:pt x="1082" y="310"/>
                </a:lnTo>
                <a:lnTo>
                  <a:pt x="1080" y="329"/>
                </a:lnTo>
                <a:lnTo>
                  <a:pt x="1078" y="346"/>
                </a:lnTo>
                <a:lnTo>
                  <a:pt x="1075" y="362"/>
                </a:lnTo>
                <a:lnTo>
                  <a:pt x="1072" y="376"/>
                </a:lnTo>
                <a:lnTo>
                  <a:pt x="1068" y="390"/>
                </a:lnTo>
                <a:lnTo>
                  <a:pt x="1064" y="401"/>
                </a:lnTo>
                <a:lnTo>
                  <a:pt x="1059" y="412"/>
                </a:lnTo>
                <a:lnTo>
                  <a:pt x="1054" y="421"/>
                </a:lnTo>
                <a:lnTo>
                  <a:pt x="1048" y="428"/>
                </a:lnTo>
                <a:lnTo>
                  <a:pt x="1045" y="432"/>
                </a:lnTo>
                <a:lnTo>
                  <a:pt x="1041" y="435"/>
                </a:lnTo>
                <a:lnTo>
                  <a:pt x="1038" y="437"/>
                </a:lnTo>
                <a:lnTo>
                  <a:pt x="1034" y="440"/>
                </a:lnTo>
                <a:lnTo>
                  <a:pt x="1031" y="441"/>
                </a:lnTo>
                <a:lnTo>
                  <a:pt x="1027" y="443"/>
                </a:lnTo>
                <a:lnTo>
                  <a:pt x="1023" y="444"/>
                </a:lnTo>
                <a:lnTo>
                  <a:pt x="1019" y="445"/>
                </a:lnTo>
                <a:lnTo>
                  <a:pt x="1010" y="446"/>
                </a:lnTo>
                <a:lnTo>
                  <a:pt x="1009" y="446"/>
                </a:lnTo>
                <a:close/>
                <a:moveTo>
                  <a:pt x="1008" y="538"/>
                </a:moveTo>
                <a:lnTo>
                  <a:pt x="1020" y="537"/>
                </a:lnTo>
                <a:lnTo>
                  <a:pt x="1032" y="536"/>
                </a:lnTo>
                <a:lnTo>
                  <a:pt x="1044" y="534"/>
                </a:lnTo>
                <a:lnTo>
                  <a:pt x="1054" y="532"/>
                </a:lnTo>
                <a:lnTo>
                  <a:pt x="1065" y="529"/>
                </a:lnTo>
                <a:lnTo>
                  <a:pt x="1075" y="526"/>
                </a:lnTo>
                <a:lnTo>
                  <a:pt x="1085" y="522"/>
                </a:lnTo>
                <a:lnTo>
                  <a:pt x="1094" y="518"/>
                </a:lnTo>
                <a:lnTo>
                  <a:pt x="1103" y="513"/>
                </a:lnTo>
                <a:lnTo>
                  <a:pt x="1112" y="507"/>
                </a:lnTo>
                <a:lnTo>
                  <a:pt x="1120" y="501"/>
                </a:lnTo>
                <a:lnTo>
                  <a:pt x="1128" y="494"/>
                </a:lnTo>
                <a:lnTo>
                  <a:pt x="1135" y="487"/>
                </a:lnTo>
                <a:lnTo>
                  <a:pt x="1143" y="479"/>
                </a:lnTo>
                <a:lnTo>
                  <a:pt x="1149" y="471"/>
                </a:lnTo>
                <a:lnTo>
                  <a:pt x="1156" y="462"/>
                </a:lnTo>
                <a:lnTo>
                  <a:pt x="1161" y="453"/>
                </a:lnTo>
                <a:lnTo>
                  <a:pt x="1167" y="443"/>
                </a:lnTo>
                <a:lnTo>
                  <a:pt x="1177" y="422"/>
                </a:lnTo>
                <a:lnTo>
                  <a:pt x="1185" y="400"/>
                </a:lnTo>
                <a:lnTo>
                  <a:pt x="1189" y="388"/>
                </a:lnTo>
                <a:lnTo>
                  <a:pt x="1192" y="376"/>
                </a:lnTo>
                <a:lnTo>
                  <a:pt x="1195" y="364"/>
                </a:lnTo>
                <a:lnTo>
                  <a:pt x="1197" y="351"/>
                </a:lnTo>
                <a:lnTo>
                  <a:pt x="1200" y="338"/>
                </a:lnTo>
                <a:lnTo>
                  <a:pt x="1201" y="325"/>
                </a:lnTo>
                <a:lnTo>
                  <a:pt x="1203" y="311"/>
                </a:lnTo>
                <a:lnTo>
                  <a:pt x="1204" y="296"/>
                </a:lnTo>
                <a:lnTo>
                  <a:pt x="1204" y="282"/>
                </a:lnTo>
                <a:lnTo>
                  <a:pt x="1204" y="267"/>
                </a:lnTo>
                <a:lnTo>
                  <a:pt x="1204" y="249"/>
                </a:lnTo>
                <a:lnTo>
                  <a:pt x="1203" y="231"/>
                </a:lnTo>
                <a:lnTo>
                  <a:pt x="1202" y="214"/>
                </a:lnTo>
                <a:lnTo>
                  <a:pt x="1200" y="197"/>
                </a:lnTo>
                <a:lnTo>
                  <a:pt x="1197" y="181"/>
                </a:lnTo>
                <a:lnTo>
                  <a:pt x="1193" y="165"/>
                </a:lnTo>
                <a:lnTo>
                  <a:pt x="1190" y="149"/>
                </a:lnTo>
                <a:lnTo>
                  <a:pt x="1185" y="134"/>
                </a:lnTo>
                <a:lnTo>
                  <a:pt x="1180" y="120"/>
                </a:lnTo>
                <a:lnTo>
                  <a:pt x="1174" y="106"/>
                </a:lnTo>
                <a:lnTo>
                  <a:pt x="1170" y="99"/>
                </a:lnTo>
                <a:lnTo>
                  <a:pt x="1167" y="92"/>
                </a:lnTo>
                <a:lnTo>
                  <a:pt x="1163" y="86"/>
                </a:lnTo>
                <a:lnTo>
                  <a:pt x="1159" y="80"/>
                </a:lnTo>
                <a:lnTo>
                  <a:pt x="1155" y="74"/>
                </a:lnTo>
                <a:lnTo>
                  <a:pt x="1151" y="68"/>
                </a:lnTo>
                <a:lnTo>
                  <a:pt x="1147" y="63"/>
                </a:lnTo>
                <a:lnTo>
                  <a:pt x="1142" y="57"/>
                </a:lnTo>
                <a:lnTo>
                  <a:pt x="1133" y="47"/>
                </a:lnTo>
                <a:lnTo>
                  <a:pt x="1122" y="38"/>
                </a:lnTo>
                <a:lnTo>
                  <a:pt x="1117" y="33"/>
                </a:lnTo>
                <a:lnTo>
                  <a:pt x="1111" y="29"/>
                </a:lnTo>
                <a:lnTo>
                  <a:pt x="1106" y="25"/>
                </a:lnTo>
                <a:lnTo>
                  <a:pt x="1099" y="22"/>
                </a:lnTo>
                <a:lnTo>
                  <a:pt x="1093" y="18"/>
                </a:lnTo>
                <a:lnTo>
                  <a:pt x="1087" y="15"/>
                </a:lnTo>
                <a:lnTo>
                  <a:pt x="1073" y="10"/>
                </a:lnTo>
                <a:lnTo>
                  <a:pt x="1066" y="8"/>
                </a:lnTo>
                <a:lnTo>
                  <a:pt x="1059" y="6"/>
                </a:lnTo>
                <a:lnTo>
                  <a:pt x="1051" y="4"/>
                </a:lnTo>
                <a:lnTo>
                  <a:pt x="1044" y="3"/>
                </a:lnTo>
                <a:lnTo>
                  <a:pt x="1028" y="1"/>
                </a:lnTo>
                <a:lnTo>
                  <a:pt x="1011" y="0"/>
                </a:lnTo>
                <a:lnTo>
                  <a:pt x="994" y="1"/>
                </a:lnTo>
                <a:lnTo>
                  <a:pt x="979" y="3"/>
                </a:lnTo>
                <a:lnTo>
                  <a:pt x="964" y="6"/>
                </a:lnTo>
                <a:lnTo>
                  <a:pt x="949" y="10"/>
                </a:lnTo>
                <a:lnTo>
                  <a:pt x="936" y="15"/>
                </a:lnTo>
                <a:lnTo>
                  <a:pt x="929" y="18"/>
                </a:lnTo>
                <a:lnTo>
                  <a:pt x="923" y="21"/>
                </a:lnTo>
                <a:lnTo>
                  <a:pt x="911" y="28"/>
                </a:lnTo>
                <a:lnTo>
                  <a:pt x="905" y="32"/>
                </a:lnTo>
                <a:lnTo>
                  <a:pt x="900" y="36"/>
                </a:lnTo>
                <a:lnTo>
                  <a:pt x="894" y="41"/>
                </a:lnTo>
                <a:lnTo>
                  <a:pt x="889" y="46"/>
                </a:lnTo>
                <a:lnTo>
                  <a:pt x="879" y="56"/>
                </a:lnTo>
                <a:lnTo>
                  <a:pt x="870" y="67"/>
                </a:lnTo>
                <a:lnTo>
                  <a:pt x="862" y="78"/>
                </a:lnTo>
                <a:lnTo>
                  <a:pt x="854" y="91"/>
                </a:lnTo>
                <a:lnTo>
                  <a:pt x="847" y="104"/>
                </a:lnTo>
                <a:lnTo>
                  <a:pt x="840" y="118"/>
                </a:lnTo>
                <a:lnTo>
                  <a:pt x="835" y="133"/>
                </a:lnTo>
                <a:lnTo>
                  <a:pt x="830" y="148"/>
                </a:lnTo>
                <a:lnTo>
                  <a:pt x="825" y="164"/>
                </a:lnTo>
                <a:lnTo>
                  <a:pt x="822" y="180"/>
                </a:lnTo>
                <a:lnTo>
                  <a:pt x="819" y="197"/>
                </a:lnTo>
                <a:lnTo>
                  <a:pt x="817" y="206"/>
                </a:lnTo>
                <a:lnTo>
                  <a:pt x="816" y="215"/>
                </a:lnTo>
                <a:lnTo>
                  <a:pt x="815" y="233"/>
                </a:lnTo>
                <a:lnTo>
                  <a:pt x="814" y="251"/>
                </a:lnTo>
                <a:lnTo>
                  <a:pt x="813" y="270"/>
                </a:lnTo>
                <a:lnTo>
                  <a:pt x="814" y="288"/>
                </a:lnTo>
                <a:lnTo>
                  <a:pt x="815" y="306"/>
                </a:lnTo>
                <a:lnTo>
                  <a:pt x="816" y="324"/>
                </a:lnTo>
                <a:lnTo>
                  <a:pt x="819" y="341"/>
                </a:lnTo>
                <a:lnTo>
                  <a:pt x="821" y="357"/>
                </a:lnTo>
                <a:lnTo>
                  <a:pt x="825" y="374"/>
                </a:lnTo>
                <a:lnTo>
                  <a:pt x="829" y="389"/>
                </a:lnTo>
                <a:lnTo>
                  <a:pt x="834" y="405"/>
                </a:lnTo>
                <a:lnTo>
                  <a:pt x="840" y="419"/>
                </a:lnTo>
                <a:lnTo>
                  <a:pt x="846" y="433"/>
                </a:lnTo>
                <a:lnTo>
                  <a:pt x="853" y="447"/>
                </a:lnTo>
                <a:lnTo>
                  <a:pt x="860" y="459"/>
                </a:lnTo>
                <a:lnTo>
                  <a:pt x="869" y="471"/>
                </a:lnTo>
                <a:lnTo>
                  <a:pt x="873" y="476"/>
                </a:lnTo>
                <a:lnTo>
                  <a:pt x="878" y="481"/>
                </a:lnTo>
                <a:lnTo>
                  <a:pt x="882" y="487"/>
                </a:lnTo>
                <a:lnTo>
                  <a:pt x="887" y="492"/>
                </a:lnTo>
                <a:lnTo>
                  <a:pt x="892" y="496"/>
                </a:lnTo>
                <a:lnTo>
                  <a:pt x="898" y="501"/>
                </a:lnTo>
                <a:lnTo>
                  <a:pt x="909" y="509"/>
                </a:lnTo>
                <a:lnTo>
                  <a:pt x="915" y="513"/>
                </a:lnTo>
                <a:lnTo>
                  <a:pt x="921" y="517"/>
                </a:lnTo>
                <a:lnTo>
                  <a:pt x="933" y="523"/>
                </a:lnTo>
                <a:lnTo>
                  <a:pt x="940" y="526"/>
                </a:lnTo>
                <a:lnTo>
                  <a:pt x="947" y="528"/>
                </a:lnTo>
                <a:lnTo>
                  <a:pt x="954" y="530"/>
                </a:lnTo>
                <a:lnTo>
                  <a:pt x="961" y="532"/>
                </a:lnTo>
                <a:lnTo>
                  <a:pt x="968" y="534"/>
                </a:lnTo>
                <a:lnTo>
                  <a:pt x="976" y="535"/>
                </a:lnTo>
                <a:lnTo>
                  <a:pt x="983" y="536"/>
                </a:lnTo>
                <a:lnTo>
                  <a:pt x="991" y="537"/>
                </a:lnTo>
                <a:lnTo>
                  <a:pt x="999" y="537"/>
                </a:lnTo>
                <a:lnTo>
                  <a:pt x="1008" y="538"/>
                </a:lnTo>
                <a:close/>
                <a:moveTo>
                  <a:pt x="603" y="446"/>
                </a:moveTo>
                <a:lnTo>
                  <a:pt x="595" y="445"/>
                </a:lnTo>
                <a:lnTo>
                  <a:pt x="591" y="444"/>
                </a:lnTo>
                <a:lnTo>
                  <a:pt x="587" y="443"/>
                </a:lnTo>
                <a:lnTo>
                  <a:pt x="583" y="442"/>
                </a:lnTo>
                <a:lnTo>
                  <a:pt x="579" y="440"/>
                </a:lnTo>
                <a:lnTo>
                  <a:pt x="575" y="437"/>
                </a:lnTo>
                <a:lnTo>
                  <a:pt x="572" y="435"/>
                </a:lnTo>
                <a:lnTo>
                  <a:pt x="565" y="429"/>
                </a:lnTo>
                <a:lnTo>
                  <a:pt x="562" y="425"/>
                </a:lnTo>
                <a:lnTo>
                  <a:pt x="559" y="421"/>
                </a:lnTo>
                <a:lnTo>
                  <a:pt x="554" y="412"/>
                </a:lnTo>
                <a:lnTo>
                  <a:pt x="548" y="402"/>
                </a:lnTo>
                <a:lnTo>
                  <a:pt x="546" y="396"/>
                </a:lnTo>
                <a:lnTo>
                  <a:pt x="544" y="390"/>
                </a:lnTo>
                <a:lnTo>
                  <a:pt x="540" y="377"/>
                </a:lnTo>
                <a:lnTo>
                  <a:pt x="536" y="363"/>
                </a:lnTo>
                <a:lnTo>
                  <a:pt x="534" y="347"/>
                </a:lnTo>
                <a:lnTo>
                  <a:pt x="532" y="329"/>
                </a:lnTo>
                <a:lnTo>
                  <a:pt x="530" y="310"/>
                </a:lnTo>
                <a:lnTo>
                  <a:pt x="529" y="290"/>
                </a:lnTo>
                <a:lnTo>
                  <a:pt x="529" y="268"/>
                </a:lnTo>
                <a:lnTo>
                  <a:pt x="529" y="247"/>
                </a:lnTo>
                <a:lnTo>
                  <a:pt x="530" y="227"/>
                </a:lnTo>
                <a:lnTo>
                  <a:pt x="532" y="208"/>
                </a:lnTo>
                <a:lnTo>
                  <a:pt x="533" y="199"/>
                </a:lnTo>
                <a:lnTo>
                  <a:pt x="534" y="191"/>
                </a:lnTo>
                <a:lnTo>
                  <a:pt x="537" y="175"/>
                </a:lnTo>
                <a:lnTo>
                  <a:pt x="540" y="161"/>
                </a:lnTo>
                <a:lnTo>
                  <a:pt x="544" y="148"/>
                </a:lnTo>
                <a:lnTo>
                  <a:pt x="549" y="136"/>
                </a:lnTo>
                <a:lnTo>
                  <a:pt x="552" y="131"/>
                </a:lnTo>
                <a:lnTo>
                  <a:pt x="554" y="126"/>
                </a:lnTo>
                <a:lnTo>
                  <a:pt x="560" y="117"/>
                </a:lnTo>
                <a:lnTo>
                  <a:pt x="566" y="109"/>
                </a:lnTo>
                <a:lnTo>
                  <a:pt x="572" y="103"/>
                </a:lnTo>
                <a:lnTo>
                  <a:pt x="576" y="100"/>
                </a:lnTo>
                <a:lnTo>
                  <a:pt x="579" y="98"/>
                </a:lnTo>
                <a:lnTo>
                  <a:pt x="587" y="95"/>
                </a:lnTo>
                <a:lnTo>
                  <a:pt x="591" y="94"/>
                </a:lnTo>
                <a:lnTo>
                  <a:pt x="595" y="93"/>
                </a:lnTo>
                <a:lnTo>
                  <a:pt x="603" y="92"/>
                </a:lnTo>
                <a:lnTo>
                  <a:pt x="612" y="93"/>
                </a:lnTo>
                <a:lnTo>
                  <a:pt x="616" y="94"/>
                </a:lnTo>
                <a:lnTo>
                  <a:pt x="621" y="95"/>
                </a:lnTo>
                <a:lnTo>
                  <a:pt x="624" y="97"/>
                </a:lnTo>
                <a:lnTo>
                  <a:pt x="628" y="98"/>
                </a:lnTo>
                <a:lnTo>
                  <a:pt x="632" y="101"/>
                </a:lnTo>
                <a:lnTo>
                  <a:pt x="635" y="103"/>
                </a:lnTo>
                <a:lnTo>
                  <a:pt x="639" y="106"/>
                </a:lnTo>
                <a:lnTo>
                  <a:pt x="642" y="110"/>
                </a:lnTo>
                <a:lnTo>
                  <a:pt x="648" y="117"/>
                </a:lnTo>
                <a:lnTo>
                  <a:pt x="654" y="126"/>
                </a:lnTo>
                <a:lnTo>
                  <a:pt x="658" y="137"/>
                </a:lnTo>
                <a:lnTo>
                  <a:pt x="663" y="149"/>
                </a:lnTo>
                <a:lnTo>
                  <a:pt x="667" y="162"/>
                </a:lnTo>
                <a:lnTo>
                  <a:pt x="670" y="176"/>
                </a:lnTo>
                <a:lnTo>
                  <a:pt x="672" y="192"/>
                </a:lnTo>
                <a:lnTo>
                  <a:pt x="674" y="209"/>
                </a:lnTo>
                <a:lnTo>
                  <a:pt x="676" y="227"/>
                </a:lnTo>
                <a:lnTo>
                  <a:pt x="676" y="237"/>
                </a:lnTo>
                <a:lnTo>
                  <a:pt x="677" y="247"/>
                </a:lnTo>
                <a:lnTo>
                  <a:pt x="677" y="268"/>
                </a:lnTo>
                <a:lnTo>
                  <a:pt x="677" y="290"/>
                </a:lnTo>
                <a:lnTo>
                  <a:pt x="676" y="310"/>
                </a:lnTo>
                <a:lnTo>
                  <a:pt x="674" y="329"/>
                </a:lnTo>
                <a:lnTo>
                  <a:pt x="672" y="346"/>
                </a:lnTo>
                <a:lnTo>
                  <a:pt x="670" y="362"/>
                </a:lnTo>
                <a:lnTo>
                  <a:pt x="666" y="376"/>
                </a:lnTo>
                <a:lnTo>
                  <a:pt x="663" y="390"/>
                </a:lnTo>
                <a:lnTo>
                  <a:pt x="658" y="401"/>
                </a:lnTo>
                <a:lnTo>
                  <a:pt x="653" y="412"/>
                </a:lnTo>
                <a:lnTo>
                  <a:pt x="648" y="421"/>
                </a:lnTo>
                <a:lnTo>
                  <a:pt x="642" y="428"/>
                </a:lnTo>
                <a:lnTo>
                  <a:pt x="639" y="432"/>
                </a:lnTo>
                <a:lnTo>
                  <a:pt x="635" y="435"/>
                </a:lnTo>
                <a:lnTo>
                  <a:pt x="632" y="437"/>
                </a:lnTo>
                <a:lnTo>
                  <a:pt x="628" y="440"/>
                </a:lnTo>
                <a:lnTo>
                  <a:pt x="625" y="441"/>
                </a:lnTo>
                <a:lnTo>
                  <a:pt x="621" y="443"/>
                </a:lnTo>
                <a:lnTo>
                  <a:pt x="617" y="444"/>
                </a:lnTo>
                <a:lnTo>
                  <a:pt x="613" y="445"/>
                </a:lnTo>
                <a:lnTo>
                  <a:pt x="604" y="446"/>
                </a:lnTo>
                <a:lnTo>
                  <a:pt x="603" y="446"/>
                </a:lnTo>
                <a:close/>
                <a:moveTo>
                  <a:pt x="603" y="538"/>
                </a:moveTo>
                <a:lnTo>
                  <a:pt x="615" y="537"/>
                </a:lnTo>
                <a:lnTo>
                  <a:pt x="626" y="536"/>
                </a:lnTo>
                <a:lnTo>
                  <a:pt x="638" y="534"/>
                </a:lnTo>
                <a:lnTo>
                  <a:pt x="649" y="532"/>
                </a:lnTo>
                <a:lnTo>
                  <a:pt x="659" y="529"/>
                </a:lnTo>
                <a:lnTo>
                  <a:pt x="669" y="526"/>
                </a:lnTo>
                <a:lnTo>
                  <a:pt x="679" y="522"/>
                </a:lnTo>
                <a:lnTo>
                  <a:pt x="688" y="518"/>
                </a:lnTo>
                <a:lnTo>
                  <a:pt x="697" y="513"/>
                </a:lnTo>
                <a:lnTo>
                  <a:pt x="706" y="507"/>
                </a:lnTo>
                <a:lnTo>
                  <a:pt x="714" y="501"/>
                </a:lnTo>
                <a:lnTo>
                  <a:pt x="722" y="494"/>
                </a:lnTo>
                <a:lnTo>
                  <a:pt x="730" y="487"/>
                </a:lnTo>
                <a:lnTo>
                  <a:pt x="738" y="479"/>
                </a:lnTo>
                <a:lnTo>
                  <a:pt x="744" y="471"/>
                </a:lnTo>
                <a:lnTo>
                  <a:pt x="751" y="462"/>
                </a:lnTo>
                <a:lnTo>
                  <a:pt x="757" y="453"/>
                </a:lnTo>
                <a:lnTo>
                  <a:pt x="762" y="443"/>
                </a:lnTo>
                <a:lnTo>
                  <a:pt x="772" y="422"/>
                </a:lnTo>
                <a:lnTo>
                  <a:pt x="780" y="400"/>
                </a:lnTo>
                <a:lnTo>
                  <a:pt x="784" y="388"/>
                </a:lnTo>
                <a:lnTo>
                  <a:pt x="787" y="376"/>
                </a:lnTo>
                <a:lnTo>
                  <a:pt x="790" y="364"/>
                </a:lnTo>
                <a:lnTo>
                  <a:pt x="793" y="351"/>
                </a:lnTo>
                <a:lnTo>
                  <a:pt x="795" y="338"/>
                </a:lnTo>
                <a:lnTo>
                  <a:pt x="796" y="325"/>
                </a:lnTo>
                <a:lnTo>
                  <a:pt x="798" y="311"/>
                </a:lnTo>
                <a:lnTo>
                  <a:pt x="799" y="296"/>
                </a:lnTo>
                <a:lnTo>
                  <a:pt x="799" y="282"/>
                </a:lnTo>
                <a:lnTo>
                  <a:pt x="799" y="267"/>
                </a:lnTo>
                <a:lnTo>
                  <a:pt x="799" y="249"/>
                </a:lnTo>
                <a:lnTo>
                  <a:pt x="798" y="231"/>
                </a:lnTo>
                <a:lnTo>
                  <a:pt x="797" y="214"/>
                </a:lnTo>
                <a:lnTo>
                  <a:pt x="795" y="197"/>
                </a:lnTo>
                <a:lnTo>
                  <a:pt x="792" y="181"/>
                </a:lnTo>
                <a:lnTo>
                  <a:pt x="789" y="165"/>
                </a:lnTo>
                <a:lnTo>
                  <a:pt x="785" y="149"/>
                </a:lnTo>
                <a:lnTo>
                  <a:pt x="780" y="134"/>
                </a:lnTo>
                <a:lnTo>
                  <a:pt x="775" y="120"/>
                </a:lnTo>
                <a:lnTo>
                  <a:pt x="769" y="106"/>
                </a:lnTo>
                <a:lnTo>
                  <a:pt x="765" y="99"/>
                </a:lnTo>
                <a:lnTo>
                  <a:pt x="762" y="92"/>
                </a:lnTo>
                <a:lnTo>
                  <a:pt x="758" y="86"/>
                </a:lnTo>
                <a:lnTo>
                  <a:pt x="755" y="80"/>
                </a:lnTo>
                <a:lnTo>
                  <a:pt x="751" y="74"/>
                </a:lnTo>
                <a:lnTo>
                  <a:pt x="746" y="68"/>
                </a:lnTo>
                <a:lnTo>
                  <a:pt x="742" y="63"/>
                </a:lnTo>
                <a:lnTo>
                  <a:pt x="738" y="57"/>
                </a:lnTo>
                <a:lnTo>
                  <a:pt x="727" y="47"/>
                </a:lnTo>
                <a:lnTo>
                  <a:pt x="717" y="38"/>
                </a:lnTo>
                <a:lnTo>
                  <a:pt x="711" y="33"/>
                </a:lnTo>
                <a:lnTo>
                  <a:pt x="706" y="29"/>
                </a:lnTo>
                <a:lnTo>
                  <a:pt x="700" y="25"/>
                </a:lnTo>
                <a:lnTo>
                  <a:pt x="694" y="22"/>
                </a:lnTo>
                <a:lnTo>
                  <a:pt x="687" y="18"/>
                </a:lnTo>
                <a:lnTo>
                  <a:pt x="681" y="15"/>
                </a:lnTo>
                <a:lnTo>
                  <a:pt x="667" y="10"/>
                </a:lnTo>
                <a:lnTo>
                  <a:pt x="660" y="8"/>
                </a:lnTo>
                <a:lnTo>
                  <a:pt x="653" y="6"/>
                </a:lnTo>
                <a:lnTo>
                  <a:pt x="645" y="4"/>
                </a:lnTo>
                <a:lnTo>
                  <a:pt x="638" y="3"/>
                </a:lnTo>
                <a:lnTo>
                  <a:pt x="622" y="1"/>
                </a:lnTo>
                <a:lnTo>
                  <a:pt x="605" y="0"/>
                </a:lnTo>
                <a:lnTo>
                  <a:pt x="589" y="1"/>
                </a:lnTo>
                <a:lnTo>
                  <a:pt x="573" y="3"/>
                </a:lnTo>
                <a:lnTo>
                  <a:pt x="558" y="6"/>
                </a:lnTo>
                <a:lnTo>
                  <a:pt x="544" y="10"/>
                </a:lnTo>
                <a:lnTo>
                  <a:pt x="530" y="15"/>
                </a:lnTo>
                <a:lnTo>
                  <a:pt x="524" y="18"/>
                </a:lnTo>
                <a:lnTo>
                  <a:pt x="517" y="21"/>
                </a:lnTo>
                <a:lnTo>
                  <a:pt x="505" y="28"/>
                </a:lnTo>
                <a:lnTo>
                  <a:pt x="500" y="32"/>
                </a:lnTo>
                <a:lnTo>
                  <a:pt x="494" y="36"/>
                </a:lnTo>
                <a:lnTo>
                  <a:pt x="489" y="41"/>
                </a:lnTo>
                <a:lnTo>
                  <a:pt x="483" y="46"/>
                </a:lnTo>
                <a:lnTo>
                  <a:pt x="473" y="56"/>
                </a:lnTo>
                <a:lnTo>
                  <a:pt x="464" y="67"/>
                </a:lnTo>
                <a:lnTo>
                  <a:pt x="456" y="78"/>
                </a:lnTo>
                <a:lnTo>
                  <a:pt x="448" y="91"/>
                </a:lnTo>
                <a:lnTo>
                  <a:pt x="441" y="104"/>
                </a:lnTo>
                <a:lnTo>
                  <a:pt x="434" y="118"/>
                </a:lnTo>
                <a:lnTo>
                  <a:pt x="429" y="133"/>
                </a:lnTo>
                <a:lnTo>
                  <a:pt x="424" y="148"/>
                </a:lnTo>
                <a:lnTo>
                  <a:pt x="419" y="164"/>
                </a:lnTo>
                <a:lnTo>
                  <a:pt x="416" y="180"/>
                </a:lnTo>
                <a:lnTo>
                  <a:pt x="413" y="197"/>
                </a:lnTo>
                <a:lnTo>
                  <a:pt x="411" y="206"/>
                </a:lnTo>
                <a:lnTo>
                  <a:pt x="410" y="215"/>
                </a:lnTo>
                <a:lnTo>
                  <a:pt x="409" y="233"/>
                </a:lnTo>
                <a:lnTo>
                  <a:pt x="408" y="251"/>
                </a:lnTo>
                <a:lnTo>
                  <a:pt x="407" y="270"/>
                </a:lnTo>
                <a:lnTo>
                  <a:pt x="408" y="288"/>
                </a:lnTo>
                <a:lnTo>
                  <a:pt x="409" y="306"/>
                </a:lnTo>
                <a:lnTo>
                  <a:pt x="410" y="324"/>
                </a:lnTo>
                <a:lnTo>
                  <a:pt x="413" y="341"/>
                </a:lnTo>
                <a:lnTo>
                  <a:pt x="416" y="357"/>
                </a:lnTo>
                <a:lnTo>
                  <a:pt x="419" y="374"/>
                </a:lnTo>
                <a:lnTo>
                  <a:pt x="423" y="389"/>
                </a:lnTo>
                <a:lnTo>
                  <a:pt x="428" y="405"/>
                </a:lnTo>
                <a:lnTo>
                  <a:pt x="434" y="419"/>
                </a:lnTo>
                <a:lnTo>
                  <a:pt x="440" y="433"/>
                </a:lnTo>
                <a:lnTo>
                  <a:pt x="447" y="447"/>
                </a:lnTo>
                <a:lnTo>
                  <a:pt x="454" y="459"/>
                </a:lnTo>
                <a:lnTo>
                  <a:pt x="463" y="471"/>
                </a:lnTo>
                <a:lnTo>
                  <a:pt x="467" y="476"/>
                </a:lnTo>
                <a:lnTo>
                  <a:pt x="472" y="481"/>
                </a:lnTo>
                <a:lnTo>
                  <a:pt x="476" y="487"/>
                </a:lnTo>
                <a:lnTo>
                  <a:pt x="481" y="492"/>
                </a:lnTo>
                <a:lnTo>
                  <a:pt x="487" y="496"/>
                </a:lnTo>
                <a:lnTo>
                  <a:pt x="492" y="501"/>
                </a:lnTo>
                <a:lnTo>
                  <a:pt x="503" y="509"/>
                </a:lnTo>
                <a:lnTo>
                  <a:pt x="509" y="513"/>
                </a:lnTo>
                <a:lnTo>
                  <a:pt x="515" y="517"/>
                </a:lnTo>
                <a:lnTo>
                  <a:pt x="527" y="523"/>
                </a:lnTo>
                <a:lnTo>
                  <a:pt x="534" y="526"/>
                </a:lnTo>
                <a:lnTo>
                  <a:pt x="541" y="528"/>
                </a:lnTo>
                <a:lnTo>
                  <a:pt x="548" y="530"/>
                </a:lnTo>
                <a:lnTo>
                  <a:pt x="555" y="532"/>
                </a:lnTo>
                <a:lnTo>
                  <a:pt x="562" y="534"/>
                </a:lnTo>
                <a:lnTo>
                  <a:pt x="570" y="535"/>
                </a:lnTo>
                <a:lnTo>
                  <a:pt x="577" y="536"/>
                </a:lnTo>
                <a:lnTo>
                  <a:pt x="585" y="537"/>
                </a:lnTo>
                <a:lnTo>
                  <a:pt x="593" y="537"/>
                </a:lnTo>
                <a:lnTo>
                  <a:pt x="602" y="538"/>
                </a:lnTo>
                <a:lnTo>
                  <a:pt x="603" y="538"/>
                </a:lnTo>
                <a:close/>
                <a:moveTo>
                  <a:pt x="205" y="448"/>
                </a:moveTo>
                <a:lnTo>
                  <a:pt x="195" y="447"/>
                </a:lnTo>
                <a:lnTo>
                  <a:pt x="186" y="446"/>
                </a:lnTo>
                <a:lnTo>
                  <a:pt x="177" y="443"/>
                </a:lnTo>
                <a:lnTo>
                  <a:pt x="169" y="440"/>
                </a:lnTo>
                <a:lnTo>
                  <a:pt x="161" y="435"/>
                </a:lnTo>
                <a:lnTo>
                  <a:pt x="155" y="430"/>
                </a:lnTo>
                <a:lnTo>
                  <a:pt x="151" y="427"/>
                </a:lnTo>
                <a:lnTo>
                  <a:pt x="149" y="424"/>
                </a:lnTo>
                <a:lnTo>
                  <a:pt x="143" y="416"/>
                </a:lnTo>
                <a:lnTo>
                  <a:pt x="138" y="409"/>
                </a:lnTo>
                <a:lnTo>
                  <a:pt x="134" y="401"/>
                </a:lnTo>
                <a:lnTo>
                  <a:pt x="130" y="392"/>
                </a:lnTo>
                <a:lnTo>
                  <a:pt x="127" y="383"/>
                </a:lnTo>
                <a:lnTo>
                  <a:pt x="125" y="374"/>
                </a:lnTo>
                <a:lnTo>
                  <a:pt x="123" y="364"/>
                </a:lnTo>
                <a:lnTo>
                  <a:pt x="122" y="354"/>
                </a:lnTo>
                <a:lnTo>
                  <a:pt x="121" y="343"/>
                </a:lnTo>
                <a:lnTo>
                  <a:pt x="121" y="333"/>
                </a:lnTo>
                <a:lnTo>
                  <a:pt x="122" y="325"/>
                </a:lnTo>
                <a:lnTo>
                  <a:pt x="124" y="318"/>
                </a:lnTo>
                <a:lnTo>
                  <a:pt x="126" y="312"/>
                </a:lnTo>
                <a:lnTo>
                  <a:pt x="129" y="307"/>
                </a:lnTo>
                <a:lnTo>
                  <a:pt x="131" y="303"/>
                </a:lnTo>
                <a:lnTo>
                  <a:pt x="134" y="298"/>
                </a:lnTo>
                <a:lnTo>
                  <a:pt x="138" y="294"/>
                </a:lnTo>
                <a:lnTo>
                  <a:pt x="141" y="290"/>
                </a:lnTo>
                <a:lnTo>
                  <a:pt x="145" y="287"/>
                </a:lnTo>
                <a:lnTo>
                  <a:pt x="149" y="283"/>
                </a:lnTo>
                <a:lnTo>
                  <a:pt x="154" y="280"/>
                </a:lnTo>
                <a:lnTo>
                  <a:pt x="159" y="277"/>
                </a:lnTo>
                <a:lnTo>
                  <a:pt x="164" y="274"/>
                </a:lnTo>
                <a:lnTo>
                  <a:pt x="169" y="272"/>
                </a:lnTo>
                <a:lnTo>
                  <a:pt x="174" y="270"/>
                </a:lnTo>
                <a:lnTo>
                  <a:pt x="180" y="269"/>
                </a:lnTo>
                <a:lnTo>
                  <a:pt x="186" y="267"/>
                </a:lnTo>
                <a:lnTo>
                  <a:pt x="192" y="267"/>
                </a:lnTo>
                <a:lnTo>
                  <a:pt x="198" y="266"/>
                </a:lnTo>
                <a:lnTo>
                  <a:pt x="207" y="267"/>
                </a:lnTo>
                <a:lnTo>
                  <a:pt x="212" y="268"/>
                </a:lnTo>
                <a:lnTo>
                  <a:pt x="216" y="269"/>
                </a:lnTo>
                <a:lnTo>
                  <a:pt x="224" y="271"/>
                </a:lnTo>
                <a:lnTo>
                  <a:pt x="228" y="272"/>
                </a:lnTo>
                <a:lnTo>
                  <a:pt x="232" y="274"/>
                </a:lnTo>
                <a:lnTo>
                  <a:pt x="235" y="276"/>
                </a:lnTo>
                <a:lnTo>
                  <a:pt x="239" y="277"/>
                </a:lnTo>
                <a:lnTo>
                  <a:pt x="242" y="280"/>
                </a:lnTo>
                <a:lnTo>
                  <a:pt x="245" y="282"/>
                </a:lnTo>
                <a:lnTo>
                  <a:pt x="251" y="287"/>
                </a:lnTo>
                <a:lnTo>
                  <a:pt x="256" y="293"/>
                </a:lnTo>
                <a:lnTo>
                  <a:pt x="261" y="300"/>
                </a:lnTo>
                <a:lnTo>
                  <a:pt x="264" y="307"/>
                </a:lnTo>
                <a:lnTo>
                  <a:pt x="268" y="314"/>
                </a:lnTo>
                <a:lnTo>
                  <a:pt x="271" y="322"/>
                </a:lnTo>
                <a:lnTo>
                  <a:pt x="273" y="330"/>
                </a:lnTo>
                <a:lnTo>
                  <a:pt x="274" y="338"/>
                </a:lnTo>
                <a:lnTo>
                  <a:pt x="275" y="347"/>
                </a:lnTo>
                <a:lnTo>
                  <a:pt x="275" y="356"/>
                </a:lnTo>
                <a:lnTo>
                  <a:pt x="275" y="366"/>
                </a:lnTo>
                <a:lnTo>
                  <a:pt x="274" y="375"/>
                </a:lnTo>
                <a:lnTo>
                  <a:pt x="272" y="384"/>
                </a:lnTo>
                <a:lnTo>
                  <a:pt x="270" y="393"/>
                </a:lnTo>
                <a:lnTo>
                  <a:pt x="268" y="401"/>
                </a:lnTo>
                <a:lnTo>
                  <a:pt x="265" y="408"/>
                </a:lnTo>
                <a:lnTo>
                  <a:pt x="261" y="415"/>
                </a:lnTo>
                <a:lnTo>
                  <a:pt x="256" y="422"/>
                </a:lnTo>
                <a:lnTo>
                  <a:pt x="252" y="428"/>
                </a:lnTo>
                <a:lnTo>
                  <a:pt x="246" y="433"/>
                </a:lnTo>
                <a:lnTo>
                  <a:pt x="241" y="438"/>
                </a:lnTo>
                <a:lnTo>
                  <a:pt x="234" y="441"/>
                </a:lnTo>
                <a:lnTo>
                  <a:pt x="228" y="444"/>
                </a:lnTo>
                <a:lnTo>
                  <a:pt x="221" y="446"/>
                </a:lnTo>
                <a:lnTo>
                  <a:pt x="214" y="448"/>
                </a:lnTo>
                <a:lnTo>
                  <a:pt x="206" y="448"/>
                </a:lnTo>
                <a:lnTo>
                  <a:pt x="205" y="448"/>
                </a:lnTo>
                <a:close/>
                <a:moveTo>
                  <a:pt x="342" y="2"/>
                </a:moveTo>
                <a:lnTo>
                  <a:pt x="332" y="1"/>
                </a:lnTo>
                <a:lnTo>
                  <a:pt x="321" y="1"/>
                </a:lnTo>
                <a:lnTo>
                  <a:pt x="308" y="1"/>
                </a:lnTo>
                <a:lnTo>
                  <a:pt x="293" y="3"/>
                </a:lnTo>
                <a:lnTo>
                  <a:pt x="278" y="4"/>
                </a:lnTo>
                <a:lnTo>
                  <a:pt x="263" y="5"/>
                </a:lnTo>
                <a:lnTo>
                  <a:pt x="249" y="7"/>
                </a:lnTo>
                <a:lnTo>
                  <a:pt x="235" y="10"/>
                </a:lnTo>
                <a:lnTo>
                  <a:pt x="221" y="12"/>
                </a:lnTo>
                <a:lnTo>
                  <a:pt x="208" y="16"/>
                </a:lnTo>
                <a:lnTo>
                  <a:pt x="195" y="20"/>
                </a:lnTo>
                <a:lnTo>
                  <a:pt x="182" y="24"/>
                </a:lnTo>
                <a:lnTo>
                  <a:pt x="169" y="29"/>
                </a:lnTo>
                <a:lnTo>
                  <a:pt x="157" y="35"/>
                </a:lnTo>
                <a:lnTo>
                  <a:pt x="146" y="41"/>
                </a:lnTo>
                <a:lnTo>
                  <a:pt x="134" y="47"/>
                </a:lnTo>
                <a:lnTo>
                  <a:pt x="123" y="54"/>
                </a:lnTo>
                <a:lnTo>
                  <a:pt x="113" y="62"/>
                </a:lnTo>
                <a:lnTo>
                  <a:pt x="103" y="70"/>
                </a:lnTo>
                <a:lnTo>
                  <a:pt x="93" y="79"/>
                </a:lnTo>
                <a:lnTo>
                  <a:pt x="82" y="89"/>
                </a:lnTo>
                <a:lnTo>
                  <a:pt x="72" y="100"/>
                </a:lnTo>
                <a:lnTo>
                  <a:pt x="63" y="111"/>
                </a:lnTo>
                <a:lnTo>
                  <a:pt x="54" y="123"/>
                </a:lnTo>
                <a:lnTo>
                  <a:pt x="46" y="136"/>
                </a:lnTo>
                <a:lnTo>
                  <a:pt x="42" y="143"/>
                </a:lnTo>
                <a:lnTo>
                  <a:pt x="39" y="149"/>
                </a:lnTo>
                <a:lnTo>
                  <a:pt x="32" y="163"/>
                </a:lnTo>
                <a:lnTo>
                  <a:pt x="25" y="178"/>
                </a:lnTo>
                <a:lnTo>
                  <a:pt x="19" y="193"/>
                </a:lnTo>
                <a:lnTo>
                  <a:pt x="14" y="208"/>
                </a:lnTo>
                <a:lnTo>
                  <a:pt x="10" y="224"/>
                </a:lnTo>
                <a:lnTo>
                  <a:pt x="7" y="241"/>
                </a:lnTo>
                <a:lnTo>
                  <a:pt x="4" y="257"/>
                </a:lnTo>
                <a:lnTo>
                  <a:pt x="2" y="275"/>
                </a:lnTo>
                <a:lnTo>
                  <a:pt x="1" y="292"/>
                </a:lnTo>
                <a:lnTo>
                  <a:pt x="0" y="311"/>
                </a:lnTo>
                <a:lnTo>
                  <a:pt x="0" y="326"/>
                </a:lnTo>
                <a:lnTo>
                  <a:pt x="2" y="341"/>
                </a:lnTo>
                <a:lnTo>
                  <a:pt x="3" y="356"/>
                </a:lnTo>
                <a:lnTo>
                  <a:pt x="6" y="370"/>
                </a:lnTo>
                <a:lnTo>
                  <a:pt x="9" y="384"/>
                </a:lnTo>
                <a:lnTo>
                  <a:pt x="13" y="398"/>
                </a:lnTo>
                <a:lnTo>
                  <a:pt x="18" y="412"/>
                </a:lnTo>
                <a:lnTo>
                  <a:pt x="23" y="425"/>
                </a:lnTo>
                <a:lnTo>
                  <a:pt x="29" y="437"/>
                </a:lnTo>
                <a:lnTo>
                  <a:pt x="36" y="449"/>
                </a:lnTo>
                <a:lnTo>
                  <a:pt x="43" y="460"/>
                </a:lnTo>
                <a:lnTo>
                  <a:pt x="47" y="465"/>
                </a:lnTo>
                <a:lnTo>
                  <a:pt x="51" y="471"/>
                </a:lnTo>
                <a:lnTo>
                  <a:pt x="56" y="476"/>
                </a:lnTo>
                <a:lnTo>
                  <a:pt x="60" y="481"/>
                </a:lnTo>
                <a:lnTo>
                  <a:pt x="65" y="485"/>
                </a:lnTo>
                <a:lnTo>
                  <a:pt x="70" y="490"/>
                </a:lnTo>
                <a:lnTo>
                  <a:pt x="75" y="494"/>
                </a:lnTo>
                <a:lnTo>
                  <a:pt x="81" y="498"/>
                </a:lnTo>
                <a:lnTo>
                  <a:pt x="86" y="502"/>
                </a:lnTo>
                <a:lnTo>
                  <a:pt x="92" y="506"/>
                </a:lnTo>
                <a:lnTo>
                  <a:pt x="104" y="514"/>
                </a:lnTo>
                <a:lnTo>
                  <a:pt x="116" y="520"/>
                </a:lnTo>
                <a:lnTo>
                  <a:pt x="123" y="523"/>
                </a:lnTo>
                <a:lnTo>
                  <a:pt x="130" y="525"/>
                </a:lnTo>
                <a:lnTo>
                  <a:pt x="144" y="529"/>
                </a:lnTo>
                <a:lnTo>
                  <a:pt x="158" y="533"/>
                </a:lnTo>
                <a:lnTo>
                  <a:pt x="174" y="535"/>
                </a:lnTo>
                <a:lnTo>
                  <a:pt x="182" y="536"/>
                </a:lnTo>
                <a:lnTo>
                  <a:pt x="190" y="537"/>
                </a:lnTo>
                <a:lnTo>
                  <a:pt x="207" y="538"/>
                </a:lnTo>
                <a:lnTo>
                  <a:pt x="221" y="537"/>
                </a:lnTo>
                <a:lnTo>
                  <a:pt x="235" y="536"/>
                </a:lnTo>
                <a:lnTo>
                  <a:pt x="248" y="534"/>
                </a:lnTo>
                <a:lnTo>
                  <a:pt x="260" y="531"/>
                </a:lnTo>
                <a:lnTo>
                  <a:pt x="273" y="527"/>
                </a:lnTo>
                <a:lnTo>
                  <a:pt x="284" y="523"/>
                </a:lnTo>
                <a:lnTo>
                  <a:pt x="290" y="520"/>
                </a:lnTo>
                <a:lnTo>
                  <a:pt x="296" y="518"/>
                </a:lnTo>
                <a:lnTo>
                  <a:pt x="307" y="512"/>
                </a:lnTo>
                <a:lnTo>
                  <a:pt x="317" y="505"/>
                </a:lnTo>
                <a:lnTo>
                  <a:pt x="327" y="498"/>
                </a:lnTo>
                <a:lnTo>
                  <a:pt x="336" y="491"/>
                </a:lnTo>
                <a:lnTo>
                  <a:pt x="341" y="487"/>
                </a:lnTo>
                <a:lnTo>
                  <a:pt x="345" y="482"/>
                </a:lnTo>
                <a:lnTo>
                  <a:pt x="353" y="474"/>
                </a:lnTo>
                <a:lnTo>
                  <a:pt x="360" y="464"/>
                </a:lnTo>
                <a:lnTo>
                  <a:pt x="367" y="455"/>
                </a:lnTo>
                <a:lnTo>
                  <a:pt x="374" y="444"/>
                </a:lnTo>
                <a:lnTo>
                  <a:pt x="379" y="434"/>
                </a:lnTo>
                <a:lnTo>
                  <a:pt x="384" y="423"/>
                </a:lnTo>
                <a:lnTo>
                  <a:pt x="389" y="411"/>
                </a:lnTo>
                <a:lnTo>
                  <a:pt x="392" y="400"/>
                </a:lnTo>
                <a:lnTo>
                  <a:pt x="395" y="388"/>
                </a:lnTo>
                <a:lnTo>
                  <a:pt x="397" y="375"/>
                </a:lnTo>
                <a:lnTo>
                  <a:pt x="398" y="363"/>
                </a:lnTo>
                <a:lnTo>
                  <a:pt x="398" y="350"/>
                </a:lnTo>
                <a:lnTo>
                  <a:pt x="398" y="340"/>
                </a:lnTo>
                <a:lnTo>
                  <a:pt x="397" y="330"/>
                </a:lnTo>
                <a:lnTo>
                  <a:pt x="396" y="321"/>
                </a:lnTo>
                <a:lnTo>
                  <a:pt x="395" y="311"/>
                </a:lnTo>
                <a:lnTo>
                  <a:pt x="393" y="302"/>
                </a:lnTo>
                <a:lnTo>
                  <a:pt x="391" y="294"/>
                </a:lnTo>
                <a:lnTo>
                  <a:pt x="388" y="286"/>
                </a:lnTo>
                <a:lnTo>
                  <a:pt x="386" y="278"/>
                </a:lnTo>
                <a:lnTo>
                  <a:pt x="382" y="270"/>
                </a:lnTo>
                <a:lnTo>
                  <a:pt x="379" y="263"/>
                </a:lnTo>
                <a:lnTo>
                  <a:pt x="375" y="256"/>
                </a:lnTo>
                <a:lnTo>
                  <a:pt x="371" y="249"/>
                </a:lnTo>
                <a:lnTo>
                  <a:pt x="366" y="242"/>
                </a:lnTo>
                <a:lnTo>
                  <a:pt x="362" y="236"/>
                </a:lnTo>
                <a:lnTo>
                  <a:pt x="356" y="230"/>
                </a:lnTo>
                <a:lnTo>
                  <a:pt x="351" y="224"/>
                </a:lnTo>
                <a:lnTo>
                  <a:pt x="345" y="219"/>
                </a:lnTo>
                <a:lnTo>
                  <a:pt x="339" y="214"/>
                </a:lnTo>
                <a:lnTo>
                  <a:pt x="333" y="210"/>
                </a:lnTo>
                <a:lnTo>
                  <a:pt x="327" y="205"/>
                </a:lnTo>
                <a:lnTo>
                  <a:pt x="320" y="201"/>
                </a:lnTo>
                <a:lnTo>
                  <a:pt x="313" y="198"/>
                </a:lnTo>
                <a:lnTo>
                  <a:pt x="300" y="191"/>
                </a:lnTo>
                <a:lnTo>
                  <a:pt x="292" y="189"/>
                </a:lnTo>
                <a:lnTo>
                  <a:pt x="285" y="187"/>
                </a:lnTo>
                <a:lnTo>
                  <a:pt x="278" y="185"/>
                </a:lnTo>
                <a:lnTo>
                  <a:pt x="270" y="183"/>
                </a:lnTo>
                <a:lnTo>
                  <a:pt x="254" y="181"/>
                </a:lnTo>
                <a:lnTo>
                  <a:pt x="246" y="180"/>
                </a:lnTo>
                <a:lnTo>
                  <a:pt x="238" y="180"/>
                </a:lnTo>
                <a:lnTo>
                  <a:pt x="220" y="181"/>
                </a:lnTo>
                <a:lnTo>
                  <a:pt x="204" y="183"/>
                </a:lnTo>
                <a:lnTo>
                  <a:pt x="188" y="186"/>
                </a:lnTo>
                <a:lnTo>
                  <a:pt x="181" y="188"/>
                </a:lnTo>
                <a:lnTo>
                  <a:pt x="174" y="191"/>
                </a:lnTo>
                <a:lnTo>
                  <a:pt x="161" y="197"/>
                </a:lnTo>
                <a:lnTo>
                  <a:pt x="149" y="204"/>
                </a:lnTo>
                <a:lnTo>
                  <a:pt x="143" y="208"/>
                </a:lnTo>
                <a:lnTo>
                  <a:pt x="137" y="212"/>
                </a:lnTo>
                <a:lnTo>
                  <a:pt x="127" y="221"/>
                </a:lnTo>
                <a:lnTo>
                  <a:pt x="125" y="221"/>
                </a:lnTo>
                <a:lnTo>
                  <a:pt x="128" y="210"/>
                </a:lnTo>
                <a:lnTo>
                  <a:pt x="129" y="204"/>
                </a:lnTo>
                <a:lnTo>
                  <a:pt x="131" y="198"/>
                </a:lnTo>
                <a:lnTo>
                  <a:pt x="136" y="188"/>
                </a:lnTo>
                <a:lnTo>
                  <a:pt x="142" y="177"/>
                </a:lnTo>
                <a:lnTo>
                  <a:pt x="145" y="172"/>
                </a:lnTo>
                <a:lnTo>
                  <a:pt x="149" y="167"/>
                </a:lnTo>
                <a:lnTo>
                  <a:pt x="156" y="158"/>
                </a:lnTo>
                <a:lnTo>
                  <a:pt x="165" y="148"/>
                </a:lnTo>
                <a:lnTo>
                  <a:pt x="174" y="139"/>
                </a:lnTo>
                <a:lnTo>
                  <a:pt x="179" y="135"/>
                </a:lnTo>
                <a:lnTo>
                  <a:pt x="185" y="131"/>
                </a:lnTo>
                <a:lnTo>
                  <a:pt x="191" y="127"/>
                </a:lnTo>
                <a:lnTo>
                  <a:pt x="197" y="124"/>
                </a:lnTo>
                <a:lnTo>
                  <a:pt x="203" y="120"/>
                </a:lnTo>
                <a:lnTo>
                  <a:pt x="210" y="117"/>
                </a:lnTo>
                <a:lnTo>
                  <a:pt x="224" y="111"/>
                </a:lnTo>
                <a:lnTo>
                  <a:pt x="240" y="106"/>
                </a:lnTo>
                <a:lnTo>
                  <a:pt x="257" y="102"/>
                </a:lnTo>
                <a:lnTo>
                  <a:pt x="275" y="99"/>
                </a:lnTo>
                <a:lnTo>
                  <a:pt x="285" y="98"/>
                </a:lnTo>
                <a:lnTo>
                  <a:pt x="295" y="97"/>
                </a:lnTo>
                <a:lnTo>
                  <a:pt x="308" y="96"/>
                </a:lnTo>
                <a:lnTo>
                  <a:pt x="320" y="95"/>
                </a:lnTo>
                <a:lnTo>
                  <a:pt x="342" y="95"/>
                </a:lnTo>
                <a:lnTo>
                  <a:pt x="3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7057103" y="599430"/>
            <a:ext cx="364927" cy="987088"/>
          </a:xfrm>
          <a:custGeom>
            <a:avLst/>
            <a:gdLst>
              <a:gd name="T0" fmla="*/ 538 w 593"/>
              <a:gd name="T1" fmla="*/ 757 h 1604"/>
              <a:gd name="T2" fmla="*/ 537 w 593"/>
              <a:gd name="T3" fmla="*/ 678 h 1604"/>
              <a:gd name="T4" fmla="*/ 489 w 593"/>
              <a:gd name="T5" fmla="*/ 480 h 1604"/>
              <a:gd name="T6" fmla="*/ 429 w 593"/>
              <a:gd name="T7" fmla="*/ 442 h 1604"/>
              <a:gd name="T8" fmla="*/ 398 w 593"/>
              <a:gd name="T9" fmla="*/ 407 h 1604"/>
              <a:gd name="T10" fmla="*/ 399 w 593"/>
              <a:gd name="T11" fmla="*/ 359 h 1604"/>
              <a:gd name="T12" fmla="*/ 419 w 593"/>
              <a:gd name="T13" fmla="*/ 303 h 1604"/>
              <a:gd name="T14" fmla="*/ 426 w 593"/>
              <a:gd name="T15" fmla="*/ 242 h 1604"/>
              <a:gd name="T16" fmla="*/ 376 w 593"/>
              <a:gd name="T17" fmla="*/ 178 h 1604"/>
              <a:gd name="T18" fmla="*/ 319 w 593"/>
              <a:gd name="T19" fmla="*/ 175 h 1604"/>
              <a:gd name="T20" fmla="*/ 287 w 593"/>
              <a:gd name="T21" fmla="*/ 231 h 1604"/>
              <a:gd name="T22" fmla="*/ 288 w 593"/>
              <a:gd name="T23" fmla="*/ 323 h 1604"/>
              <a:gd name="T24" fmla="*/ 315 w 593"/>
              <a:gd name="T25" fmla="*/ 362 h 1604"/>
              <a:gd name="T26" fmla="*/ 292 w 593"/>
              <a:gd name="T27" fmla="*/ 405 h 1604"/>
              <a:gd name="T28" fmla="*/ 219 w 593"/>
              <a:gd name="T29" fmla="*/ 415 h 1604"/>
              <a:gd name="T30" fmla="*/ 183 w 593"/>
              <a:gd name="T31" fmla="*/ 445 h 1604"/>
              <a:gd name="T32" fmla="*/ 144 w 593"/>
              <a:gd name="T33" fmla="*/ 478 h 1604"/>
              <a:gd name="T34" fmla="*/ 115 w 593"/>
              <a:gd name="T35" fmla="*/ 416 h 1604"/>
              <a:gd name="T36" fmla="*/ 102 w 593"/>
              <a:gd name="T37" fmla="*/ 325 h 1604"/>
              <a:gd name="T38" fmla="*/ 91 w 593"/>
              <a:gd name="T39" fmla="*/ 285 h 1604"/>
              <a:gd name="T40" fmla="*/ 27 w 593"/>
              <a:gd name="T41" fmla="*/ 245 h 1604"/>
              <a:gd name="T42" fmla="*/ 29 w 593"/>
              <a:gd name="T43" fmla="*/ 284 h 1604"/>
              <a:gd name="T44" fmla="*/ 49 w 593"/>
              <a:gd name="T45" fmla="*/ 339 h 1604"/>
              <a:gd name="T46" fmla="*/ 77 w 593"/>
              <a:gd name="T47" fmla="*/ 408 h 1604"/>
              <a:gd name="T48" fmla="*/ 80 w 593"/>
              <a:gd name="T49" fmla="*/ 514 h 1604"/>
              <a:gd name="T50" fmla="*/ 105 w 593"/>
              <a:gd name="T51" fmla="*/ 584 h 1604"/>
              <a:gd name="T52" fmla="*/ 169 w 593"/>
              <a:gd name="T53" fmla="*/ 579 h 1604"/>
              <a:gd name="T54" fmla="*/ 198 w 593"/>
              <a:gd name="T55" fmla="*/ 642 h 1604"/>
              <a:gd name="T56" fmla="*/ 198 w 593"/>
              <a:gd name="T57" fmla="*/ 756 h 1604"/>
              <a:gd name="T58" fmla="*/ 179 w 593"/>
              <a:gd name="T59" fmla="*/ 841 h 1604"/>
              <a:gd name="T60" fmla="*/ 167 w 593"/>
              <a:gd name="T61" fmla="*/ 958 h 1604"/>
              <a:gd name="T62" fmla="*/ 204 w 593"/>
              <a:gd name="T63" fmla="*/ 1159 h 1604"/>
              <a:gd name="T64" fmla="*/ 213 w 593"/>
              <a:gd name="T65" fmla="*/ 1266 h 1604"/>
              <a:gd name="T66" fmla="*/ 198 w 593"/>
              <a:gd name="T67" fmla="*/ 1485 h 1604"/>
              <a:gd name="T68" fmla="*/ 213 w 593"/>
              <a:gd name="T69" fmla="*/ 1525 h 1604"/>
              <a:gd name="T70" fmla="*/ 176 w 593"/>
              <a:gd name="T71" fmla="*/ 1541 h 1604"/>
              <a:gd name="T72" fmla="*/ 181 w 593"/>
              <a:gd name="T73" fmla="*/ 1568 h 1604"/>
              <a:gd name="T74" fmla="*/ 257 w 593"/>
              <a:gd name="T75" fmla="*/ 1557 h 1604"/>
              <a:gd name="T76" fmla="*/ 299 w 593"/>
              <a:gd name="T77" fmla="*/ 1548 h 1604"/>
              <a:gd name="T78" fmla="*/ 317 w 593"/>
              <a:gd name="T79" fmla="*/ 1487 h 1604"/>
              <a:gd name="T80" fmla="*/ 325 w 593"/>
              <a:gd name="T81" fmla="*/ 1288 h 1604"/>
              <a:gd name="T82" fmla="*/ 327 w 593"/>
              <a:gd name="T83" fmla="*/ 1022 h 1604"/>
              <a:gd name="T84" fmla="*/ 340 w 593"/>
              <a:gd name="T85" fmla="*/ 1047 h 1604"/>
              <a:gd name="T86" fmla="*/ 330 w 593"/>
              <a:gd name="T87" fmla="*/ 1421 h 1604"/>
              <a:gd name="T88" fmla="*/ 337 w 593"/>
              <a:gd name="T89" fmla="*/ 1517 h 1604"/>
              <a:gd name="T90" fmla="*/ 395 w 593"/>
              <a:gd name="T91" fmla="*/ 1599 h 1604"/>
              <a:gd name="T92" fmla="*/ 432 w 593"/>
              <a:gd name="T93" fmla="*/ 1568 h 1604"/>
              <a:gd name="T94" fmla="*/ 427 w 593"/>
              <a:gd name="T95" fmla="*/ 1519 h 1604"/>
              <a:gd name="T96" fmla="*/ 452 w 593"/>
              <a:gd name="T97" fmla="*/ 1409 h 1604"/>
              <a:gd name="T98" fmla="*/ 474 w 593"/>
              <a:gd name="T99" fmla="*/ 1019 h 1604"/>
              <a:gd name="T100" fmla="*/ 491 w 593"/>
              <a:gd name="T101" fmla="*/ 794 h 1604"/>
              <a:gd name="T102" fmla="*/ 545 w 593"/>
              <a:gd name="T103" fmla="*/ 887 h 1604"/>
              <a:gd name="T104" fmla="*/ 542 w 593"/>
              <a:gd name="T105" fmla="*/ 943 h 1604"/>
              <a:gd name="T106" fmla="*/ 541 w 593"/>
              <a:gd name="T107" fmla="*/ 1000 h 1604"/>
              <a:gd name="T108" fmla="*/ 569 w 593"/>
              <a:gd name="T109" fmla="*/ 1005 h 1604"/>
              <a:gd name="T110" fmla="*/ 584 w 593"/>
              <a:gd name="T111" fmla="*/ 917 h 1604"/>
              <a:gd name="T112" fmla="*/ 330 w 593"/>
              <a:gd name="T113" fmla="*/ 470 h 1604"/>
              <a:gd name="T114" fmla="*/ 408 w 593"/>
              <a:gd name="T115" fmla="*/ 453 h 1604"/>
              <a:gd name="T116" fmla="*/ 369 w 593"/>
              <a:gd name="T117" fmla="*/ 567 h 1604"/>
              <a:gd name="T118" fmla="*/ 355 w 593"/>
              <a:gd name="T119" fmla="*/ 512 h 1604"/>
              <a:gd name="T120" fmla="*/ 563 w 593"/>
              <a:gd name="T121" fmla="*/ 952 h 1604"/>
              <a:gd name="T122" fmla="*/ 567 w 593"/>
              <a:gd name="T123" fmla="*/ 974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" h="1604">
                <a:moveTo>
                  <a:pt x="581" y="905"/>
                </a:moveTo>
                <a:lnTo>
                  <a:pt x="578" y="891"/>
                </a:lnTo>
                <a:lnTo>
                  <a:pt x="574" y="878"/>
                </a:lnTo>
                <a:lnTo>
                  <a:pt x="570" y="865"/>
                </a:lnTo>
                <a:lnTo>
                  <a:pt x="565" y="852"/>
                </a:lnTo>
                <a:lnTo>
                  <a:pt x="553" y="814"/>
                </a:lnTo>
                <a:lnTo>
                  <a:pt x="542" y="775"/>
                </a:lnTo>
                <a:lnTo>
                  <a:pt x="540" y="766"/>
                </a:lnTo>
                <a:lnTo>
                  <a:pt x="538" y="757"/>
                </a:lnTo>
                <a:lnTo>
                  <a:pt x="536" y="748"/>
                </a:lnTo>
                <a:lnTo>
                  <a:pt x="534" y="740"/>
                </a:lnTo>
                <a:lnTo>
                  <a:pt x="529" y="722"/>
                </a:lnTo>
                <a:lnTo>
                  <a:pt x="523" y="704"/>
                </a:lnTo>
                <a:lnTo>
                  <a:pt x="536" y="699"/>
                </a:lnTo>
                <a:lnTo>
                  <a:pt x="540" y="700"/>
                </a:lnTo>
                <a:lnTo>
                  <a:pt x="540" y="692"/>
                </a:lnTo>
                <a:lnTo>
                  <a:pt x="539" y="685"/>
                </a:lnTo>
                <a:lnTo>
                  <a:pt x="537" y="678"/>
                </a:lnTo>
                <a:lnTo>
                  <a:pt x="535" y="671"/>
                </a:lnTo>
                <a:lnTo>
                  <a:pt x="530" y="657"/>
                </a:lnTo>
                <a:lnTo>
                  <a:pt x="528" y="651"/>
                </a:lnTo>
                <a:lnTo>
                  <a:pt x="526" y="644"/>
                </a:lnTo>
                <a:lnTo>
                  <a:pt x="516" y="603"/>
                </a:lnTo>
                <a:lnTo>
                  <a:pt x="506" y="562"/>
                </a:lnTo>
                <a:lnTo>
                  <a:pt x="496" y="522"/>
                </a:lnTo>
                <a:lnTo>
                  <a:pt x="493" y="501"/>
                </a:lnTo>
                <a:lnTo>
                  <a:pt x="489" y="480"/>
                </a:lnTo>
                <a:lnTo>
                  <a:pt x="488" y="477"/>
                </a:lnTo>
                <a:lnTo>
                  <a:pt x="485" y="474"/>
                </a:lnTo>
                <a:lnTo>
                  <a:pt x="482" y="471"/>
                </a:lnTo>
                <a:lnTo>
                  <a:pt x="479" y="468"/>
                </a:lnTo>
                <a:lnTo>
                  <a:pt x="475" y="466"/>
                </a:lnTo>
                <a:lnTo>
                  <a:pt x="471" y="463"/>
                </a:lnTo>
                <a:lnTo>
                  <a:pt x="463" y="458"/>
                </a:lnTo>
                <a:lnTo>
                  <a:pt x="446" y="450"/>
                </a:lnTo>
                <a:lnTo>
                  <a:pt x="429" y="442"/>
                </a:lnTo>
                <a:lnTo>
                  <a:pt x="420" y="437"/>
                </a:lnTo>
                <a:lnTo>
                  <a:pt x="412" y="432"/>
                </a:lnTo>
                <a:lnTo>
                  <a:pt x="411" y="429"/>
                </a:lnTo>
                <a:lnTo>
                  <a:pt x="409" y="426"/>
                </a:lnTo>
                <a:lnTo>
                  <a:pt x="405" y="420"/>
                </a:lnTo>
                <a:lnTo>
                  <a:pt x="401" y="414"/>
                </a:lnTo>
                <a:lnTo>
                  <a:pt x="400" y="412"/>
                </a:lnTo>
                <a:lnTo>
                  <a:pt x="399" y="411"/>
                </a:lnTo>
                <a:lnTo>
                  <a:pt x="398" y="407"/>
                </a:lnTo>
                <a:lnTo>
                  <a:pt x="395" y="395"/>
                </a:lnTo>
                <a:lnTo>
                  <a:pt x="394" y="388"/>
                </a:lnTo>
                <a:lnTo>
                  <a:pt x="392" y="382"/>
                </a:lnTo>
                <a:lnTo>
                  <a:pt x="392" y="376"/>
                </a:lnTo>
                <a:lnTo>
                  <a:pt x="391" y="369"/>
                </a:lnTo>
                <a:lnTo>
                  <a:pt x="391" y="363"/>
                </a:lnTo>
                <a:lnTo>
                  <a:pt x="392" y="356"/>
                </a:lnTo>
                <a:lnTo>
                  <a:pt x="395" y="358"/>
                </a:lnTo>
                <a:lnTo>
                  <a:pt x="399" y="359"/>
                </a:lnTo>
                <a:lnTo>
                  <a:pt x="406" y="360"/>
                </a:lnTo>
                <a:lnTo>
                  <a:pt x="407" y="360"/>
                </a:lnTo>
                <a:lnTo>
                  <a:pt x="404" y="342"/>
                </a:lnTo>
                <a:lnTo>
                  <a:pt x="409" y="332"/>
                </a:lnTo>
                <a:lnTo>
                  <a:pt x="413" y="323"/>
                </a:lnTo>
                <a:lnTo>
                  <a:pt x="415" y="318"/>
                </a:lnTo>
                <a:lnTo>
                  <a:pt x="417" y="313"/>
                </a:lnTo>
                <a:lnTo>
                  <a:pt x="418" y="308"/>
                </a:lnTo>
                <a:lnTo>
                  <a:pt x="419" y="303"/>
                </a:lnTo>
                <a:lnTo>
                  <a:pt x="421" y="294"/>
                </a:lnTo>
                <a:lnTo>
                  <a:pt x="423" y="286"/>
                </a:lnTo>
                <a:lnTo>
                  <a:pt x="425" y="278"/>
                </a:lnTo>
                <a:lnTo>
                  <a:pt x="426" y="274"/>
                </a:lnTo>
                <a:lnTo>
                  <a:pt x="426" y="270"/>
                </a:lnTo>
                <a:lnTo>
                  <a:pt x="427" y="261"/>
                </a:lnTo>
                <a:lnTo>
                  <a:pt x="427" y="251"/>
                </a:lnTo>
                <a:lnTo>
                  <a:pt x="427" y="246"/>
                </a:lnTo>
                <a:lnTo>
                  <a:pt x="426" y="242"/>
                </a:lnTo>
                <a:lnTo>
                  <a:pt x="424" y="237"/>
                </a:lnTo>
                <a:lnTo>
                  <a:pt x="422" y="233"/>
                </a:lnTo>
                <a:lnTo>
                  <a:pt x="413" y="216"/>
                </a:lnTo>
                <a:lnTo>
                  <a:pt x="409" y="208"/>
                </a:lnTo>
                <a:lnTo>
                  <a:pt x="404" y="199"/>
                </a:lnTo>
                <a:lnTo>
                  <a:pt x="398" y="193"/>
                </a:lnTo>
                <a:lnTo>
                  <a:pt x="391" y="187"/>
                </a:lnTo>
                <a:lnTo>
                  <a:pt x="384" y="182"/>
                </a:lnTo>
                <a:lnTo>
                  <a:pt x="376" y="178"/>
                </a:lnTo>
                <a:lnTo>
                  <a:pt x="368" y="174"/>
                </a:lnTo>
                <a:lnTo>
                  <a:pt x="360" y="171"/>
                </a:lnTo>
                <a:lnTo>
                  <a:pt x="352" y="169"/>
                </a:lnTo>
                <a:lnTo>
                  <a:pt x="343" y="167"/>
                </a:lnTo>
                <a:lnTo>
                  <a:pt x="339" y="167"/>
                </a:lnTo>
                <a:lnTo>
                  <a:pt x="334" y="168"/>
                </a:lnTo>
                <a:lnTo>
                  <a:pt x="326" y="171"/>
                </a:lnTo>
                <a:lnTo>
                  <a:pt x="323" y="173"/>
                </a:lnTo>
                <a:lnTo>
                  <a:pt x="319" y="175"/>
                </a:lnTo>
                <a:lnTo>
                  <a:pt x="315" y="178"/>
                </a:lnTo>
                <a:lnTo>
                  <a:pt x="312" y="180"/>
                </a:lnTo>
                <a:lnTo>
                  <a:pt x="306" y="186"/>
                </a:lnTo>
                <a:lnTo>
                  <a:pt x="300" y="193"/>
                </a:lnTo>
                <a:lnTo>
                  <a:pt x="295" y="200"/>
                </a:lnTo>
                <a:lnTo>
                  <a:pt x="291" y="208"/>
                </a:lnTo>
                <a:lnTo>
                  <a:pt x="291" y="214"/>
                </a:lnTo>
                <a:lnTo>
                  <a:pt x="290" y="219"/>
                </a:lnTo>
                <a:lnTo>
                  <a:pt x="287" y="231"/>
                </a:lnTo>
                <a:lnTo>
                  <a:pt x="285" y="242"/>
                </a:lnTo>
                <a:lnTo>
                  <a:pt x="284" y="248"/>
                </a:lnTo>
                <a:lnTo>
                  <a:pt x="284" y="253"/>
                </a:lnTo>
                <a:lnTo>
                  <a:pt x="284" y="269"/>
                </a:lnTo>
                <a:lnTo>
                  <a:pt x="284" y="284"/>
                </a:lnTo>
                <a:lnTo>
                  <a:pt x="284" y="299"/>
                </a:lnTo>
                <a:lnTo>
                  <a:pt x="285" y="307"/>
                </a:lnTo>
                <a:lnTo>
                  <a:pt x="286" y="314"/>
                </a:lnTo>
                <a:lnTo>
                  <a:pt x="288" y="323"/>
                </a:lnTo>
                <a:lnTo>
                  <a:pt x="290" y="331"/>
                </a:lnTo>
                <a:lnTo>
                  <a:pt x="292" y="340"/>
                </a:lnTo>
                <a:lnTo>
                  <a:pt x="293" y="344"/>
                </a:lnTo>
                <a:lnTo>
                  <a:pt x="295" y="348"/>
                </a:lnTo>
                <a:lnTo>
                  <a:pt x="297" y="350"/>
                </a:lnTo>
                <a:lnTo>
                  <a:pt x="299" y="353"/>
                </a:lnTo>
                <a:lnTo>
                  <a:pt x="301" y="355"/>
                </a:lnTo>
                <a:lnTo>
                  <a:pt x="304" y="356"/>
                </a:lnTo>
                <a:lnTo>
                  <a:pt x="315" y="362"/>
                </a:lnTo>
                <a:lnTo>
                  <a:pt x="315" y="373"/>
                </a:lnTo>
                <a:lnTo>
                  <a:pt x="315" y="384"/>
                </a:lnTo>
                <a:lnTo>
                  <a:pt x="314" y="386"/>
                </a:lnTo>
                <a:lnTo>
                  <a:pt x="314" y="388"/>
                </a:lnTo>
                <a:lnTo>
                  <a:pt x="312" y="392"/>
                </a:lnTo>
                <a:lnTo>
                  <a:pt x="309" y="395"/>
                </a:lnTo>
                <a:lnTo>
                  <a:pt x="306" y="397"/>
                </a:lnTo>
                <a:lnTo>
                  <a:pt x="299" y="402"/>
                </a:lnTo>
                <a:lnTo>
                  <a:pt x="292" y="405"/>
                </a:lnTo>
                <a:lnTo>
                  <a:pt x="276" y="410"/>
                </a:lnTo>
                <a:lnTo>
                  <a:pt x="269" y="411"/>
                </a:lnTo>
                <a:lnTo>
                  <a:pt x="265" y="412"/>
                </a:lnTo>
                <a:lnTo>
                  <a:pt x="261" y="412"/>
                </a:lnTo>
                <a:lnTo>
                  <a:pt x="255" y="411"/>
                </a:lnTo>
                <a:lnTo>
                  <a:pt x="245" y="411"/>
                </a:lnTo>
                <a:lnTo>
                  <a:pt x="236" y="411"/>
                </a:lnTo>
                <a:lnTo>
                  <a:pt x="227" y="413"/>
                </a:lnTo>
                <a:lnTo>
                  <a:pt x="219" y="415"/>
                </a:lnTo>
                <a:lnTo>
                  <a:pt x="211" y="419"/>
                </a:lnTo>
                <a:lnTo>
                  <a:pt x="207" y="421"/>
                </a:lnTo>
                <a:lnTo>
                  <a:pt x="203" y="423"/>
                </a:lnTo>
                <a:lnTo>
                  <a:pt x="199" y="426"/>
                </a:lnTo>
                <a:lnTo>
                  <a:pt x="196" y="429"/>
                </a:lnTo>
                <a:lnTo>
                  <a:pt x="190" y="435"/>
                </a:lnTo>
                <a:lnTo>
                  <a:pt x="184" y="442"/>
                </a:lnTo>
                <a:lnTo>
                  <a:pt x="183" y="443"/>
                </a:lnTo>
                <a:lnTo>
                  <a:pt x="183" y="445"/>
                </a:lnTo>
                <a:lnTo>
                  <a:pt x="182" y="449"/>
                </a:lnTo>
                <a:lnTo>
                  <a:pt x="182" y="456"/>
                </a:lnTo>
                <a:lnTo>
                  <a:pt x="177" y="459"/>
                </a:lnTo>
                <a:lnTo>
                  <a:pt x="172" y="461"/>
                </a:lnTo>
                <a:lnTo>
                  <a:pt x="162" y="466"/>
                </a:lnTo>
                <a:lnTo>
                  <a:pt x="158" y="468"/>
                </a:lnTo>
                <a:lnTo>
                  <a:pt x="153" y="471"/>
                </a:lnTo>
                <a:lnTo>
                  <a:pt x="148" y="474"/>
                </a:lnTo>
                <a:lnTo>
                  <a:pt x="144" y="478"/>
                </a:lnTo>
                <a:lnTo>
                  <a:pt x="143" y="479"/>
                </a:lnTo>
                <a:lnTo>
                  <a:pt x="141" y="479"/>
                </a:lnTo>
                <a:lnTo>
                  <a:pt x="138" y="480"/>
                </a:lnTo>
                <a:lnTo>
                  <a:pt x="132" y="482"/>
                </a:lnTo>
                <a:lnTo>
                  <a:pt x="133" y="490"/>
                </a:lnTo>
                <a:lnTo>
                  <a:pt x="130" y="475"/>
                </a:lnTo>
                <a:lnTo>
                  <a:pt x="127" y="460"/>
                </a:lnTo>
                <a:lnTo>
                  <a:pt x="119" y="431"/>
                </a:lnTo>
                <a:lnTo>
                  <a:pt x="115" y="416"/>
                </a:lnTo>
                <a:lnTo>
                  <a:pt x="112" y="401"/>
                </a:lnTo>
                <a:lnTo>
                  <a:pt x="109" y="387"/>
                </a:lnTo>
                <a:lnTo>
                  <a:pt x="108" y="379"/>
                </a:lnTo>
                <a:lnTo>
                  <a:pt x="107" y="371"/>
                </a:lnTo>
                <a:lnTo>
                  <a:pt x="107" y="362"/>
                </a:lnTo>
                <a:lnTo>
                  <a:pt x="106" y="353"/>
                </a:lnTo>
                <a:lnTo>
                  <a:pt x="105" y="343"/>
                </a:lnTo>
                <a:lnTo>
                  <a:pt x="104" y="334"/>
                </a:lnTo>
                <a:lnTo>
                  <a:pt x="102" y="325"/>
                </a:lnTo>
                <a:lnTo>
                  <a:pt x="100" y="321"/>
                </a:lnTo>
                <a:lnTo>
                  <a:pt x="99" y="316"/>
                </a:lnTo>
                <a:lnTo>
                  <a:pt x="97" y="312"/>
                </a:lnTo>
                <a:lnTo>
                  <a:pt x="95" y="308"/>
                </a:lnTo>
                <a:lnTo>
                  <a:pt x="91" y="300"/>
                </a:lnTo>
                <a:lnTo>
                  <a:pt x="89" y="297"/>
                </a:lnTo>
                <a:lnTo>
                  <a:pt x="89" y="294"/>
                </a:lnTo>
                <a:lnTo>
                  <a:pt x="90" y="288"/>
                </a:lnTo>
                <a:lnTo>
                  <a:pt x="91" y="285"/>
                </a:lnTo>
                <a:lnTo>
                  <a:pt x="92" y="282"/>
                </a:lnTo>
                <a:lnTo>
                  <a:pt x="92" y="279"/>
                </a:lnTo>
                <a:lnTo>
                  <a:pt x="92" y="277"/>
                </a:lnTo>
                <a:lnTo>
                  <a:pt x="91" y="276"/>
                </a:lnTo>
                <a:lnTo>
                  <a:pt x="143" y="300"/>
                </a:lnTo>
                <a:lnTo>
                  <a:pt x="223" y="53"/>
                </a:lnTo>
                <a:lnTo>
                  <a:pt x="81" y="0"/>
                </a:lnTo>
                <a:lnTo>
                  <a:pt x="0" y="232"/>
                </a:lnTo>
                <a:lnTo>
                  <a:pt x="27" y="245"/>
                </a:lnTo>
                <a:lnTo>
                  <a:pt x="54" y="257"/>
                </a:lnTo>
                <a:lnTo>
                  <a:pt x="49" y="260"/>
                </a:lnTo>
                <a:lnTo>
                  <a:pt x="45" y="263"/>
                </a:lnTo>
                <a:lnTo>
                  <a:pt x="41" y="267"/>
                </a:lnTo>
                <a:lnTo>
                  <a:pt x="37" y="271"/>
                </a:lnTo>
                <a:lnTo>
                  <a:pt x="34" y="275"/>
                </a:lnTo>
                <a:lnTo>
                  <a:pt x="31" y="279"/>
                </a:lnTo>
                <a:lnTo>
                  <a:pt x="30" y="282"/>
                </a:lnTo>
                <a:lnTo>
                  <a:pt x="29" y="284"/>
                </a:lnTo>
                <a:lnTo>
                  <a:pt x="28" y="290"/>
                </a:lnTo>
                <a:lnTo>
                  <a:pt x="29" y="297"/>
                </a:lnTo>
                <a:lnTo>
                  <a:pt x="30" y="304"/>
                </a:lnTo>
                <a:lnTo>
                  <a:pt x="32" y="319"/>
                </a:lnTo>
                <a:lnTo>
                  <a:pt x="33" y="323"/>
                </a:lnTo>
                <a:lnTo>
                  <a:pt x="35" y="326"/>
                </a:lnTo>
                <a:lnTo>
                  <a:pt x="40" y="332"/>
                </a:lnTo>
                <a:lnTo>
                  <a:pt x="46" y="337"/>
                </a:lnTo>
                <a:lnTo>
                  <a:pt x="49" y="339"/>
                </a:lnTo>
                <a:lnTo>
                  <a:pt x="51" y="342"/>
                </a:lnTo>
                <a:lnTo>
                  <a:pt x="58" y="350"/>
                </a:lnTo>
                <a:lnTo>
                  <a:pt x="65" y="358"/>
                </a:lnTo>
                <a:lnTo>
                  <a:pt x="71" y="367"/>
                </a:lnTo>
                <a:lnTo>
                  <a:pt x="74" y="371"/>
                </a:lnTo>
                <a:lnTo>
                  <a:pt x="76" y="376"/>
                </a:lnTo>
                <a:lnTo>
                  <a:pt x="77" y="384"/>
                </a:lnTo>
                <a:lnTo>
                  <a:pt x="78" y="392"/>
                </a:lnTo>
                <a:lnTo>
                  <a:pt x="77" y="408"/>
                </a:lnTo>
                <a:lnTo>
                  <a:pt x="75" y="442"/>
                </a:lnTo>
                <a:lnTo>
                  <a:pt x="75" y="459"/>
                </a:lnTo>
                <a:lnTo>
                  <a:pt x="75" y="468"/>
                </a:lnTo>
                <a:lnTo>
                  <a:pt x="75" y="476"/>
                </a:lnTo>
                <a:lnTo>
                  <a:pt x="78" y="477"/>
                </a:lnTo>
                <a:lnTo>
                  <a:pt x="75" y="476"/>
                </a:lnTo>
                <a:lnTo>
                  <a:pt x="76" y="488"/>
                </a:lnTo>
                <a:lnTo>
                  <a:pt x="78" y="499"/>
                </a:lnTo>
                <a:lnTo>
                  <a:pt x="80" y="514"/>
                </a:lnTo>
                <a:lnTo>
                  <a:pt x="84" y="529"/>
                </a:lnTo>
                <a:lnTo>
                  <a:pt x="86" y="536"/>
                </a:lnTo>
                <a:lnTo>
                  <a:pt x="88" y="543"/>
                </a:lnTo>
                <a:lnTo>
                  <a:pt x="92" y="550"/>
                </a:lnTo>
                <a:lnTo>
                  <a:pt x="96" y="556"/>
                </a:lnTo>
                <a:lnTo>
                  <a:pt x="99" y="568"/>
                </a:lnTo>
                <a:lnTo>
                  <a:pt x="100" y="573"/>
                </a:lnTo>
                <a:lnTo>
                  <a:pt x="103" y="579"/>
                </a:lnTo>
                <a:lnTo>
                  <a:pt x="105" y="584"/>
                </a:lnTo>
                <a:lnTo>
                  <a:pt x="109" y="589"/>
                </a:lnTo>
                <a:lnTo>
                  <a:pt x="113" y="594"/>
                </a:lnTo>
                <a:lnTo>
                  <a:pt x="117" y="597"/>
                </a:lnTo>
                <a:lnTo>
                  <a:pt x="127" y="596"/>
                </a:lnTo>
                <a:lnTo>
                  <a:pt x="132" y="595"/>
                </a:lnTo>
                <a:lnTo>
                  <a:pt x="137" y="593"/>
                </a:lnTo>
                <a:lnTo>
                  <a:pt x="145" y="590"/>
                </a:lnTo>
                <a:lnTo>
                  <a:pt x="153" y="587"/>
                </a:lnTo>
                <a:lnTo>
                  <a:pt x="169" y="579"/>
                </a:lnTo>
                <a:lnTo>
                  <a:pt x="184" y="571"/>
                </a:lnTo>
                <a:lnTo>
                  <a:pt x="192" y="568"/>
                </a:lnTo>
                <a:lnTo>
                  <a:pt x="200" y="566"/>
                </a:lnTo>
                <a:lnTo>
                  <a:pt x="199" y="575"/>
                </a:lnTo>
                <a:lnTo>
                  <a:pt x="198" y="585"/>
                </a:lnTo>
                <a:lnTo>
                  <a:pt x="199" y="604"/>
                </a:lnTo>
                <a:lnTo>
                  <a:pt x="200" y="623"/>
                </a:lnTo>
                <a:lnTo>
                  <a:pt x="199" y="632"/>
                </a:lnTo>
                <a:lnTo>
                  <a:pt x="198" y="642"/>
                </a:lnTo>
                <a:lnTo>
                  <a:pt x="197" y="648"/>
                </a:lnTo>
                <a:lnTo>
                  <a:pt x="197" y="654"/>
                </a:lnTo>
                <a:lnTo>
                  <a:pt x="197" y="667"/>
                </a:lnTo>
                <a:lnTo>
                  <a:pt x="197" y="679"/>
                </a:lnTo>
                <a:lnTo>
                  <a:pt x="198" y="692"/>
                </a:lnTo>
                <a:lnTo>
                  <a:pt x="200" y="718"/>
                </a:lnTo>
                <a:lnTo>
                  <a:pt x="200" y="730"/>
                </a:lnTo>
                <a:lnTo>
                  <a:pt x="200" y="743"/>
                </a:lnTo>
                <a:lnTo>
                  <a:pt x="198" y="756"/>
                </a:lnTo>
                <a:lnTo>
                  <a:pt x="195" y="769"/>
                </a:lnTo>
                <a:lnTo>
                  <a:pt x="192" y="782"/>
                </a:lnTo>
                <a:lnTo>
                  <a:pt x="190" y="795"/>
                </a:lnTo>
                <a:lnTo>
                  <a:pt x="189" y="801"/>
                </a:lnTo>
                <a:lnTo>
                  <a:pt x="187" y="808"/>
                </a:lnTo>
                <a:lnTo>
                  <a:pt x="184" y="821"/>
                </a:lnTo>
                <a:lnTo>
                  <a:pt x="182" y="828"/>
                </a:lnTo>
                <a:lnTo>
                  <a:pt x="180" y="834"/>
                </a:lnTo>
                <a:lnTo>
                  <a:pt x="179" y="841"/>
                </a:lnTo>
                <a:lnTo>
                  <a:pt x="179" y="848"/>
                </a:lnTo>
                <a:lnTo>
                  <a:pt x="178" y="856"/>
                </a:lnTo>
                <a:lnTo>
                  <a:pt x="177" y="864"/>
                </a:lnTo>
                <a:lnTo>
                  <a:pt x="174" y="880"/>
                </a:lnTo>
                <a:lnTo>
                  <a:pt x="171" y="897"/>
                </a:lnTo>
                <a:lnTo>
                  <a:pt x="170" y="905"/>
                </a:lnTo>
                <a:lnTo>
                  <a:pt x="169" y="913"/>
                </a:lnTo>
                <a:lnTo>
                  <a:pt x="168" y="936"/>
                </a:lnTo>
                <a:lnTo>
                  <a:pt x="167" y="958"/>
                </a:lnTo>
                <a:lnTo>
                  <a:pt x="187" y="962"/>
                </a:lnTo>
                <a:lnTo>
                  <a:pt x="186" y="999"/>
                </a:lnTo>
                <a:lnTo>
                  <a:pt x="186" y="1018"/>
                </a:lnTo>
                <a:lnTo>
                  <a:pt x="188" y="1036"/>
                </a:lnTo>
                <a:lnTo>
                  <a:pt x="191" y="1051"/>
                </a:lnTo>
                <a:lnTo>
                  <a:pt x="193" y="1067"/>
                </a:lnTo>
                <a:lnTo>
                  <a:pt x="196" y="1097"/>
                </a:lnTo>
                <a:lnTo>
                  <a:pt x="200" y="1128"/>
                </a:lnTo>
                <a:lnTo>
                  <a:pt x="204" y="1159"/>
                </a:lnTo>
                <a:lnTo>
                  <a:pt x="205" y="1169"/>
                </a:lnTo>
                <a:lnTo>
                  <a:pt x="207" y="1179"/>
                </a:lnTo>
                <a:lnTo>
                  <a:pt x="210" y="1199"/>
                </a:lnTo>
                <a:lnTo>
                  <a:pt x="212" y="1210"/>
                </a:lnTo>
                <a:lnTo>
                  <a:pt x="213" y="1220"/>
                </a:lnTo>
                <a:lnTo>
                  <a:pt x="213" y="1230"/>
                </a:lnTo>
                <a:lnTo>
                  <a:pt x="213" y="1241"/>
                </a:lnTo>
                <a:lnTo>
                  <a:pt x="213" y="1253"/>
                </a:lnTo>
                <a:lnTo>
                  <a:pt x="213" y="1266"/>
                </a:lnTo>
                <a:lnTo>
                  <a:pt x="214" y="1291"/>
                </a:lnTo>
                <a:lnTo>
                  <a:pt x="216" y="1317"/>
                </a:lnTo>
                <a:lnTo>
                  <a:pt x="216" y="1342"/>
                </a:lnTo>
                <a:lnTo>
                  <a:pt x="217" y="1386"/>
                </a:lnTo>
                <a:lnTo>
                  <a:pt x="217" y="1408"/>
                </a:lnTo>
                <a:lnTo>
                  <a:pt x="217" y="1430"/>
                </a:lnTo>
                <a:lnTo>
                  <a:pt x="213" y="1444"/>
                </a:lnTo>
                <a:lnTo>
                  <a:pt x="208" y="1458"/>
                </a:lnTo>
                <a:lnTo>
                  <a:pt x="198" y="1485"/>
                </a:lnTo>
                <a:lnTo>
                  <a:pt x="197" y="1489"/>
                </a:lnTo>
                <a:lnTo>
                  <a:pt x="197" y="1492"/>
                </a:lnTo>
                <a:lnTo>
                  <a:pt x="197" y="1495"/>
                </a:lnTo>
                <a:lnTo>
                  <a:pt x="197" y="1498"/>
                </a:lnTo>
                <a:lnTo>
                  <a:pt x="198" y="1505"/>
                </a:lnTo>
                <a:lnTo>
                  <a:pt x="199" y="1511"/>
                </a:lnTo>
                <a:lnTo>
                  <a:pt x="217" y="1516"/>
                </a:lnTo>
                <a:lnTo>
                  <a:pt x="215" y="1520"/>
                </a:lnTo>
                <a:lnTo>
                  <a:pt x="213" y="1525"/>
                </a:lnTo>
                <a:lnTo>
                  <a:pt x="210" y="1529"/>
                </a:lnTo>
                <a:lnTo>
                  <a:pt x="208" y="1531"/>
                </a:lnTo>
                <a:lnTo>
                  <a:pt x="206" y="1533"/>
                </a:lnTo>
                <a:lnTo>
                  <a:pt x="202" y="1536"/>
                </a:lnTo>
                <a:lnTo>
                  <a:pt x="197" y="1537"/>
                </a:lnTo>
                <a:lnTo>
                  <a:pt x="192" y="1538"/>
                </a:lnTo>
                <a:lnTo>
                  <a:pt x="187" y="1539"/>
                </a:lnTo>
                <a:lnTo>
                  <a:pt x="181" y="1540"/>
                </a:lnTo>
                <a:lnTo>
                  <a:pt x="176" y="1541"/>
                </a:lnTo>
                <a:lnTo>
                  <a:pt x="171" y="1543"/>
                </a:lnTo>
                <a:lnTo>
                  <a:pt x="169" y="1545"/>
                </a:lnTo>
                <a:lnTo>
                  <a:pt x="167" y="1546"/>
                </a:lnTo>
                <a:lnTo>
                  <a:pt x="168" y="1550"/>
                </a:lnTo>
                <a:lnTo>
                  <a:pt x="169" y="1554"/>
                </a:lnTo>
                <a:lnTo>
                  <a:pt x="172" y="1560"/>
                </a:lnTo>
                <a:lnTo>
                  <a:pt x="175" y="1563"/>
                </a:lnTo>
                <a:lnTo>
                  <a:pt x="178" y="1566"/>
                </a:lnTo>
                <a:lnTo>
                  <a:pt x="181" y="1568"/>
                </a:lnTo>
                <a:lnTo>
                  <a:pt x="184" y="1570"/>
                </a:lnTo>
                <a:lnTo>
                  <a:pt x="193" y="1570"/>
                </a:lnTo>
                <a:lnTo>
                  <a:pt x="202" y="1569"/>
                </a:lnTo>
                <a:lnTo>
                  <a:pt x="212" y="1568"/>
                </a:lnTo>
                <a:lnTo>
                  <a:pt x="221" y="1566"/>
                </a:lnTo>
                <a:lnTo>
                  <a:pt x="230" y="1565"/>
                </a:lnTo>
                <a:lnTo>
                  <a:pt x="239" y="1563"/>
                </a:lnTo>
                <a:lnTo>
                  <a:pt x="248" y="1560"/>
                </a:lnTo>
                <a:lnTo>
                  <a:pt x="257" y="1557"/>
                </a:lnTo>
                <a:lnTo>
                  <a:pt x="266" y="1556"/>
                </a:lnTo>
                <a:lnTo>
                  <a:pt x="274" y="1555"/>
                </a:lnTo>
                <a:lnTo>
                  <a:pt x="283" y="1555"/>
                </a:lnTo>
                <a:lnTo>
                  <a:pt x="288" y="1554"/>
                </a:lnTo>
                <a:lnTo>
                  <a:pt x="292" y="1553"/>
                </a:lnTo>
                <a:lnTo>
                  <a:pt x="295" y="1552"/>
                </a:lnTo>
                <a:lnTo>
                  <a:pt x="297" y="1550"/>
                </a:lnTo>
                <a:lnTo>
                  <a:pt x="298" y="1549"/>
                </a:lnTo>
                <a:lnTo>
                  <a:pt x="299" y="1548"/>
                </a:lnTo>
                <a:lnTo>
                  <a:pt x="299" y="1546"/>
                </a:lnTo>
                <a:lnTo>
                  <a:pt x="299" y="1545"/>
                </a:lnTo>
                <a:lnTo>
                  <a:pt x="300" y="1530"/>
                </a:lnTo>
                <a:lnTo>
                  <a:pt x="301" y="1516"/>
                </a:lnTo>
                <a:lnTo>
                  <a:pt x="307" y="1513"/>
                </a:lnTo>
                <a:lnTo>
                  <a:pt x="316" y="1511"/>
                </a:lnTo>
                <a:lnTo>
                  <a:pt x="316" y="1503"/>
                </a:lnTo>
                <a:lnTo>
                  <a:pt x="316" y="1495"/>
                </a:lnTo>
                <a:lnTo>
                  <a:pt x="317" y="1487"/>
                </a:lnTo>
                <a:lnTo>
                  <a:pt x="319" y="1479"/>
                </a:lnTo>
                <a:lnTo>
                  <a:pt x="322" y="1463"/>
                </a:lnTo>
                <a:lnTo>
                  <a:pt x="323" y="1455"/>
                </a:lnTo>
                <a:lnTo>
                  <a:pt x="324" y="1447"/>
                </a:lnTo>
                <a:lnTo>
                  <a:pt x="325" y="1427"/>
                </a:lnTo>
                <a:lnTo>
                  <a:pt x="325" y="1407"/>
                </a:lnTo>
                <a:lnTo>
                  <a:pt x="325" y="1367"/>
                </a:lnTo>
                <a:lnTo>
                  <a:pt x="325" y="1328"/>
                </a:lnTo>
                <a:lnTo>
                  <a:pt x="325" y="1288"/>
                </a:lnTo>
                <a:lnTo>
                  <a:pt x="326" y="1276"/>
                </a:lnTo>
                <a:lnTo>
                  <a:pt x="327" y="1264"/>
                </a:lnTo>
                <a:lnTo>
                  <a:pt x="328" y="1240"/>
                </a:lnTo>
                <a:lnTo>
                  <a:pt x="327" y="1215"/>
                </a:lnTo>
                <a:lnTo>
                  <a:pt x="328" y="1191"/>
                </a:lnTo>
                <a:lnTo>
                  <a:pt x="329" y="1163"/>
                </a:lnTo>
                <a:lnTo>
                  <a:pt x="329" y="1135"/>
                </a:lnTo>
                <a:lnTo>
                  <a:pt x="328" y="1079"/>
                </a:lnTo>
                <a:lnTo>
                  <a:pt x="327" y="1022"/>
                </a:lnTo>
                <a:lnTo>
                  <a:pt x="327" y="994"/>
                </a:lnTo>
                <a:lnTo>
                  <a:pt x="328" y="966"/>
                </a:lnTo>
                <a:lnTo>
                  <a:pt x="336" y="966"/>
                </a:lnTo>
                <a:lnTo>
                  <a:pt x="338" y="976"/>
                </a:lnTo>
                <a:lnTo>
                  <a:pt x="340" y="986"/>
                </a:lnTo>
                <a:lnTo>
                  <a:pt x="340" y="996"/>
                </a:lnTo>
                <a:lnTo>
                  <a:pt x="341" y="1006"/>
                </a:lnTo>
                <a:lnTo>
                  <a:pt x="341" y="1027"/>
                </a:lnTo>
                <a:lnTo>
                  <a:pt x="340" y="1047"/>
                </a:lnTo>
                <a:lnTo>
                  <a:pt x="338" y="1098"/>
                </a:lnTo>
                <a:lnTo>
                  <a:pt x="337" y="1149"/>
                </a:lnTo>
                <a:lnTo>
                  <a:pt x="335" y="1250"/>
                </a:lnTo>
                <a:lnTo>
                  <a:pt x="335" y="1261"/>
                </a:lnTo>
                <a:lnTo>
                  <a:pt x="335" y="1272"/>
                </a:lnTo>
                <a:lnTo>
                  <a:pt x="334" y="1295"/>
                </a:lnTo>
                <a:lnTo>
                  <a:pt x="333" y="1317"/>
                </a:lnTo>
                <a:lnTo>
                  <a:pt x="332" y="1339"/>
                </a:lnTo>
                <a:lnTo>
                  <a:pt x="330" y="1421"/>
                </a:lnTo>
                <a:lnTo>
                  <a:pt x="329" y="1462"/>
                </a:lnTo>
                <a:lnTo>
                  <a:pt x="329" y="1503"/>
                </a:lnTo>
                <a:lnTo>
                  <a:pt x="329" y="1507"/>
                </a:lnTo>
                <a:lnTo>
                  <a:pt x="330" y="1509"/>
                </a:lnTo>
                <a:lnTo>
                  <a:pt x="331" y="1511"/>
                </a:lnTo>
                <a:lnTo>
                  <a:pt x="332" y="1513"/>
                </a:lnTo>
                <a:lnTo>
                  <a:pt x="333" y="1514"/>
                </a:lnTo>
                <a:lnTo>
                  <a:pt x="335" y="1516"/>
                </a:lnTo>
                <a:lnTo>
                  <a:pt x="337" y="1517"/>
                </a:lnTo>
                <a:lnTo>
                  <a:pt x="341" y="1519"/>
                </a:lnTo>
                <a:lnTo>
                  <a:pt x="345" y="1520"/>
                </a:lnTo>
                <a:lnTo>
                  <a:pt x="354" y="1522"/>
                </a:lnTo>
                <a:lnTo>
                  <a:pt x="354" y="1594"/>
                </a:lnTo>
                <a:lnTo>
                  <a:pt x="363" y="1599"/>
                </a:lnTo>
                <a:lnTo>
                  <a:pt x="368" y="1602"/>
                </a:lnTo>
                <a:lnTo>
                  <a:pt x="373" y="1604"/>
                </a:lnTo>
                <a:lnTo>
                  <a:pt x="384" y="1601"/>
                </a:lnTo>
                <a:lnTo>
                  <a:pt x="395" y="1599"/>
                </a:lnTo>
                <a:lnTo>
                  <a:pt x="416" y="1592"/>
                </a:lnTo>
                <a:lnTo>
                  <a:pt x="420" y="1591"/>
                </a:lnTo>
                <a:lnTo>
                  <a:pt x="423" y="1589"/>
                </a:lnTo>
                <a:lnTo>
                  <a:pt x="426" y="1587"/>
                </a:lnTo>
                <a:lnTo>
                  <a:pt x="428" y="1583"/>
                </a:lnTo>
                <a:lnTo>
                  <a:pt x="430" y="1580"/>
                </a:lnTo>
                <a:lnTo>
                  <a:pt x="431" y="1576"/>
                </a:lnTo>
                <a:lnTo>
                  <a:pt x="432" y="1572"/>
                </a:lnTo>
                <a:lnTo>
                  <a:pt x="432" y="1568"/>
                </a:lnTo>
                <a:lnTo>
                  <a:pt x="433" y="1565"/>
                </a:lnTo>
                <a:lnTo>
                  <a:pt x="433" y="1562"/>
                </a:lnTo>
                <a:lnTo>
                  <a:pt x="432" y="1556"/>
                </a:lnTo>
                <a:lnTo>
                  <a:pt x="429" y="1544"/>
                </a:lnTo>
                <a:lnTo>
                  <a:pt x="428" y="1537"/>
                </a:lnTo>
                <a:lnTo>
                  <a:pt x="427" y="1531"/>
                </a:lnTo>
                <a:lnTo>
                  <a:pt x="427" y="1528"/>
                </a:lnTo>
                <a:lnTo>
                  <a:pt x="426" y="1525"/>
                </a:lnTo>
                <a:lnTo>
                  <a:pt x="427" y="1519"/>
                </a:lnTo>
                <a:lnTo>
                  <a:pt x="432" y="1519"/>
                </a:lnTo>
                <a:lnTo>
                  <a:pt x="437" y="1518"/>
                </a:lnTo>
                <a:lnTo>
                  <a:pt x="442" y="1516"/>
                </a:lnTo>
                <a:lnTo>
                  <a:pt x="444" y="1515"/>
                </a:lnTo>
                <a:lnTo>
                  <a:pt x="446" y="1513"/>
                </a:lnTo>
                <a:lnTo>
                  <a:pt x="447" y="1504"/>
                </a:lnTo>
                <a:lnTo>
                  <a:pt x="448" y="1490"/>
                </a:lnTo>
                <a:lnTo>
                  <a:pt x="450" y="1451"/>
                </a:lnTo>
                <a:lnTo>
                  <a:pt x="452" y="1409"/>
                </a:lnTo>
                <a:lnTo>
                  <a:pt x="453" y="1378"/>
                </a:lnTo>
                <a:lnTo>
                  <a:pt x="453" y="1343"/>
                </a:lnTo>
                <a:lnTo>
                  <a:pt x="454" y="1308"/>
                </a:lnTo>
                <a:lnTo>
                  <a:pt x="458" y="1235"/>
                </a:lnTo>
                <a:lnTo>
                  <a:pt x="460" y="1199"/>
                </a:lnTo>
                <a:lnTo>
                  <a:pt x="461" y="1180"/>
                </a:lnTo>
                <a:lnTo>
                  <a:pt x="461" y="1162"/>
                </a:lnTo>
                <a:lnTo>
                  <a:pt x="470" y="1067"/>
                </a:lnTo>
                <a:lnTo>
                  <a:pt x="474" y="1019"/>
                </a:lnTo>
                <a:lnTo>
                  <a:pt x="478" y="971"/>
                </a:lnTo>
                <a:lnTo>
                  <a:pt x="490" y="970"/>
                </a:lnTo>
                <a:lnTo>
                  <a:pt x="488" y="944"/>
                </a:lnTo>
                <a:lnTo>
                  <a:pt x="487" y="919"/>
                </a:lnTo>
                <a:lnTo>
                  <a:pt x="483" y="867"/>
                </a:lnTo>
                <a:lnTo>
                  <a:pt x="479" y="815"/>
                </a:lnTo>
                <a:lnTo>
                  <a:pt x="477" y="764"/>
                </a:lnTo>
                <a:lnTo>
                  <a:pt x="484" y="779"/>
                </a:lnTo>
                <a:lnTo>
                  <a:pt x="491" y="794"/>
                </a:lnTo>
                <a:lnTo>
                  <a:pt x="500" y="809"/>
                </a:lnTo>
                <a:lnTo>
                  <a:pt x="508" y="823"/>
                </a:lnTo>
                <a:lnTo>
                  <a:pt x="516" y="839"/>
                </a:lnTo>
                <a:lnTo>
                  <a:pt x="524" y="854"/>
                </a:lnTo>
                <a:lnTo>
                  <a:pt x="533" y="869"/>
                </a:lnTo>
                <a:lnTo>
                  <a:pt x="538" y="876"/>
                </a:lnTo>
                <a:lnTo>
                  <a:pt x="543" y="884"/>
                </a:lnTo>
                <a:lnTo>
                  <a:pt x="544" y="885"/>
                </a:lnTo>
                <a:lnTo>
                  <a:pt x="545" y="887"/>
                </a:lnTo>
                <a:lnTo>
                  <a:pt x="546" y="891"/>
                </a:lnTo>
                <a:lnTo>
                  <a:pt x="547" y="894"/>
                </a:lnTo>
                <a:lnTo>
                  <a:pt x="547" y="898"/>
                </a:lnTo>
                <a:lnTo>
                  <a:pt x="546" y="902"/>
                </a:lnTo>
                <a:lnTo>
                  <a:pt x="545" y="906"/>
                </a:lnTo>
                <a:lnTo>
                  <a:pt x="544" y="914"/>
                </a:lnTo>
                <a:lnTo>
                  <a:pt x="542" y="921"/>
                </a:lnTo>
                <a:lnTo>
                  <a:pt x="542" y="928"/>
                </a:lnTo>
                <a:lnTo>
                  <a:pt x="542" y="943"/>
                </a:lnTo>
                <a:lnTo>
                  <a:pt x="542" y="957"/>
                </a:lnTo>
                <a:lnTo>
                  <a:pt x="543" y="972"/>
                </a:lnTo>
                <a:lnTo>
                  <a:pt x="543" y="982"/>
                </a:lnTo>
                <a:lnTo>
                  <a:pt x="544" y="987"/>
                </a:lnTo>
                <a:lnTo>
                  <a:pt x="545" y="990"/>
                </a:lnTo>
                <a:lnTo>
                  <a:pt x="547" y="992"/>
                </a:lnTo>
                <a:lnTo>
                  <a:pt x="544" y="994"/>
                </a:lnTo>
                <a:lnTo>
                  <a:pt x="542" y="997"/>
                </a:lnTo>
                <a:lnTo>
                  <a:pt x="541" y="1000"/>
                </a:lnTo>
                <a:lnTo>
                  <a:pt x="542" y="1003"/>
                </a:lnTo>
                <a:lnTo>
                  <a:pt x="543" y="1006"/>
                </a:lnTo>
                <a:lnTo>
                  <a:pt x="544" y="1009"/>
                </a:lnTo>
                <a:lnTo>
                  <a:pt x="546" y="1010"/>
                </a:lnTo>
                <a:lnTo>
                  <a:pt x="547" y="1011"/>
                </a:lnTo>
                <a:lnTo>
                  <a:pt x="550" y="1013"/>
                </a:lnTo>
                <a:lnTo>
                  <a:pt x="555" y="1011"/>
                </a:lnTo>
                <a:lnTo>
                  <a:pt x="560" y="1010"/>
                </a:lnTo>
                <a:lnTo>
                  <a:pt x="569" y="1005"/>
                </a:lnTo>
                <a:lnTo>
                  <a:pt x="577" y="1000"/>
                </a:lnTo>
                <a:lnTo>
                  <a:pt x="586" y="994"/>
                </a:lnTo>
                <a:lnTo>
                  <a:pt x="590" y="975"/>
                </a:lnTo>
                <a:lnTo>
                  <a:pt x="593" y="955"/>
                </a:lnTo>
                <a:lnTo>
                  <a:pt x="593" y="949"/>
                </a:lnTo>
                <a:lnTo>
                  <a:pt x="592" y="942"/>
                </a:lnTo>
                <a:lnTo>
                  <a:pt x="590" y="936"/>
                </a:lnTo>
                <a:lnTo>
                  <a:pt x="588" y="930"/>
                </a:lnTo>
                <a:lnTo>
                  <a:pt x="584" y="917"/>
                </a:lnTo>
                <a:lnTo>
                  <a:pt x="582" y="911"/>
                </a:lnTo>
                <a:lnTo>
                  <a:pt x="581" y="905"/>
                </a:lnTo>
                <a:close/>
                <a:moveTo>
                  <a:pt x="363" y="493"/>
                </a:moveTo>
                <a:lnTo>
                  <a:pt x="356" y="500"/>
                </a:lnTo>
                <a:lnTo>
                  <a:pt x="352" y="504"/>
                </a:lnTo>
                <a:lnTo>
                  <a:pt x="348" y="507"/>
                </a:lnTo>
                <a:lnTo>
                  <a:pt x="343" y="498"/>
                </a:lnTo>
                <a:lnTo>
                  <a:pt x="338" y="489"/>
                </a:lnTo>
                <a:lnTo>
                  <a:pt x="330" y="470"/>
                </a:lnTo>
                <a:lnTo>
                  <a:pt x="321" y="452"/>
                </a:lnTo>
                <a:lnTo>
                  <a:pt x="311" y="434"/>
                </a:lnTo>
                <a:lnTo>
                  <a:pt x="319" y="440"/>
                </a:lnTo>
                <a:lnTo>
                  <a:pt x="326" y="446"/>
                </a:lnTo>
                <a:lnTo>
                  <a:pt x="333" y="454"/>
                </a:lnTo>
                <a:lnTo>
                  <a:pt x="339" y="461"/>
                </a:lnTo>
                <a:lnTo>
                  <a:pt x="351" y="477"/>
                </a:lnTo>
                <a:lnTo>
                  <a:pt x="363" y="493"/>
                </a:lnTo>
                <a:close/>
                <a:moveTo>
                  <a:pt x="408" y="453"/>
                </a:moveTo>
                <a:lnTo>
                  <a:pt x="404" y="468"/>
                </a:lnTo>
                <a:lnTo>
                  <a:pt x="400" y="483"/>
                </a:lnTo>
                <a:lnTo>
                  <a:pt x="392" y="513"/>
                </a:lnTo>
                <a:lnTo>
                  <a:pt x="388" y="528"/>
                </a:lnTo>
                <a:lnTo>
                  <a:pt x="384" y="543"/>
                </a:lnTo>
                <a:lnTo>
                  <a:pt x="380" y="558"/>
                </a:lnTo>
                <a:lnTo>
                  <a:pt x="374" y="572"/>
                </a:lnTo>
                <a:lnTo>
                  <a:pt x="370" y="569"/>
                </a:lnTo>
                <a:lnTo>
                  <a:pt x="369" y="567"/>
                </a:lnTo>
                <a:lnTo>
                  <a:pt x="368" y="565"/>
                </a:lnTo>
                <a:lnTo>
                  <a:pt x="364" y="545"/>
                </a:lnTo>
                <a:lnTo>
                  <a:pt x="361" y="536"/>
                </a:lnTo>
                <a:lnTo>
                  <a:pt x="358" y="527"/>
                </a:lnTo>
                <a:lnTo>
                  <a:pt x="356" y="523"/>
                </a:lnTo>
                <a:lnTo>
                  <a:pt x="354" y="518"/>
                </a:lnTo>
                <a:lnTo>
                  <a:pt x="354" y="516"/>
                </a:lnTo>
                <a:lnTo>
                  <a:pt x="354" y="514"/>
                </a:lnTo>
                <a:lnTo>
                  <a:pt x="355" y="512"/>
                </a:lnTo>
                <a:lnTo>
                  <a:pt x="357" y="510"/>
                </a:lnTo>
                <a:lnTo>
                  <a:pt x="370" y="496"/>
                </a:lnTo>
                <a:lnTo>
                  <a:pt x="383" y="482"/>
                </a:lnTo>
                <a:lnTo>
                  <a:pt x="395" y="467"/>
                </a:lnTo>
                <a:lnTo>
                  <a:pt x="408" y="453"/>
                </a:lnTo>
                <a:close/>
                <a:moveTo>
                  <a:pt x="556" y="986"/>
                </a:moveTo>
                <a:lnTo>
                  <a:pt x="558" y="969"/>
                </a:lnTo>
                <a:lnTo>
                  <a:pt x="560" y="951"/>
                </a:lnTo>
                <a:lnTo>
                  <a:pt x="563" y="952"/>
                </a:lnTo>
                <a:lnTo>
                  <a:pt x="565" y="954"/>
                </a:lnTo>
                <a:lnTo>
                  <a:pt x="567" y="956"/>
                </a:lnTo>
                <a:lnTo>
                  <a:pt x="568" y="958"/>
                </a:lnTo>
                <a:lnTo>
                  <a:pt x="569" y="961"/>
                </a:lnTo>
                <a:lnTo>
                  <a:pt x="569" y="964"/>
                </a:lnTo>
                <a:lnTo>
                  <a:pt x="569" y="966"/>
                </a:lnTo>
                <a:lnTo>
                  <a:pt x="569" y="969"/>
                </a:lnTo>
                <a:lnTo>
                  <a:pt x="568" y="972"/>
                </a:lnTo>
                <a:lnTo>
                  <a:pt x="567" y="974"/>
                </a:lnTo>
                <a:lnTo>
                  <a:pt x="566" y="977"/>
                </a:lnTo>
                <a:lnTo>
                  <a:pt x="564" y="979"/>
                </a:lnTo>
                <a:lnTo>
                  <a:pt x="562" y="981"/>
                </a:lnTo>
                <a:lnTo>
                  <a:pt x="560" y="983"/>
                </a:lnTo>
                <a:lnTo>
                  <a:pt x="558" y="985"/>
                </a:lnTo>
                <a:lnTo>
                  <a:pt x="556" y="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56550" y="1820738"/>
            <a:ext cx="27355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1.9 million Finns of working age have some type of disability or chronic </a:t>
            </a:r>
            <a:r>
              <a:rPr lang="en-GB" sz="2800" dirty="0" smtClean="0">
                <a:solidFill>
                  <a:srgbClr val="FFFFFF"/>
                </a:solidFill>
              </a:rPr>
              <a:t>disease.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4232" y="1586518"/>
            <a:ext cx="2735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AA6"/>
              </a:buClr>
            </a:pPr>
            <a:r>
              <a:rPr lang="en-GB" sz="2400" dirty="0" smtClean="0">
                <a:solidFill>
                  <a:schemeClr val="bg1"/>
                </a:solidFill>
              </a:rPr>
              <a:t>Of these, 600,000 think that the disability or disease affects their work and work opportunities.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4171" y="1673931"/>
            <a:ext cx="27355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AA6"/>
              </a:buClr>
            </a:pPr>
            <a:r>
              <a:rPr lang="en-GB" sz="2400" dirty="0" smtClean="0">
                <a:solidFill>
                  <a:schemeClr val="bg1"/>
                </a:solidFill>
              </a:rPr>
              <a:t>Too often disabilities or chronic diseases prevent people from entering or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re-entering working life.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03848" y="1347614"/>
            <a:ext cx="0" cy="266429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40152" y="1347614"/>
            <a:ext cx="0" cy="266429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20845" y="994569"/>
            <a:ext cx="1273515" cy="504000"/>
            <a:chOff x="1451429" y="1689993"/>
            <a:chExt cx="1273515" cy="504000"/>
          </a:xfrm>
        </p:grpSpPr>
        <p:sp>
          <p:nvSpPr>
            <p:cNvPr id="42" name="Freeform 6"/>
            <p:cNvSpPr>
              <a:spLocks noChangeAspect="1" noEditPoints="1"/>
            </p:cNvSpPr>
            <p:nvPr/>
          </p:nvSpPr>
          <p:spPr bwMode="auto">
            <a:xfrm>
              <a:off x="1451429" y="1689993"/>
              <a:ext cx="744307" cy="504000"/>
            </a:xfrm>
            <a:custGeom>
              <a:avLst/>
              <a:gdLst>
                <a:gd name="T0" fmla="*/ 750 w 923"/>
                <a:gd name="T1" fmla="*/ 95 h 625"/>
                <a:gd name="T2" fmla="*/ 771 w 923"/>
                <a:gd name="T3" fmla="*/ 109 h 625"/>
                <a:gd name="T4" fmla="*/ 786 w 923"/>
                <a:gd name="T5" fmla="*/ 132 h 625"/>
                <a:gd name="T6" fmla="*/ 797 w 923"/>
                <a:gd name="T7" fmla="*/ 168 h 625"/>
                <a:gd name="T8" fmla="*/ 799 w 923"/>
                <a:gd name="T9" fmla="*/ 209 h 625"/>
                <a:gd name="T10" fmla="*/ 788 w 923"/>
                <a:gd name="T11" fmla="*/ 237 h 625"/>
                <a:gd name="T12" fmla="*/ 767 w 923"/>
                <a:gd name="T13" fmla="*/ 254 h 625"/>
                <a:gd name="T14" fmla="*/ 737 w 923"/>
                <a:gd name="T15" fmla="*/ 263 h 625"/>
                <a:gd name="T16" fmla="*/ 699 w 923"/>
                <a:gd name="T17" fmla="*/ 260 h 625"/>
                <a:gd name="T18" fmla="*/ 673 w 923"/>
                <a:gd name="T19" fmla="*/ 244 h 625"/>
                <a:gd name="T20" fmla="*/ 657 w 923"/>
                <a:gd name="T21" fmla="*/ 219 h 625"/>
                <a:gd name="T22" fmla="*/ 650 w 923"/>
                <a:gd name="T23" fmla="*/ 189 h 625"/>
                <a:gd name="T24" fmla="*/ 653 w 923"/>
                <a:gd name="T25" fmla="*/ 152 h 625"/>
                <a:gd name="T26" fmla="*/ 665 w 923"/>
                <a:gd name="T27" fmla="*/ 121 h 625"/>
                <a:gd name="T28" fmla="*/ 686 w 923"/>
                <a:gd name="T29" fmla="*/ 99 h 625"/>
                <a:gd name="T30" fmla="*/ 714 w 923"/>
                <a:gd name="T31" fmla="*/ 90 h 625"/>
                <a:gd name="T32" fmla="*/ 601 w 923"/>
                <a:gd name="T33" fmla="*/ 537 h 625"/>
                <a:gd name="T34" fmla="*/ 661 w 923"/>
                <a:gd name="T35" fmla="*/ 534 h 625"/>
                <a:gd name="T36" fmla="*/ 718 w 923"/>
                <a:gd name="T37" fmla="*/ 524 h 625"/>
                <a:gd name="T38" fmla="*/ 769 w 923"/>
                <a:gd name="T39" fmla="*/ 506 h 625"/>
                <a:gd name="T40" fmla="*/ 813 w 923"/>
                <a:gd name="T41" fmla="*/ 480 h 625"/>
                <a:gd name="T42" fmla="*/ 852 w 923"/>
                <a:gd name="T43" fmla="*/ 443 h 625"/>
                <a:gd name="T44" fmla="*/ 886 w 923"/>
                <a:gd name="T45" fmla="*/ 394 h 625"/>
                <a:gd name="T46" fmla="*/ 909 w 923"/>
                <a:gd name="T47" fmla="*/ 334 h 625"/>
                <a:gd name="T48" fmla="*/ 921 w 923"/>
                <a:gd name="T49" fmla="*/ 264 h 625"/>
                <a:gd name="T50" fmla="*/ 921 w 923"/>
                <a:gd name="T51" fmla="*/ 194 h 625"/>
                <a:gd name="T52" fmla="*/ 911 w 923"/>
                <a:gd name="T53" fmla="*/ 138 h 625"/>
                <a:gd name="T54" fmla="*/ 889 w 923"/>
                <a:gd name="T55" fmla="*/ 88 h 625"/>
                <a:gd name="T56" fmla="*/ 866 w 923"/>
                <a:gd name="T57" fmla="*/ 57 h 625"/>
                <a:gd name="T58" fmla="*/ 831 w 923"/>
                <a:gd name="T59" fmla="*/ 28 h 625"/>
                <a:gd name="T60" fmla="*/ 800 w 923"/>
                <a:gd name="T61" fmla="*/ 13 h 625"/>
                <a:gd name="T62" fmla="*/ 750 w 923"/>
                <a:gd name="T63" fmla="*/ 2 h 625"/>
                <a:gd name="T64" fmla="*/ 698 w 923"/>
                <a:gd name="T65" fmla="*/ 2 h 625"/>
                <a:gd name="T66" fmla="*/ 658 w 923"/>
                <a:gd name="T67" fmla="*/ 11 h 625"/>
                <a:gd name="T68" fmla="*/ 613 w 923"/>
                <a:gd name="T69" fmla="*/ 33 h 625"/>
                <a:gd name="T70" fmla="*/ 576 w 923"/>
                <a:gd name="T71" fmla="*/ 65 h 625"/>
                <a:gd name="T72" fmla="*/ 549 w 923"/>
                <a:gd name="T73" fmla="*/ 105 h 625"/>
                <a:gd name="T74" fmla="*/ 533 w 923"/>
                <a:gd name="T75" fmla="*/ 150 h 625"/>
                <a:gd name="T76" fmla="*/ 529 w 923"/>
                <a:gd name="T77" fmla="*/ 197 h 625"/>
                <a:gd name="T78" fmla="*/ 535 w 923"/>
                <a:gd name="T79" fmla="*/ 232 h 625"/>
                <a:gd name="T80" fmla="*/ 545 w 923"/>
                <a:gd name="T81" fmla="*/ 263 h 625"/>
                <a:gd name="T82" fmla="*/ 566 w 923"/>
                <a:gd name="T83" fmla="*/ 296 h 625"/>
                <a:gd name="T84" fmla="*/ 601 w 923"/>
                <a:gd name="T85" fmla="*/ 325 h 625"/>
                <a:gd name="T86" fmla="*/ 628 w 923"/>
                <a:gd name="T87" fmla="*/ 339 h 625"/>
                <a:gd name="T88" fmla="*/ 674 w 923"/>
                <a:gd name="T89" fmla="*/ 349 h 625"/>
                <a:gd name="T90" fmla="*/ 725 w 923"/>
                <a:gd name="T91" fmla="*/ 347 h 625"/>
                <a:gd name="T92" fmla="*/ 766 w 923"/>
                <a:gd name="T93" fmla="*/ 335 h 625"/>
                <a:gd name="T94" fmla="*/ 788 w 923"/>
                <a:gd name="T95" fmla="*/ 321 h 625"/>
                <a:gd name="T96" fmla="*/ 795 w 923"/>
                <a:gd name="T97" fmla="*/ 328 h 625"/>
                <a:gd name="T98" fmla="*/ 780 w 923"/>
                <a:gd name="T99" fmla="*/ 361 h 625"/>
                <a:gd name="T100" fmla="*/ 751 w 923"/>
                <a:gd name="T101" fmla="*/ 395 h 625"/>
                <a:gd name="T102" fmla="*/ 728 w 923"/>
                <a:gd name="T103" fmla="*/ 413 h 625"/>
                <a:gd name="T104" fmla="*/ 704 w 923"/>
                <a:gd name="T105" fmla="*/ 425 h 625"/>
                <a:gd name="T106" fmla="*/ 657 w 923"/>
                <a:gd name="T107" fmla="*/ 438 h 625"/>
                <a:gd name="T108" fmla="*/ 588 w 923"/>
                <a:gd name="T109" fmla="*/ 442 h 625"/>
                <a:gd name="T110" fmla="*/ 434 w 923"/>
                <a:gd name="T111" fmla="*/ 593 h 625"/>
                <a:gd name="T112" fmla="*/ 487 w 923"/>
                <a:gd name="T113" fmla="*/ 481 h 625"/>
                <a:gd name="T114" fmla="*/ 396 w 923"/>
                <a:gd name="T115" fmla="*/ 398 h 625"/>
                <a:gd name="T116" fmla="*/ 372 w 923"/>
                <a:gd name="T117" fmla="*/ 512 h 625"/>
                <a:gd name="T118" fmla="*/ 338 w 923"/>
                <a:gd name="T119" fmla="*/ 625 h 625"/>
                <a:gd name="T120" fmla="*/ 238 w 923"/>
                <a:gd name="T121" fmla="*/ 9 h 625"/>
                <a:gd name="T122" fmla="*/ 119 w 923"/>
                <a:gd name="T123" fmla="*/ 1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625">
                  <a:moveTo>
                    <a:pt x="723" y="89"/>
                  </a:moveTo>
                  <a:lnTo>
                    <a:pt x="733" y="90"/>
                  </a:lnTo>
                  <a:lnTo>
                    <a:pt x="742" y="92"/>
                  </a:lnTo>
                  <a:lnTo>
                    <a:pt x="750" y="95"/>
                  </a:lnTo>
                  <a:lnTo>
                    <a:pt x="754" y="96"/>
                  </a:lnTo>
                  <a:lnTo>
                    <a:pt x="758" y="98"/>
                  </a:lnTo>
                  <a:lnTo>
                    <a:pt x="765" y="103"/>
                  </a:lnTo>
                  <a:lnTo>
                    <a:pt x="771" y="109"/>
                  </a:lnTo>
                  <a:lnTo>
                    <a:pt x="774" y="112"/>
                  </a:lnTo>
                  <a:lnTo>
                    <a:pt x="777" y="116"/>
                  </a:lnTo>
                  <a:lnTo>
                    <a:pt x="782" y="123"/>
                  </a:lnTo>
                  <a:lnTo>
                    <a:pt x="786" y="132"/>
                  </a:lnTo>
                  <a:lnTo>
                    <a:pt x="790" y="140"/>
                  </a:lnTo>
                  <a:lnTo>
                    <a:pt x="793" y="149"/>
                  </a:lnTo>
                  <a:lnTo>
                    <a:pt x="795" y="158"/>
                  </a:lnTo>
                  <a:lnTo>
                    <a:pt x="797" y="168"/>
                  </a:lnTo>
                  <a:lnTo>
                    <a:pt x="798" y="178"/>
                  </a:lnTo>
                  <a:lnTo>
                    <a:pt x="799" y="188"/>
                  </a:lnTo>
                  <a:lnTo>
                    <a:pt x="799" y="199"/>
                  </a:lnTo>
                  <a:lnTo>
                    <a:pt x="799" y="209"/>
                  </a:lnTo>
                  <a:lnTo>
                    <a:pt x="798" y="217"/>
                  </a:lnTo>
                  <a:lnTo>
                    <a:pt x="796" y="224"/>
                  </a:lnTo>
                  <a:lnTo>
                    <a:pt x="793" y="230"/>
                  </a:lnTo>
                  <a:lnTo>
                    <a:pt x="788" y="237"/>
                  </a:lnTo>
                  <a:lnTo>
                    <a:pt x="785" y="240"/>
                  </a:lnTo>
                  <a:lnTo>
                    <a:pt x="782" y="243"/>
                  </a:lnTo>
                  <a:lnTo>
                    <a:pt x="775" y="249"/>
                  </a:lnTo>
                  <a:lnTo>
                    <a:pt x="767" y="254"/>
                  </a:lnTo>
                  <a:lnTo>
                    <a:pt x="758" y="258"/>
                  </a:lnTo>
                  <a:lnTo>
                    <a:pt x="753" y="260"/>
                  </a:lnTo>
                  <a:lnTo>
                    <a:pt x="748" y="261"/>
                  </a:lnTo>
                  <a:lnTo>
                    <a:pt x="737" y="263"/>
                  </a:lnTo>
                  <a:lnTo>
                    <a:pt x="724" y="264"/>
                  </a:lnTo>
                  <a:lnTo>
                    <a:pt x="716" y="263"/>
                  </a:lnTo>
                  <a:lnTo>
                    <a:pt x="707" y="262"/>
                  </a:lnTo>
                  <a:lnTo>
                    <a:pt x="699" y="260"/>
                  </a:lnTo>
                  <a:lnTo>
                    <a:pt x="692" y="257"/>
                  </a:lnTo>
                  <a:lnTo>
                    <a:pt x="685" y="253"/>
                  </a:lnTo>
                  <a:lnTo>
                    <a:pt x="679" y="249"/>
                  </a:lnTo>
                  <a:lnTo>
                    <a:pt x="673" y="244"/>
                  </a:lnTo>
                  <a:lnTo>
                    <a:pt x="668" y="239"/>
                  </a:lnTo>
                  <a:lnTo>
                    <a:pt x="664" y="233"/>
                  </a:lnTo>
                  <a:lnTo>
                    <a:pt x="660" y="226"/>
                  </a:lnTo>
                  <a:lnTo>
                    <a:pt x="657" y="219"/>
                  </a:lnTo>
                  <a:lnTo>
                    <a:pt x="654" y="212"/>
                  </a:lnTo>
                  <a:lnTo>
                    <a:pt x="652" y="205"/>
                  </a:lnTo>
                  <a:lnTo>
                    <a:pt x="651" y="197"/>
                  </a:lnTo>
                  <a:lnTo>
                    <a:pt x="650" y="189"/>
                  </a:lnTo>
                  <a:lnTo>
                    <a:pt x="650" y="180"/>
                  </a:lnTo>
                  <a:lnTo>
                    <a:pt x="650" y="170"/>
                  </a:lnTo>
                  <a:lnTo>
                    <a:pt x="651" y="161"/>
                  </a:lnTo>
                  <a:lnTo>
                    <a:pt x="653" y="152"/>
                  </a:lnTo>
                  <a:lnTo>
                    <a:pt x="655" y="143"/>
                  </a:lnTo>
                  <a:lnTo>
                    <a:pt x="658" y="135"/>
                  </a:lnTo>
                  <a:lnTo>
                    <a:pt x="661" y="128"/>
                  </a:lnTo>
                  <a:lnTo>
                    <a:pt x="665" y="121"/>
                  </a:lnTo>
                  <a:lnTo>
                    <a:pt x="670" y="114"/>
                  </a:lnTo>
                  <a:lnTo>
                    <a:pt x="675" y="109"/>
                  </a:lnTo>
                  <a:lnTo>
                    <a:pt x="681" y="104"/>
                  </a:lnTo>
                  <a:lnTo>
                    <a:pt x="686" y="99"/>
                  </a:lnTo>
                  <a:lnTo>
                    <a:pt x="694" y="96"/>
                  </a:lnTo>
                  <a:lnTo>
                    <a:pt x="700" y="93"/>
                  </a:lnTo>
                  <a:lnTo>
                    <a:pt x="707" y="91"/>
                  </a:lnTo>
                  <a:lnTo>
                    <a:pt x="714" y="90"/>
                  </a:lnTo>
                  <a:lnTo>
                    <a:pt x="722" y="89"/>
                  </a:lnTo>
                  <a:lnTo>
                    <a:pt x="723" y="89"/>
                  </a:lnTo>
                  <a:close/>
                  <a:moveTo>
                    <a:pt x="576" y="536"/>
                  </a:moveTo>
                  <a:lnTo>
                    <a:pt x="601" y="537"/>
                  </a:lnTo>
                  <a:lnTo>
                    <a:pt x="616" y="537"/>
                  </a:lnTo>
                  <a:lnTo>
                    <a:pt x="631" y="536"/>
                  </a:lnTo>
                  <a:lnTo>
                    <a:pt x="647" y="535"/>
                  </a:lnTo>
                  <a:lnTo>
                    <a:pt x="661" y="534"/>
                  </a:lnTo>
                  <a:lnTo>
                    <a:pt x="676" y="532"/>
                  </a:lnTo>
                  <a:lnTo>
                    <a:pt x="690" y="530"/>
                  </a:lnTo>
                  <a:lnTo>
                    <a:pt x="705" y="527"/>
                  </a:lnTo>
                  <a:lnTo>
                    <a:pt x="718" y="524"/>
                  </a:lnTo>
                  <a:lnTo>
                    <a:pt x="732" y="520"/>
                  </a:lnTo>
                  <a:lnTo>
                    <a:pt x="744" y="516"/>
                  </a:lnTo>
                  <a:lnTo>
                    <a:pt x="757" y="511"/>
                  </a:lnTo>
                  <a:lnTo>
                    <a:pt x="769" y="506"/>
                  </a:lnTo>
                  <a:lnTo>
                    <a:pt x="781" y="500"/>
                  </a:lnTo>
                  <a:lnTo>
                    <a:pt x="792" y="494"/>
                  </a:lnTo>
                  <a:lnTo>
                    <a:pt x="803" y="487"/>
                  </a:lnTo>
                  <a:lnTo>
                    <a:pt x="813" y="480"/>
                  </a:lnTo>
                  <a:lnTo>
                    <a:pt x="823" y="472"/>
                  </a:lnTo>
                  <a:lnTo>
                    <a:pt x="832" y="464"/>
                  </a:lnTo>
                  <a:lnTo>
                    <a:pt x="843" y="454"/>
                  </a:lnTo>
                  <a:lnTo>
                    <a:pt x="852" y="443"/>
                  </a:lnTo>
                  <a:lnTo>
                    <a:pt x="862" y="432"/>
                  </a:lnTo>
                  <a:lnTo>
                    <a:pt x="870" y="420"/>
                  </a:lnTo>
                  <a:lnTo>
                    <a:pt x="878" y="407"/>
                  </a:lnTo>
                  <a:lnTo>
                    <a:pt x="886" y="394"/>
                  </a:lnTo>
                  <a:lnTo>
                    <a:pt x="892" y="380"/>
                  </a:lnTo>
                  <a:lnTo>
                    <a:pt x="899" y="365"/>
                  </a:lnTo>
                  <a:lnTo>
                    <a:pt x="904" y="350"/>
                  </a:lnTo>
                  <a:lnTo>
                    <a:pt x="909" y="334"/>
                  </a:lnTo>
                  <a:lnTo>
                    <a:pt x="913" y="318"/>
                  </a:lnTo>
                  <a:lnTo>
                    <a:pt x="917" y="300"/>
                  </a:lnTo>
                  <a:lnTo>
                    <a:pt x="919" y="282"/>
                  </a:lnTo>
                  <a:lnTo>
                    <a:pt x="921" y="264"/>
                  </a:lnTo>
                  <a:lnTo>
                    <a:pt x="922" y="244"/>
                  </a:lnTo>
                  <a:lnTo>
                    <a:pt x="923" y="224"/>
                  </a:lnTo>
                  <a:lnTo>
                    <a:pt x="922" y="209"/>
                  </a:lnTo>
                  <a:lnTo>
                    <a:pt x="921" y="194"/>
                  </a:lnTo>
                  <a:lnTo>
                    <a:pt x="920" y="180"/>
                  </a:lnTo>
                  <a:lnTo>
                    <a:pt x="917" y="166"/>
                  </a:lnTo>
                  <a:lnTo>
                    <a:pt x="914" y="152"/>
                  </a:lnTo>
                  <a:lnTo>
                    <a:pt x="911" y="138"/>
                  </a:lnTo>
                  <a:lnTo>
                    <a:pt x="906" y="125"/>
                  </a:lnTo>
                  <a:lnTo>
                    <a:pt x="901" y="112"/>
                  </a:lnTo>
                  <a:lnTo>
                    <a:pt x="896" y="100"/>
                  </a:lnTo>
                  <a:lnTo>
                    <a:pt x="889" y="88"/>
                  </a:lnTo>
                  <a:lnTo>
                    <a:pt x="882" y="77"/>
                  </a:lnTo>
                  <a:lnTo>
                    <a:pt x="874" y="67"/>
                  </a:lnTo>
                  <a:lnTo>
                    <a:pt x="870" y="62"/>
                  </a:lnTo>
                  <a:lnTo>
                    <a:pt x="866" y="57"/>
                  </a:lnTo>
                  <a:lnTo>
                    <a:pt x="857" y="48"/>
                  </a:lnTo>
                  <a:lnTo>
                    <a:pt x="847" y="39"/>
                  </a:lnTo>
                  <a:lnTo>
                    <a:pt x="836" y="31"/>
                  </a:lnTo>
                  <a:lnTo>
                    <a:pt x="831" y="28"/>
                  </a:lnTo>
                  <a:lnTo>
                    <a:pt x="825" y="24"/>
                  </a:lnTo>
                  <a:lnTo>
                    <a:pt x="813" y="18"/>
                  </a:lnTo>
                  <a:lnTo>
                    <a:pt x="807" y="15"/>
                  </a:lnTo>
                  <a:lnTo>
                    <a:pt x="800" y="13"/>
                  </a:lnTo>
                  <a:lnTo>
                    <a:pt x="787" y="9"/>
                  </a:lnTo>
                  <a:lnTo>
                    <a:pt x="773" y="5"/>
                  </a:lnTo>
                  <a:lnTo>
                    <a:pt x="758" y="3"/>
                  </a:lnTo>
                  <a:lnTo>
                    <a:pt x="750" y="2"/>
                  </a:lnTo>
                  <a:lnTo>
                    <a:pt x="742" y="1"/>
                  </a:lnTo>
                  <a:lnTo>
                    <a:pt x="726" y="0"/>
                  </a:lnTo>
                  <a:lnTo>
                    <a:pt x="712" y="1"/>
                  </a:lnTo>
                  <a:lnTo>
                    <a:pt x="698" y="2"/>
                  </a:lnTo>
                  <a:lnTo>
                    <a:pt x="684" y="4"/>
                  </a:lnTo>
                  <a:lnTo>
                    <a:pt x="671" y="7"/>
                  </a:lnTo>
                  <a:lnTo>
                    <a:pt x="664" y="9"/>
                  </a:lnTo>
                  <a:lnTo>
                    <a:pt x="658" y="11"/>
                  </a:lnTo>
                  <a:lnTo>
                    <a:pt x="646" y="15"/>
                  </a:lnTo>
                  <a:lnTo>
                    <a:pt x="635" y="20"/>
                  </a:lnTo>
                  <a:lnTo>
                    <a:pt x="623" y="26"/>
                  </a:lnTo>
                  <a:lnTo>
                    <a:pt x="613" y="33"/>
                  </a:lnTo>
                  <a:lnTo>
                    <a:pt x="603" y="40"/>
                  </a:lnTo>
                  <a:lnTo>
                    <a:pt x="593" y="48"/>
                  </a:lnTo>
                  <a:lnTo>
                    <a:pt x="584" y="56"/>
                  </a:lnTo>
                  <a:lnTo>
                    <a:pt x="576" y="65"/>
                  </a:lnTo>
                  <a:lnTo>
                    <a:pt x="568" y="74"/>
                  </a:lnTo>
                  <a:lnTo>
                    <a:pt x="561" y="84"/>
                  </a:lnTo>
                  <a:lnTo>
                    <a:pt x="554" y="94"/>
                  </a:lnTo>
                  <a:lnTo>
                    <a:pt x="549" y="105"/>
                  </a:lnTo>
                  <a:lnTo>
                    <a:pt x="543" y="116"/>
                  </a:lnTo>
                  <a:lnTo>
                    <a:pt x="539" y="127"/>
                  </a:lnTo>
                  <a:lnTo>
                    <a:pt x="536" y="138"/>
                  </a:lnTo>
                  <a:lnTo>
                    <a:pt x="533" y="150"/>
                  </a:lnTo>
                  <a:lnTo>
                    <a:pt x="531" y="162"/>
                  </a:lnTo>
                  <a:lnTo>
                    <a:pt x="530" y="175"/>
                  </a:lnTo>
                  <a:lnTo>
                    <a:pt x="529" y="188"/>
                  </a:lnTo>
                  <a:lnTo>
                    <a:pt x="529" y="197"/>
                  </a:lnTo>
                  <a:lnTo>
                    <a:pt x="530" y="206"/>
                  </a:lnTo>
                  <a:lnTo>
                    <a:pt x="531" y="215"/>
                  </a:lnTo>
                  <a:lnTo>
                    <a:pt x="533" y="224"/>
                  </a:lnTo>
                  <a:lnTo>
                    <a:pt x="535" y="232"/>
                  </a:lnTo>
                  <a:lnTo>
                    <a:pt x="537" y="240"/>
                  </a:lnTo>
                  <a:lnTo>
                    <a:pt x="539" y="248"/>
                  </a:lnTo>
                  <a:lnTo>
                    <a:pt x="542" y="256"/>
                  </a:lnTo>
                  <a:lnTo>
                    <a:pt x="545" y="263"/>
                  </a:lnTo>
                  <a:lnTo>
                    <a:pt x="549" y="270"/>
                  </a:lnTo>
                  <a:lnTo>
                    <a:pt x="557" y="283"/>
                  </a:lnTo>
                  <a:lnTo>
                    <a:pt x="561" y="290"/>
                  </a:lnTo>
                  <a:lnTo>
                    <a:pt x="566" y="296"/>
                  </a:lnTo>
                  <a:lnTo>
                    <a:pt x="571" y="301"/>
                  </a:lnTo>
                  <a:lnTo>
                    <a:pt x="577" y="307"/>
                  </a:lnTo>
                  <a:lnTo>
                    <a:pt x="589" y="317"/>
                  </a:lnTo>
                  <a:lnTo>
                    <a:pt x="601" y="325"/>
                  </a:lnTo>
                  <a:lnTo>
                    <a:pt x="608" y="329"/>
                  </a:lnTo>
                  <a:lnTo>
                    <a:pt x="614" y="333"/>
                  </a:lnTo>
                  <a:lnTo>
                    <a:pt x="621" y="336"/>
                  </a:lnTo>
                  <a:lnTo>
                    <a:pt x="628" y="339"/>
                  </a:lnTo>
                  <a:lnTo>
                    <a:pt x="643" y="344"/>
                  </a:lnTo>
                  <a:lnTo>
                    <a:pt x="658" y="347"/>
                  </a:lnTo>
                  <a:lnTo>
                    <a:pt x="666" y="348"/>
                  </a:lnTo>
                  <a:lnTo>
                    <a:pt x="674" y="349"/>
                  </a:lnTo>
                  <a:lnTo>
                    <a:pt x="692" y="350"/>
                  </a:lnTo>
                  <a:lnTo>
                    <a:pt x="700" y="350"/>
                  </a:lnTo>
                  <a:lnTo>
                    <a:pt x="709" y="349"/>
                  </a:lnTo>
                  <a:lnTo>
                    <a:pt x="725" y="347"/>
                  </a:lnTo>
                  <a:lnTo>
                    <a:pt x="733" y="346"/>
                  </a:lnTo>
                  <a:lnTo>
                    <a:pt x="740" y="344"/>
                  </a:lnTo>
                  <a:lnTo>
                    <a:pt x="753" y="340"/>
                  </a:lnTo>
                  <a:lnTo>
                    <a:pt x="766" y="335"/>
                  </a:lnTo>
                  <a:lnTo>
                    <a:pt x="772" y="332"/>
                  </a:lnTo>
                  <a:lnTo>
                    <a:pt x="777" y="328"/>
                  </a:lnTo>
                  <a:lnTo>
                    <a:pt x="783" y="325"/>
                  </a:lnTo>
                  <a:lnTo>
                    <a:pt x="788" y="321"/>
                  </a:lnTo>
                  <a:lnTo>
                    <a:pt x="797" y="312"/>
                  </a:lnTo>
                  <a:lnTo>
                    <a:pt x="799" y="313"/>
                  </a:lnTo>
                  <a:lnTo>
                    <a:pt x="797" y="320"/>
                  </a:lnTo>
                  <a:lnTo>
                    <a:pt x="795" y="328"/>
                  </a:lnTo>
                  <a:lnTo>
                    <a:pt x="790" y="342"/>
                  </a:lnTo>
                  <a:lnTo>
                    <a:pt x="787" y="348"/>
                  </a:lnTo>
                  <a:lnTo>
                    <a:pt x="783" y="355"/>
                  </a:lnTo>
                  <a:lnTo>
                    <a:pt x="780" y="361"/>
                  </a:lnTo>
                  <a:lnTo>
                    <a:pt x="776" y="367"/>
                  </a:lnTo>
                  <a:lnTo>
                    <a:pt x="767" y="379"/>
                  </a:lnTo>
                  <a:lnTo>
                    <a:pt x="757" y="390"/>
                  </a:lnTo>
                  <a:lnTo>
                    <a:pt x="751" y="395"/>
                  </a:lnTo>
                  <a:lnTo>
                    <a:pt x="746" y="400"/>
                  </a:lnTo>
                  <a:lnTo>
                    <a:pt x="740" y="405"/>
                  </a:lnTo>
                  <a:lnTo>
                    <a:pt x="733" y="409"/>
                  </a:lnTo>
                  <a:lnTo>
                    <a:pt x="728" y="413"/>
                  </a:lnTo>
                  <a:lnTo>
                    <a:pt x="722" y="416"/>
                  </a:lnTo>
                  <a:lnTo>
                    <a:pt x="716" y="419"/>
                  </a:lnTo>
                  <a:lnTo>
                    <a:pt x="711" y="422"/>
                  </a:lnTo>
                  <a:lnTo>
                    <a:pt x="704" y="425"/>
                  </a:lnTo>
                  <a:lnTo>
                    <a:pt x="698" y="427"/>
                  </a:lnTo>
                  <a:lnTo>
                    <a:pt x="684" y="432"/>
                  </a:lnTo>
                  <a:lnTo>
                    <a:pt x="671" y="435"/>
                  </a:lnTo>
                  <a:lnTo>
                    <a:pt x="657" y="438"/>
                  </a:lnTo>
                  <a:lnTo>
                    <a:pt x="643" y="440"/>
                  </a:lnTo>
                  <a:lnTo>
                    <a:pt x="629" y="441"/>
                  </a:lnTo>
                  <a:lnTo>
                    <a:pt x="600" y="443"/>
                  </a:lnTo>
                  <a:lnTo>
                    <a:pt x="588" y="442"/>
                  </a:lnTo>
                  <a:lnTo>
                    <a:pt x="576" y="441"/>
                  </a:lnTo>
                  <a:lnTo>
                    <a:pt x="576" y="536"/>
                  </a:lnTo>
                  <a:close/>
                  <a:moveTo>
                    <a:pt x="419" y="618"/>
                  </a:moveTo>
                  <a:lnTo>
                    <a:pt x="434" y="593"/>
                  </a:lnTo>
                  <a:lnTo>
                    <a:pt x="448" y="567"/>
                  </a:lnTo>
                  <a:lnTo>
                    <a:pt x="461" y="540"/>
                  </a:lnTo>
                  <a:lnTo>
                    <a:pt x="474" y="511"/>
                  </a:lnTo>
                  <a:lnTo>
                    <a:pt x="487" y="481"/>
                  </a:lnTo>
                  <a:lnTo>
                    <a:pt x="499" y="451"/>
                  </a:lnTo>
                  <a:lnTo>
                    <a:pt x="510" y="421"/>
                  </a:lnTo>
                  <a:lnTo>
                    <a:pt x="520" y="390"/>
                  </a:lnTo>
                  <a:lnTo>
                    <a:pt x="396" y="398"/>
                  </a:lnTo>
                  <a:lnTo>
                    <a:pt x="391" y="426"/>
                  </a:lnTo>
                  <a:lnTo>
                    <a:pt x="386" y="454"/>
                  </a:lnTo>
                  <a:lnTo>
                    <a:pt x="380" y="483"/>
                  </a:lnTo>
                  <a:lnTo>
                    <a:pt x="372" y="512"/>
                  </a:lnTo>
                  <a:lnTo>
                    <a:pt x="364" y="541"/>
                  </a:lnTo>
                  <a:lnTo>
                    <a:pt x="356" y="570"/>
                  </a:lnTo>
                  <a:lnTo>
                    <a:pt x="347" y="598"/>
                  </a:lnTo>
                  <a:lnTo>
                    <a:pt x="338" y="625"/>
                  </a:lnTo>
                  <a:lnTo>
                    <a:pt x="419" y="618"/>
                  </a:lnTo>
                  <a:close/>
                  <a:moveTo>
                    <a:pt x="121" y="529"/>
                  </a:moveTo>
                  <a:lnTo>
                    <a:pt x="238" y="529"/>
                  </a:lnTo>
                  <a:lnTo>
                    <a:pt x="238" y="9"/>
                  </a:lnTo>
                  <a:lnTo>
                    <a:pt x="139" y="9"/>
                  </a:lnTo>
                  <a:lnTo>
                    <a:pt x="0" y="73"/>
                  </a:lnTo>
                  <a:lnTo>
                    <a:pt x="20" y="164"/>
                  </a:lnTo>
                  <a:lnTo>
                    <a:pt x="119" y="117"/>
                  </a:lnTo>
                  <a:lnTo>
                    <a:pt x="121" y="117"/>
                  </a:lnTo>
                  <a:lnTo>
                    <a:pt x="121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7"/>
            <p:cNvSpPr>
              <a:spLocks noChangeAspect="1" noEditPoints="1"/>
            </p:cNvSpPr>
            <p:nvPr/>
          </p:nvSpPr>
          <p:spPr bwMode="auto">
            <a:xfrm>
              <a:off x="2267744" y="1930304"/>
              <a:ext cx="457200" cy="254000"/>
            </a:xfrm>
            <a:custGeom>
              <a:avLst/>
              <a:gdLst>
                <a:gd name="T0" fmla="*/ 4200 w 4319"/>
                <a:gd name="T1" fmla="*/ 1843 h 2400"/>
                <a:gd name="T2" fmla="*/ 4292 w 4319"/>
                <a:gd name="T3" fmla="*/ 1747 h 2400"/>
                <a:gd name="T4" fmla="*/ 4314 w 4319"/>
                <a:gd name="T5" fmla="*/ 1593 h 2400"/>
                <a:gd name="T6" fmla="*/ 4253 w 4319"/>
                <a:gd name="T7" fmla="*/ 1458 h 2400"/>
                <a:gd name="T8" fmla="*/ 4148 w 4319"/>
                <a:gd name="T9" fmla="*/ 1398 h 2400"/>
                <a:gd name="T10" fmla="*/ 3993 w 4319"/>
                <a:gd name="T11" fmla="*/ 1408 h 2400"/>
                <a:gd name="T12" fmla="*/ 3891 w 4319"/>
                <a:gd name="T13" fmla="*/ 1494 h 2400"/>
                <a:gd name="T14" fmla="*/ 3855 w 4319"/>
                <a:gd name="T15" fmla="*/ 1606 h 2400"/>
                <a:gd name="T16" fmla="*/ 3876 w 4319"/>
                <a:gd name="T17" fmla="*/ 1738 h 2400"/>
                <a:gd name="T18" fmla="*/ 3971 w 4319"/>
                <a:gd name="T19" fmla="*/ 1843 h 2400"/>
                <a:gd name="T20" fmla="*/ 4082 w 4319"/>
                <a:gd name="T21" fmla="*/ 1870 h 2400"/>
                <a:gd name="T22" fmla="*/ 3630 w 4319"/>
                <a:gd name="T23" fmla="*/ 396 h 2400"/>
                <a:gd name="T24" fmla="*/ 3725 w 4319"/>
                <a:gd name="T25" fmla="*/ 280 h 2400"/>
                <a:gd name="T26" fmla="*/ 3725 w 4319"/>
                <a:gd name="T27" fmla="*/ 162 h 2400"/>
                <a:gd name="T28" fmla="*/ 3654 w 4319"/>
                <a:gd name="T29" fmla="*/ 63 h 2400"/>
                <a:gd name="T30" fmla="*/ 3480 w 4319"/>
                <a:gd name="T31" fmla="*/ 30 h 2400"/>
                <a:gd name="T32" fmla="*/ 3389 w 4319"/>
                <a:gd name="T33" fmla="*/ 69 h 2400"/>
                <a:gd name="T34" fmla="*/ 3318 w 4319"/>
                <a:gd name="T35" fmla="*/ 201 h 2400"/>
                <a:gd name="T36" fmla="*/ 3339 w 4319"/>
                <a:gd name="T37" fmla="*/ 316 h 2400"/>
                <a:gd name="T38" fmla="*/ 3456 w 4319"/>
                <a:gd name="T39" fmla="*/ 409 h 2400"/>
                <a:gd name="T40" fmla="*/ 3230 w 4319"/>
                <a:gd name="T41" fmla="*/ 2385 h 2400"/>
                <a:gd name="T42" fmla="*/ 3510 w 4319"/>
                <a:gd name="T43" fmla="*/ 2272 h 2400"/>
                <a:gd name="T44" fmla="*/ 3614 w 4319"/>
                <a:gd name="T45" fmla="*/ 2163 h 2400"/>
                <a:gd name="T46" fmla="*/ 3698 w 4319"/>
                <a:gd name="T47" fmla="*/ 1959 h 2400"/>
                <a:gd name="T48" fmla="*/ 3330 w 4319"/>
                <a:gd name="T49" fmla="*/ 1596 h 2400"/>
                <a:gd name="T50" fmla="*/ 3296 w 4319"/>
                <a:gd name="T51" fmla="*/ 1936 h 2400"/>
                <a:gd name="T52" fmla="*/ 3197 w 4319"/>
                <a:gd name="T53" fmla="*/ 2049 h 2400"/>
                <a:gd name="T54" fmla="*/ 3018 w 4319"/>
                <a:gd name="T55" fmla="*/ 2091 h 2400"/>
                <a:gd name="T56" fmla="*/ 2322 w 4319"/>
                <a:gd name="T57" fmla="*/ 418 h 2400"/>
                <a:gd name="T58" fmla="*/ 2448 w 4319"/>
                <a:gd name="T59" fmla="*/ 375 h 2400"/>
                <a:gd name="T60" fmla="*/ 2517 w 4319"/>
                <a:gd name="T61" fmla="*/ 252 h 2400"/>
                <a:gd name="T62" fmla="*/ 2496 w 4319"/>
                <a:gd name="T63" fmla="*/ 127 h 2400"/>
                <a:gd name="T64" fmla="*/ 2399 w 4319"/>
                <a:gd name="T65" fmla="*/ 40 h 2400"/>
                <a:gd name="T66" fmla="*/ 2235 w 4319"/>
                <a:gd name="T67" fmla="*/ 37 h 2400"/>
                <a:gd name="T68" fmla="*/ 2147 w 4319"/>
                <a:gd name="T69" fmla="*/ 96 h 2400"/>
                <a:gd name="T70" fmla="*/ 2103 w 4319"/>
                <a:gd name="T71" fmla="*/ 232 h 2400"/>
                <a:gd name="T72" fmla="*/ 2159 w 4319"/>
                <a:gd name="T73" fmla="*/ 361 h 2400"/>
                <a:gd name="T74" fmla="*/ 2307 w 4319"/>
                <a:gd name="T75" fmla="*/ 418 h 2400"/>
                <a:gd name="T76" fmla="*/ 395 w 4319"/>
                <a:gd name="T77" fmla="*/ 1842 h 2400"/>
                <a:gd name="T78" fmla="*/ 420 w 4319"/>
                <a:gd name="T79" fmla="*/ 981 h 2400"/>
                <a:gd name="T80" fmla="*/ 498 w 4319"/>
                <a:gd name="T81" fmla="*/ 892 h 2400"/>
                <a:gd name="T82" fmla="*/ 627 w 4319"/>
                <a:gd name="T83" fmla="*/ 868 h 2400"/>
                <a:gd name="T84" fmla="*/ 716 w 4319"/>
                <a:gd name="T85" fmla="*/ 915 h 2400"/>
                <a:gd name="T86" fmla="*/ 774 w 4319"/>
                <a:gd name="T87" fmla="*/ 1062 h 2400"/>
                <a:gd name="T88" fmla="*/ 1175 w 4319"/>
                <a:gd name="T89" fmla="*/ 1002 h 2400"/>
                <a:gd name="T90" fmla="*/ 1254 w 4319"/>
                <a:gd name="T91" fmla="*/ 897 h 2400"/>
                <a:gd name="T92" fmla="*/ 1370 w 4319"/>
                <a:gd name="T93" fmla="*/ 865 h 2400"/>
                <a:gd name="T94" fmla="*/ 1466 w 4319"/>
                <a:gd name="T95" fmla="*/ 901 h 2400"/>
                <a:gd name="T96" fmla="*/ 1524 w 4319"/>
                <a:gd name="T97" fmla="*/ 994 h 2400"/>
                <a:gd name="T98" fmla="*/ 1545 w 4319"/>
                <a:gd name="T99" fmla="*/ 1842 h 2400"/>
                <a:gd name="T100" fmla="*/ 1896 w 4319"/>
                <a:gd name="T101" fmla="*/ 850 h 2400"/>
                <a:gd name="T102" fmla="*/ 1776 w 4319"/>
                <a:gd name="T103" fmla="*/ 648 h 2400"/>
                <a:gd name="T104" fmla="*/ 1601 w 4319"/>
                <a:gd name="T105" fmla="*/ 556 h 2400"/>
                <a:gd name="T106" fmla="*/ 1388 w 4319"/>
                <a:gd name="T107" fmla="*/ 559 h 2400"/>
                <a:gd name="T108" fmla="*/ 1215 w 4319"/>
                <a:gd name="T109" fmla="*/ 639 h 2400"/>
                <a:gd name="T110" fmla="*/ 1052 w 4319"/>
                <a:gd name="T111" fmla="*/ 694 h 2400"/>
                <a:gd name="T112" fmla="*/ 945 w 4319"/>
                <a:gd name="T113" fmla="*/ 598 h 2400"/>
                <a:gd name="T114" fmla="*/ 773 w 4319"/>
                <a:gd name="T115" fmla="*/ 547 h 2400"/>
                <a:gd name="T116" fmla="*/ 584 w 4319"/>
                <a:gd name="T117" fmla="*/ 571 h 2400"/>
                <a:gd name="T118" fmla="*/ 428 w 4319"/>
                <a:gd name="T119" fmla="*/ 666 h 2400"/>
                <a:gd name="T120" fmla="*/ 5 w 4319"/>
                <a:gd name="T121" fmla="*/ 664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19" h="2400">
                  <a:moveTo>
                    <a:pt x="4085" y="1870"/>
                  </a:moveTo>
                  <a:lnTo>
                    <a:pt x="4098" y="1870"/>
                  </a:lnTo>
                  <a:lnTo>
                    <a:pt x="4110" y="1869"/>
                  </a:lnTo>
                  <a:lnTo>
                    <a:pt x="4124" y="1867"/>
                  </a:lnTo>
                  <a:lnTo>
                    <a:pt x="4136" y="1866"/>
                  </a:lnTo>
                  <a:lnTo>
                    <a:pt x="4148" y="1863"/>
                  </a:lnTo>
                  <a:lnTo>
                    <a:pt x="4158" y="1860"/>
                  </a:lnTo>
                  <a:lnTo>
                    <a:pt x="4170" y="1857"/>
                  </a:lnTo>
                  <a:lnTo>
                    <a:pt x="4181" y="1852"/>
                  </a:lnTo>
                  <a:lnTo>
                    <a:pt x="4200" y="1843"/>
                  </a:lnTo>
                  <a:lnTo>
                    <a:pt x="4211" y="1837"/>
                  </a:lnTo>
                  <a:lnTo>
                    <a:pt x="4220" y="1831"/>
                  </a:lnTo>
                  <a:lnTo>
                    <a:pt x="4229" y="1825"/>
                  </a:lnTo>
                  <a:lnTo>
                    <a:pt x="4238" y="1818"/>
                  </a:lnTo>
                  <a:lnTo>
                    <a:pt x="4254" y="1803"/>
                  </a:lnTo>
                  <a:lnTo>
                    <a:pt x="4269" y="1786"/>
                  </a:lnTo>
                  <a:lnTo>
                    <a:pt x="4275" y="1777"/>
                  </a:lnTo>
                  <a:lnTo>
                    <a:pt x="4281" y="1767"/>
                  </a:lnTo>
                  <a:lnTo>
                    <a:pt x="4287" y="1758"/>
                  </a:lnTo>
                  <a:lnTo>
                    <a:pt x="4292" y="1747"/>
                  </a:lnTo>
                  <a:lnTo>
                    <a:pt x="4298" y="1738"/>
                  </a:lnTo>
                  <a:lnTo>
                    <a:pt x="4301" y="1728"/>
                  </a:lnTo>
                  <a:lnTo>
                    <a:pt x="4308" y="1705"/>
                  </a:lnTo>
                  <a:lnTo>
                    <a:pt x="4314" y="1681"/>
                  </a:lnTo>
                  <a:lnTo>
                    <a:pt x="4316" y="1669"/>
                  </a:lnTo>
                  <a:lnTo>
                    <a:pt x="4317" y="1657"/>
                  </a:lnTo>
                  <a:lnTo>
                    <a:pt x="4319" y="1632"/>
                  </a:lnTo>
                  <a:lnTo>
                    <a:pt x="4317" y="1618"/>
                  </a:lnTo>
                  <a:lnTo>
                    <a:pt x="4316" y="1605"/>
                  </a:lnTo>
                  <a:lnTo>
                    <a:pt x="4314" y="1593"/>
                  </a:lnTo>
                  <a:lnTo>
                    <a:pt x="4313" y="1579"/>
                  </a:lnTo>
                  <a:lnTo>
                    <a:pt x="4310" y="1567"/>
                  </a:lnTo>
                  <a:lnTo>
                    <a:pt x="4307" y="1555"/>
                  </a:lnTo>
                  <a:lnTo>
                    <a:pt x="4299" y="1533"/>
                  </a:lnTo>
                  <a:lnTo>
                    <a:pt x="4296" y="1522"/>
                  </a:lnTo>
                  <a:lnTo>
                    <a:pt x="4290" y="1512"/>
                  </a:lnTo>
                  <a:lnTo>
                    <a:pt x="4280" y="1492"/>
                  </a:lnTo>
                  <a:lnTo>
                    <a:pt x="4268" y="1474"/>
                  </a:lnTo>
                  <a:lnTo>
                    <a:pt x="4260" y="1465"/>
                  </a:lnTo>
                  <a:lnTo>
                    <a:pt x="4253" y="1458"/>
                  </a:lnTo>
                  <a:lnTo>
                    <a:pt x="4245" y="1449"/>
                  </a:lnTo>
                  <a:lnTo>
                    <a:pt x="4236" y="1443"/>
                  </a:lnTo>
                  <a:lnTo>
                    <a:pt x="4227" y="1435"/>
                  </a:lnTo>
                  <a:lnTo>
                    <a:pt x="4218" y="1429"/>
                  </a:lnTo>
                  <a:lnTo>
                    <a:pt x="4209" y="1423"/>
                  </a:lnTo>
                  <a:lnTo>
                    <a:pt x="4200" y="1417"/>
                  </a:lnTo>
                  <a:lnTo>
                    <a:pt x="4181" y="1408"/>
                  </a:lnTo>
                  <a:lnTo>
                    <a:pt x="4170" y="1405"/>
                  </a:lnTo>
                  <a:lnTo>
                    <a:pt x="4158" y="1401"/>
                  </a:lnTo>
                  <a:lnTo>
                    <a:pt x="4148" y="1398"/>
                  </a:lnTo>
                  <a:lnTo>
                    <a:pt x="4136" y="1396"/>
                  </a:lnTo>
                  <a:lnTo>
                    <a:pt x="4113" y="1393"/>
                  </a:lnTo>
                  <a:lnTo>
                    <a:pt x="4088" y="1392"/>
                  </a:lnTo>
                  <a:lnTo>
                    <a:pt x="4074" y="1392"/>
                  </a:lnTo>
                  <a:lnTo>
                    <a:pt x="4062" y="1393"/>
                  </a:lnTo>
                  <a:lnTo>
                    <a:pt x="4050" y="1395"/>
                  </a:lnTo>
                  <a:lnTo>
                    <a:pt x="4038" y="1396"/>
                  </a:lnTo>
                  <a:lnTo>
                    <a:pt x="4014" y="1401"/>
                  </a:lnTo>
                  <a:lnTo>
                    <a:pt x="4004" y="1405"/>
                  </a:lnTo>
                  <a:lnTo>
                    <a:pt x="3993" y="1408"/>
                  </a:lnTo>
                  <a:lnTo>
                    <a:pt x="3983" y="1413"/>
                  </a:lnTo>
                  <a:lnTo>
                    <a:pt x="3972" y="1419"/>
                  </a:lnTo>
                  <a:lnTo>
                    <a:pt x="3963" y="1423"/>
                  </a:lnTo>
                  <a:lnTo>
                    <a:pt x="3954" y="1429"/>
                  </a:lnTo>
                  <a:lnTo>
                    <a:pt x="3945" y="1435"/>
                  </a:lnTo>
                  <a:lnTo>
                    <a:pt x="3936" y="1443"/>
                  </a:lnTo>
                  <a:lnTo>
                    <a:pt x="3927" y="1450"/>
                  </a:lnTo>
                  <a:lnTo>
                    <a:pt x="3920" y="1458"/>
                  </a:lnTo>
                  <a:lnTo>
                    <a:pt x="3905" y="1476"/>
                  </a:lnTo>
                  <a:lnTo>
                    <a:pt x="3891" y="1494"/>
                  </a:lnTo>
                  <a:lnTo>
                    <a:pt x="3887" y="1503"/>
                  </a:lnTo>
                  <a:lnTo>
                    <a:pt x="3881" y="1513"/>
                  </a:lnTo>
                  <a:lnTo>
                    <a:pt x="3876" y="1524"/>
                  </a:lnTo>
                  <a:lnTo>
                    <a:pt x="3872" y="1534"/>
                  </a:lnTo>
                  <a:lnTo>
                    <a:pt x="3867" y="1545"/>
                  </a:lnTo>
                  <a:lnTo>
                    <a:pt x="3864" y="1557"/>
                  </a:lnTo>
                  <a:lnTo>
                    <a:pt x="3861" y="1569"/>
                  </a:lnTo>
                  <a:lnTo>
                    <a:pt x="3860" y="1581"/>
                  </a:lnTo>
                  <a:lnTo>
                    <a:pt x="3857" y="1593"/>
                  </a:lnTo>
                  <a:lnTo>
                    <a:pt x="3855" y="1606"/>
                  </a:lnTo>
                  <a:lnTo>
                    <a:pt x="3855" y="1632"/>
                  </a:lnTo>
                  <a:lnTo>
                    <a:pt x="3855" y="1645"/>
                  </a:lnTo>
                  <a:lnTo>
                    <a:pt x="3855" y="1657"/>
                  </a:lnTo>
                  <a:lnTo>
                    <a:pt x="3857" y="1671"/>
                  </a:lnTo>
                  <a:lnTo>
                    <a:pt x="3860" y="1683"/>
                  </a:lnTo>
                  <a:lnTo>
                    <a:pt x="3861" y="1693"/>
                  </a:lnTo>
                  <a:lnTo>
                    <a:pt x="3864" y="1705"/>
                  </a:lnTo>
                  <a:lnTo>
                    <a:pt x="3867" y="1716"/>
                  </a:lnTo>
                  <a:lnTo>
                    <a:pt x="3872" y="1728"/>
                  </a:lnTo>
                  <a:lnTo>
                    <a:pt x="3876" y="1738"/>
                  </a:lnTo>
                  <a:lnTo>
                    <a:pt x="3881" y="1747"/>
                  </a:lnTo>
                  <a:lnTo>
                    <a:pt x="3891" y="1767"/>
                  </a:lnTo>
                  <a:lnTo>
                    <a:pt x="3905" y="1786"/>
                  </a:lnTo>
                  <a:lnTo>
                    <a:pt x="3911" y="1794"/>
                  </a:lnTo>
                  <a:lnTo>
                    <a:pt x="3918" y="1803"/>
                  </a:lnTo>
                  <a:lnTo>
                    <a:pt x="3927" y="1810"/>
                  </a:lnTo>
                  <a:lnTo>
                    <a:pt x="3935" y="1818"/>
                  </a:lnTo>
                  <a:lnTo>
                    <a:pt x="3944" y="1825"/>
                  </a:lnTo>
                  <a:lnTo>
                    <a:pt x="3953" y="1831"/>
                  </a:lnTo>
                  <a:lnTo>
                    <a:pt x="3971" y="1843"/>
                  </a:lnTo>
                  <a:lnTo>
                    <a:pt x="3981" y="1848"/>
                  </a:lnTo>
                  <a:lnTo>
                    <a:pt x="3992" y="1852"/>
                  </a:lnTo>
                  <a:lnTo>
                    <a:pt x="4001" y="1857"/>
                  </a:lnTo>
                  <a:lnTo>
                    <a:pt x="4013" y="1860"/>
                  </a:lnTo>
                  <a:lnTo>
                    <a:pt x="4023" y="1863"/>
                  </a:lnTo>
                  <a:lnTo>
                    <a:pt x="4034" y="1866"/>
                  </a:lnTo>
                  <a:lnTo>
                    <a:pt x="4046" y="1867"/>
                  </a:lnTo>
                  <a:lnTo>
                    <a:pt x="4058" y="1869"/>
                  </a:lnTo>
                  <a:lnTo>
                    <a:pt x="4070" y="1870"/>
                  </a:lnTo>
                  <a:lnTo>
                    <a:pt x="4082" y="1870"/>
                  </a:lnTo>
                  <a:lnTo>
                    <a:pt x="4085" y="1870"/>
                  </a:lnTo>
                  <a:close/>
                  <a:moveTo>
                    <a:pt x="3524" y="418"/>
                  </a:moveTo>
                  <a:lnTo>
                    <a:pt x="3536" y="418"/>
                  </a:lnTo>
                  <a:lnTo>
                    <a:pt x="3548" y="417"/>
                  </a:lnTo>
                  <a:lnTo>
                    <a:pt x="3570" y="414"/>
                  </a:lnTo>
                  <a:lnTo>
                    <a:pt x="3581" y="412"/>
                  </a:lnTo>
                  <a:lnTo>
                    <a:pt x="3591" y="409"/>
                  </a:lnTo>
                  <a:lnTo>
                    <a:pt x="3611" y="403"/>
                  </a:lnTo>
                  <a:lnTo>
                    <a:pt x="3621" y="400"/>
                  </a:lnTo>
                  <a:lnTo>
                    <a:pt x="3630" y="396"/>
                  </a:lnTo>
                  <a:lnTo>
                    <a:pt x="3647" y="385"/>
                  </a:lnTo>
                  <a:lnTo>
                    <a:pt x="3656" y="381"/>
                  </a:lnTo>
                  <a:lnTo>
                    <a:pt x="3663" y="375"/>
                  </a:lnTo>
                  <a:lnTo>
                    <a:pt x="3677" y="361"/>
                  </a:lnTo>
                  <a:lnTo>
                    <a:pt x="3690" y="346"/>
                  </a:lnTo>
                  <a:lnTo>
                    <a:pt x="3696" y="339"/>
                  </a:lnTo>
                  <a:lnTo>
                    <a:pt x="3702" y="331"/>
                  </a:lnTo>
                  <a:lnTo>
                    <a:pt x="3711" y="316"/>
                  </a:lnTo>
                  <a:lnTo>
                    <a:pt x="3719" y="298"/>
                  </a:lnTo>
                  <a:lnTo>
                    <a:pt x="3725" y="280"/>
                  </a:lnTo>
                  <a:lnTo>
                    <a:pt x="3728" y="271"/>
                  </a:lnTo>
                  <a:lnTo>
                    <a:pt x="3729" y="262"/>
                  </a:lnTo>
                  <a:lnTo>
                    <a:pt x="3731" y="252"/>
                  </a:lnTo>
                  <a:lnTo>
                    <a:pt x="3732" y="243"/>
                  </a:lnTo>
                  <a:lnTo>
                    <a:pt x="3734" y="232"/>
                  </a:lnTo>
                  <a:lnTo>
                    <a:pt x="3734" y="222"/>
                  </a:lnTo>
                  <a:lnTo>
                    <a:pt x="3732" y="201"/>
                  </a:lnTo>
                  <a:lnTo>
                    <a:pt x="3729" y="181"/>
                  </a:lnTo>
                  <a:lnTo>
                    <a:pt x="3726" y="172"/>
                  </a:lnTo>
                  <a:lnTo>
                    <a:pt x="3725" y="162"/>
                  </a:lnTo>
                  <a:lnTo>
                    <a:pt x="3719" y="144"/>
                  </a:lnTo>
                  <a:lnTo>
                    <a:pt x="3714" y="136"/>
                  </a:lnTo>
                  <a:lnTo>
                    <a:pt x="3710" y="127"/>
                  </a:lnTo>
                  <a:lnTo>
                    <a:pt x="3701" y="111"/>
                  </a:lnTo>
                  <a:lnTo>
                    <a:pt x="3695" y="103"/>
                  </a:lnTo>
                  <a:lnTo>
                    <a:pt x="3689" y="96"/>
                  </a:lnTo>
                  <a:lnTo>
                    <a:pt x="3677" y="82"/>
                  </a:lnTo>
                  <a:lnTo>
                    <a:pt x="3669" y="75"/>
                  </a:lnTo>
                  <a:lnTo>
                    <a:pt x="3663" y="69"/>
                  </a:lnTo>
                  <a:lnTo>
                    <a:pt x="3654" y="63"/>
                  </a:lnTo>
                  <a:lnTo>
                    <a:pt x="3647" y="58"/>
                  </a:lnTo>
                  <a:lnTo>
                    <a:pt x="3630" y="48"/>
                  </a:lnTo>
                  <a:lnTo>
                    <a:pt x="3612" y="40"/>
                  </a:lnTo>
                  <a:lnTo>
                    <a:pt x="3593" y="34"/>
                  </a:lnTo>
                  <a:lnTo>
                    <a:pt x="3582" y="31"/>
                  </a:lnTo>
                  <a:lnTo>
                    <a:pt x="3572" y="30"/>
                  </a:lnTo>
                  <a:lnTo>
                    <a:pt x="3549" y="27"/>
                  </a:lnTo>
                  <a:lnTo>
                    <a:pt x="3527" y="25"/>
                  </a:lnTo>
                  <a:lnTo>
                    <a:pt x="3503" y="27"/>
                  </a:lnTo>
                  <a:lnTo>
                    <a:pt x="3480" y="30"/>
                  </a:lnTo>
                  <a:lnTo>
                    <a:pt x="3470" y="31"/>
                  </a:lnTo>
                  <a:lnTo>
                    <a:pt x="3459" y="34"/>
                  </a:lnTo>
                  <a:lnTo>
                    <a:pt x="3450" y="37"/>
                  </a:lnTo>
                  <a:lnTo>
                    <a:pt x="3440" y="40"/>
                  </a:lnTo>
                  <a:lnTo>
                    <a:pt x="3431" y="45"/>
                  </a:lnTo>
                  <a:lnTo>
                    <a:pt x="3422" y="48"/>
                  </a:lnTo>
                  <a:lnTo>
                    <a:pt x="3413" y="52"/>
                  </a:lnTo>
                  <a:lnTo>
                    <a:pt x="3405" y="58"/>
                  </a:lnTo>
                  <a:lnTo>
                    <a:pt x="3396" y="63"/>
                  </a:lnTo>
                  <a:lnTo>
                    <a:pt x="3389" y="69"/>
                  </a:lnTo>
                  <a:lnTo>
                    <a:pt x="3381" y="75"/>
                  </a:lnTo>
                  <a:lnTo>
                    <a:pt x="3374" y="82"/>
                  </a:lnTo>
                  <a:lnTo>
                    <a:pt x="3360" y="96"/>
                  </a:lnTo>
                  <a:lnTo>
                    <a:pt x="3350" y="111"/>
                  </a:lnTo>
                  <a:lnTo>
                    <a:pt x="3339" y="127"/>
                  </a:lnTo>
                  <a:lnTo>
                    <a:pt x="3332" y="144"/>
                  </a:lnTo>
                  <a:lnTo>
                    <a:pt x="3326" y="162"/>
                  </a:lnTo>
                  <a:lnTo>
                    <a:pt x="3323" y="172"/>
                  </a:lnTo>
                  <a:lnTo>
                    <a:pt x="3321" y="181"/>
                  </a:lnTo>
                  <a:lnTo>
                    <a:pt x="3318" y="201"/>
                  </a:lnTo>
                  <a:lnTo>
                    <a:pt x="3317" y="211"/>
                  </a:lnTo>
                  <a:lnTo>
                    <a:pt x="3317" y="222"/>
                  </a:lnTo>
                  <a:lnTo>
                    <a:pt x="3317" y="232"/>
                  </a:lnTo>
                  <a:lnTo>
                    <a:pt x="3318" y="243"/>
                  </a:lnTo>
                  <a:lnTo>
                    <a:pt x="3321" y="262"/>
                  </a:lnTo>
                  <a:lnTo>
                    <a:pt x="3323" y="271"/>
                  </a:lnTo>
                  <a:lnTo>
                    <a:pt x="3326" y="280"/>
                  </a:lnTo>
                  <a:lnTo>
                    <a:pt x="3332" y="298"/>
                  </a:lnTo>
                  <a:lnTo>
                    <a:pt x="3335" y="307"/>
                  </a:lnTo>
                  <a:lnTo>
                    <a:pt x="3339" y="316"/>
                  </a:lnTo>
                  <a:lnTo>
                    <a:pt x="3348" y="331"/>
                  </a:lnTo>
                  <a:lnTo>
                    <a:pt x="3360" y="346"/>
                  </a:lnTo>
                  <a:lnTo>
                    <a:pt x="3372" y="361"/>
                  </a:lnTo>
                  <a:lnTo>
                    <a:pt x="3387" y="375"/>
                  </a:lnTo>
                  <a:lnTo>
                    <a:pt x="3395" y="381"/>
                  </a:lnTo>
                  <a:lnTo>
                    <a:pt x="3402" y="385"/>
                  </a:lnTo>
                  <a:lnTo>
                    <a:pt x="3419" y="396"/>
                  </a:lnTo>
                  <a:lnTo>
                    <a:pt x="3428" y="400"/>
                  </a:lnTo>
                  <a:lnTo>
                    <a:pt x="3437" y="403"/>
                  </a:lnTo>
                  <a:lnTo>
                    <a:pt x="3456" y="409"/>
                  </a:lnTo>
                  <a:lnTo>
                    <a:pt x="3477" y="414"/>
                  </a:lnTo>
                  <a:lnTo>
                    <a:pt x="3498" y="417"/>
                  </a:lnTo>
                  <a:lnTo>
                    <a:pt x="3521" y="418"/>
                  </a:lnTo>
                  <a:lnTo>
                    <a:pt x="3524" y="418"/>
                  </a:lnTo>
                  <a:close/>
                  <a:moveTo>
                    <a:pt x="3057" y="2400"/>
                  </a:moveTo>
                  <a:lnTo>
                    <a:pt x="3093" y="2398"/>
                  </a:lnTo>
                  <a:lnTo>
                    <a:pt x="3128" y="2397"/>
                  </a:lnTo>
                  <a:lnTo>
                    <a:pt x="3162" y="2394"/>
                  </a:lnTo>
                  <a:lnTo>
                    <a:pt x="3195" y="2389"/>
                  </a:lnTo>
                  <a:lnTo>
                    <a:pt x="3230" y="2385"/>
                  </a:lnTo>
                  <a:lnTo>
                    <a:pt x="3263" y="2377"/>
                  </a:lnTo>
                  <a:lnTo>
                    <a:pt x="3296" y="2370"/>
                  </a:lnTo>
                  <a:lnTo>
                    <a:pt x="3327" y="2361"/>
                  </a:lnTo>
                  <a:lnTo>
                    <a:pt x="3359" y="2352"/>
                  </a:lnTo>
                  <a:lnTo>
                    <a:pt x="3389" y="2340"/>
                  </a:lnTo>
                  <a:lnTo>
                    <a:pt x="3417" y="2326"/>
                  </a:lnTo>
                  <a:lnTo>
                    <a:pt x="3446" y="2313"/>
                  </a:lnTo>
                  <a:lnTo>
                    <a:pt x="3473" y="2298"/>
                  </a:lnTo>
                  <a:lnTo>
                    <a:pt x="3498" y="2281"/>
                  </a:lnTo>
                  <a:lnTo>
                    <a:pt x="3510" y="2272"/>
                  </a:lnTo>
                  <a:lnTo>
                    <a:pt x="3522" y="2263"/>
                  </a:lnTo>
                  <a:lnTo>
                    <a:pt x="3533" y="2254"/>
                  </a:lnTo>
                  <a:lnTo>
                    <a:pt x="3545" y="2244"/>
                  </a:lnTo>
                  <a:lnTo>
                    <a:pt x="3555" y="2233"/>
                  </a:lnTo>
                  <a:lnTo>
                    <a:pt x="3566" y="2223"/>
                  </a:lnTo>
                  <a:lnTo>
                    <a:pt x="3576" y="2212"/>
                  </a:lnTo>
                  <a:lnTo>
                    <a:pt x="3587" y="2200"/>
                  </a:lnTo>
                  <a:lnTo>
                    <a:pt x="3596" y="2188"/>
                  </a:lnTo>
                  <a:lnTo>
                    <a:pt x="3605" y="2176"/>
                  </a:lnTo>
                  <a:lnTo>
                    <a:pt x="3614" y="2163"/>
                  </a:lnTo>
                  <a:lnTo>
                    <a:pt x="3623" y="2151"/>
                  </a:lnTo>
                  <a:lnTo>
                    <a:pt x="3639" y="2122"/>
                  </a:lnTo>
                  <a:lnTo>
                    <a:pt x="3647" y="2109"/>
                  </a:lnTo>
                  <a:lnTo>
                    <a:pt x="3654" y="2094"/>
                  </a:lnTo>
                  <a:lnTo>
                    <a:pt x="3660" y="2079"/>
                  </a:lnTo>
                  <a:lnTo>
                    <a:pt x="3666" y="2062"/>
                  </a:lnTo>
                  <a:lnTo>
                    <a:pt x="3678" y="2029"/>
                  </a:lnTo>
                  <a:lnTo>
                    <a:pt x="3689" y="1995"/>
                  </a:lnTo>
                  <a:lnTo>
                    <a:pt x="3693" y="1977"/>
                  </a:lnTo>
                  <a:lnTo>
                    <a:pt x="3698" y="1959"/>
                  </a:lnTo>
                  <a:lnTo>
                    <a:pt x="3705" y="1920"/>
                  </a:lnTo>
                  <a:lnTo>
                    <a:pt x="3713" y="1878"/>
                  </a:lnTo>
                  <a:lnTo>
                    <a:pt x="3717" y="1834"/>
                  </a:lnTo>
                  <a:lnTo>
                    <a:pt x="3719" y="1812"/>
                  </a:lnTo>
                  <a:lnTo>
                    <a:pt x="3720" y="1788"/>
                  </a:lnTo>
                  <a:lnTo>
                    <a:pt x="3723" y="1740"/>
                  </a:lnTo>
                  <a:lnTo>
                    <a:pt x="3723" y="1689"/>
                  </a:lnTo>
                  <a:lnTo>
                    <a:pt x="3723" y="574"/>
                  </a:lnTo>
                  <a:lnTo>
                    <a:pt x="3330" y="574"/>
                  </a:lnTo>
                  <a:lnTo>
                    <a:pt x="3330" y="1596"/>
                  </a:lnTo>
                  <a:lnTo>
                    <a:pt x="3329" y="1683"/>
                  </a:lnTo>
                  <a:lnTo>
                    <a:pt x="3327" y="1722"/>
                  </a:lnTo>
                  <a:lnTo>
                    <a:pt x="3326" y="1758"/>
                  </a:lnTo>
                  <a:lnTo>
                    <a:pt x="3323" y="1791"/>
                  </a:lnTo>
                  <a:lnTo>
                    <a:pt x="3320" y="1822"/>
                  </a:lnTo>
                  <a:lnTo>
                    <a:pt x="3317" y="1849"/>
                  </a:lnTo>
                  <a:lnTo>
                    <a:pt x="3312" y="1873"/>
                  </a:lnTo>
                  <a:lnTo>
                    <a:pt x="3308" y="1896"/>
                  </a:lnTo>
                  <a:lnTo>
                    <a:pt x="3302" y="1917"/>
                  </a:lnTo>
                  <a:lnTo>
                    <a:pt x="3296" y="1936"/>
                  </a:lnTo>
                  <a:lnTo>
                    <a:pt x="3288" y="1954"/>
                  </a:lnTo>
                  <a:lnTo>
                    <a:pt x="3281" y="1969"/>
                  </a:lnTo>
                  <a:lnTo>
                    <a:pt x="3272" y="1984"/>
                  </a:lnTo>
                  <a:lnTo>
                    <a:pt x="3263" y="1996"/>
                  </a:lnTo>
                  <a:lnTo>
                    <a:pt x="3252" y="2008"/>
                  </a:lnTo>
                  <a:lnTo>
                    <a:pt x="3242" y="2017"/>
                  </a:lnTo>
                  <a:lnTo>
                    <a:pt x="3231" y="2026"/>
                  </a:lnTo>
                  <a:lnTo>
                    <a:pt x="3221" y="2034"/>
                  </a:lnTo>
                  <a:lnTo>
                    <a:pt x="3209" y="2041"/>
                  </a:lnTo>
                  <a:lnTo>
                    <a:pt x="3197" y="2049"/>
                  </a:lnTo>
                  <a:lnTo>
                    <a:pt x="3183" y="2055"/>
                  </a:lnTo>
                  <a:lnTo>
                    <a:pt x="3176" y="2058"/>
                  </a:lnTo>
                  <a:lnTo>
                    <a:pt x="3170" y="2061"/>
                  </a:lnTo>
                  <a:lnTo>
                    <a:pt x="3155" y="2067"/>
                  </a:lnTo>
                  <a:lnTo>
                    <a:pt x="3140" y="2071"/>
                  </a:lnTo>
                  <a:lnTo>
                    <a:pt x="3123" y="2074"/>
                  </a:lnTo>
                  <a:lnTo>
                    <a:pt x="3090" y="2082"/>
                  </a:lnTo>
                  <a:lnTo>
                    <a:pt x="3074" y="2085"/>
                  </a:lnTo>
                  <a:lnTo>
                    <a:pt x="3056" y="2088"/>
                  </a:lnTo>
                  <a:lnTo>
                    <a:pt x="3018" y="2091"/>
                  </a:lnTo>
                  <a:lnTo>
                    <a:pt x="3057" y="2400"/>
                  </a:lnTo>
                  <a:close/>
                  <a:moveTo>
                    <a:pt x="2693" y="1842"/>
                  </a:moveTo>
                  <a:lnTo>
                    <a:pt x="3086" y="1842"/>
                  </a:lnTo>
                  <a:lnTo>
                    <a:pt x="3086" y="921"/>
                  </a:lnTo>
                  <a:lnTo>
                    <a:pt x="3086" y="0"/>
                  </a:lnTo>
                  <a:lnTo>
                    <a:pt x="2693" y="0"/>
                  </a:lnTo>
                  <a:lnTo>
                    <a:pt x="2693" y="921"/>
                  </a:lnTo>
                  <a:lnTo>
                    <a:pt x="2693" y="1842"/>
                  </a:lnTo>
                  <a:close/>
                  <a:moveTo>
                    <a:pt x="2310" y="418"/>
                  </a:moveTo>
                  <a:lnTo>
                    <a:pt x="2322" y="418"/>
                  </a:lnTo>
                  <a:lnTo>
                    <a:pt x="2334" y="417"/>
                  </a:lnTo>
                  <a:lnTo>
                    <a:pt x="2357" y="414"/>
                  </a:lnTo>
                  <a:lnTo>
                    <a:pt x="2367" y="412"/>
                  </a:lnTo>
                  <a:lnTo>
                    <a:pt x="2378" y="409"/>
                  </a:lnTo>
                  <a:lnTo>
                    <a:pt x="2397" y="403"/>
                  </a:lnTo>
                  <a:lnTo>
                    <a:pt x="2406" y="400"/>
                  </a:lnTo>
                  <a:lnTo>
                    <a:pt x="2415" y="396"/>
                  </a:lnTo>
                  <a:lnTo>
                    <a:pt x="2433" y="385"/>
                  </a:lnTo>
                  <a:lnTo>
                    <a:pt x="2441" y="381"/>
                  </a:lnTo>
                  <a:lnTo>
                    <a:pt x="2448" y="375"/>
                  </a:lnTo>
                  <a:lnTo>
                    <a:pt x="2463" y="361"/>
                  </a:lnTo>
                  <a:lnTo>
                    <a:pt x="2477" y="346"/>
                  </a:lnTo>
                  <a:lnTo>
                    <a:pt x="2483" y="339"/>
                  </a:lnTo>
                  <a:lnTo>
                    <a:pt x="2487" y="331"/>
                  </a:lnTo>
                  <a:lnTo>
                    <a:pt x="2498" y="316"/>
                  </a:lnTo>
                  <a:lnTo>
                    <a:pt x="2505" y="298"/>
                  </a:lnTo>
                  <a:lnTo>
                    <a:pt x="2511" y="280"/>
                  </a:lnTo>
                  <a:lnTo>
                    <a:pt x="2514" y="271"/>
                  </a:lnTo>
                  <a:lnTo>
                    <a:pt x="2516" y="262"/>
                  </a:lnTo>
                  <a:lnTo>
                    <a:pt x="2517" y="252"/>
                  </a:lnTo>
                  <a:lnTo>
                    <a:pt x="2519" y="243"/>
                  </a:lnTo>
                  <a:lnTo>
                    <a:pt x="2519" y="232"/>
                  </a:lnTo>
                  <a:lnTo>
                    <a:pt x="2520" y="222"/>
                  </a:lnTo>
                  <a:lnTo>
                    <a:pt x="2519" y="201"/>
                  </a:lnTo>
                  <a:lnTo>
                    <a:pt x="2516" y="181"/>
                  </a:lnTo>
                  <a:lnTo>
                    <a:pt x="2513" y="172"/>
                  </a:lnTo>
                  <a:lnTo>
                    <a:pt x="2510" y="162"/>
                  </a:lnTo>
                  <a:lnTo>
                    <a:pt x="2504" y="144"/>
                  </a:lnTo>
                  <a:lnTo>
                    <a:pt x="2501" y="136"/>
                  </a:lnTo>
                  <a:lnTo>
                    <a:pt x="2496" y="127"/>
                  </a:lnTo>
                  <a:lnTo>
                    <a:pt x="2487" y="111"/>
                  </a:lnTo>
                  <a:lnTo>
                    <a:pt x="2481" y="103"/>
                  </a:lnTo>
                  <a:lnTo>
                    <a:pt x="2475" y="96"/>
                  </a:lnTo>
                  <a:lnTo>
                    <a:pt x="2463" y="82"/>
                  </a:lnTo>
                  <a:lnTo>
                    <a:pt x="2456" y="75"/>
                  </a:lnTo>
                  <a:lnTo>
                    <a:pt x="2448" y="69"/>
                  </a:lnTo>
                  <a:lnTo>
                    <a:pt x="2441" y="63"/>
                  </a:lnTo>
                  <a:lnTo>
                    <a:pt x="2433" y="58"/>
                  </a:lnTo>
                  <a:lnTo>
                    <a:pt x="2417" y="48"/>
                  </a:lnTo>
                  <a:lnTo>
                    <a:pt x="2399" y="40"/>
                  </a:lnTo>
                  <a:lnTo>
                    <a:pt x="2379" y="34"/>
                  </a:lnTo>
                  <a:lnTo>
                    <a:pt x="2369" y="31"/>
                  </a:lnTo>
                  <a:lnTo>
                    <a:pt x="2358" y="30"/>
                  </a:lnTo>
                  <a:lnTo>
                    <a:pt x="2336" y="27"/>
                  </a:lnTo>
                  <a:lnTo>
                    <a:pt x="2313" y="25"/>
                  </a:lnTo>
                  <a:lnTo>
                    <a:pt x="2289" y="27"/>
                  </a:lnTo>
                  <a:lnTo>
                    <a:pt x="2267" y="30"/>
                  </a:lnTo>
                  <a:lnTo>
                    <a:pt x="2256" y="31"/>
                  </a:lnTo>
                  <a:lnTo>
                    <a:pt x="2246" y="34"/>
                  </a:lnTo>
                  <a:lnTo>
                    <a:pt x="2235" y="37"/>
                  </a:lnTo>
                  <a:lnTo>
                    <a:pt x="2226" y="40"/>
                  </a:lnTo>
                  <a:lnTo>
                    <a:pt x="2217" y="45"/>
                  </a:lnTo>
                  <a:lnTo>
                    <a:pt x="2208" y="48"/>
                  </a:lnTo>
                  <a:lnTo>
                    <a:pt x="2199" y="52"/>
                  </a:lnTo>
                  <a:lnTo>
                    <a:pt x="2190" y="58"/>
                  </a:lnTo>
                  <a:lnTo>
                    <a:pt x="2183" y="63"/>
                  </a:lnTo>
                  <a:lnTo>
                    <a:pt x="2175" y="69"/>
                  </a:lnTo>
                  <a:lnTo>
                    <a:pt x="2168" y="75"/>
                  </a:lnTo>
                  <a:lnTo>
                    <a:pt x="2160" y="82"/>
                  </a:lnTo>
                  <a:lnTo>
                    <a:pt x="2147" y="96"/>
                  </a:lnTo>
                  <a:lnTo>
                    <a:pt x="2135" y="111"/>
                  </a:lnTo>
                  <a:lnTo>
                    <a:pt x="2126" y="127"/>
                  </a:lnTo>
                  <a:lnTo>
                    <a:pt x="2118" y="144"/>
                  </a:lnTo>
                  <a:lnTo>
                    <a:pt x="2111" y="162"/>
                  </a:lnTo>
                  <a:lnTo>
                    <a:pt x="2109" y="172"/>
                  </a:lnTo>
                  <a:lnTo>
                    <a:pt x="2106" y="181"/>
                  </a:lnTo>
                  <a:lnTo>
                    <a:pt x="2103" y="201"/>
                  </a:lnTo>
                  <a:lnTo>
                    <a:pt x="2103" y="211"/>
                  </a:lnTo>
                  <a:lnTo>
                    <a:pt x="2103" y="222"/>
                  </a:lnTo>
                  <a:lnTo>
                    <a:pt x="2103" y="232"/>
                  </a:lnTo>
                  <a:lnTo>
                    <a:pt x="2103" y="243"/>
                  </a:lnTo>
                  <a:lnTo>
                    <a:pt x="2106" y="262"/>
                  </a:lnTo>
                  <a:lnTo>
                    <a:pt x="2109" y="271"/>
                  </a:lnTo>
                  <a:lnTo>
                    <a:pt x="2111" y="280"/>
                  </a:lnTo>
                  <a:lnTo>
                    <a:pt x="2117" y="298"/>
                  </a:lnTo>
                  <a:lnTo>
                    <a:pt x="2121" y="307"/>
                  </a:lnTo>
                  <a:lnTo>
                    <a:pt x="2126" y="316"/>
                  </a:lnTo>
                  <a:lnTo>
                    <a:pt x="2135" y="331"/>
                  </a:lnTo>
                  <a:lnTo>
                    <a:pt x="2145" y="346"/>
                  </a:lnTo>
                  <a:lnTo>
                    <a:pt x="2159" y="361"/>
                  </a:lnTo>
                  <a:lnTo>
                    <a:pt x="2172" y="375"/>
                  </a:lnTo>
                  <a:lnTo>
                    <a:pt x="2180" y="381"/>
                  </a:lnTo>
                  <a:lnTo>
                    <a:pt x="2189" y="385"/>
                  </a:lnTo>
                  <a:lnTo>
                    <a:pt x="2205" y="396"/>
                  </a:lnTo>
                  <a:lnTo>
                    <a:pt x="2214" y="400"/>
                  </a:lnTo>
                  <a:lnTo>
                    <a:pt x="2223" y="403"/>
                  </a:lnTo>
                  <a:lnTo>
                    <a:pt x="2243" y="409"/>
                  </a:lnTo>
                  <a:lnTo>
                    <a:pt x="2262" y="414"/>
                  </a:lnTo>
                  <a:lnTo>
                    <a:pt x="2285" y="417"/>
                  </a:lnTo>
                  <a:lnTo>
                    <a:pt x="2307" y="418"/>
                  </a:lnTo>
                  <a:lnTo>
                    <a:pt x="2310" y="418"/>
                  </a:lnTo>
                  <a:close/>
                  <a:moveTo>
                    <a:pt x="2507" y="1842"/>
                  </a:moveTo>
                  <a:lnTo>
                    <a:pt x="2507" y="1207"/>
                  </a:lnTo>
                  <a:lnTo>
                    <a:pt x="2507" y="574"/>
                  </a:lnTo>
                  <a:lnTo>
                    <a:pt x="2114" y="574"/>
                  </a:lnTo>
                  <a:lnTo>
                    <a:pt x="2114" y="1207"/>
                  </a:lnTo>
                  <a:lnTo>
                    <a:pt x="2114" y="1842"/>
                  </a:lnTo>
                  <a:lnTo>
                    <a:pt x="2507" y="1842"/>
                  </a:lnTo>
                  <a:close/>
                  <a:moveTo>
                    <a:pt x="11" y="1842"/>
                  </a:moveTo>
                  <a:lnTo>
                    <a:pt x="395" y="1842"/>
                  </a:lnTo>
                  <a:lnTo>
                    <a:pt x="395" y="1105"/>
                  </a:lnTo>
                  <a:lnTo>
                    <a:pt x="395" y="1093"/>
                  </a:lnTo>
                  <a:lnTo>
                    <a:pt x="395" y="1080"/>
                  </a:lnTo>
                  <a:lnTo>
                    <a:pt x="398" y="1054"/>
                  </a:lnTo>
                  <a:lnTo>
                    <a:pt x="399" y="1041"/>
                  </a:lnTo>
                  <a:lnTo>
                    <a:pt x="402" y="1029"/>
                  </a:lnTo>
                  <a:lnTo>
                    <a:pt x="405" y="1017"/>
                  </a:lnTo>
                  <a:lnTo>
                    <a:pt x="410" y="1005"/>
                  </a:lnTo>
                  <a:lnTo>
                    <a:pt x="414" y="993"/>
                  </a:lnTo>
                  <a:lnTo>
                    <a:pt x="420" y="981"/>
                  </a:lnTo>
                  <a:lnTo>
                    <a:pt x="426" y="969"/>
                  </a:lnTo>
                  <a:lnTo>
                    <a:pt x="434" y="957"/>
                  </a:lnTo>
                  <a:lnTo>
                    <a:pt x="443" y="945"/>
                  </a:lnTo>
                  <a:lnTo>
                    <a:pt x="452" y="934"/>
                  </a:lnTo>
                  <a:lnTo>
                    <a:pt x="462" y="922"/>
                  </a:lnTo>
                  <a:lnTo>
                    <a:pt x="473" y="912"/>
                  </a:lnTo>
                  <a:lnTo>
                    <a:pt x="479" y="906"/>
                  </a:lnTo>
                  <a:lnTo>
                    <a:pt x="485" y="901"/>
                  </a:lnTo>
                  <a:lnTo>
                    <a:pt x="491" y="897"/>
                  </a:lnTo>
                  <a:lnTo>
                    <a:pt x="498" y="892"/>
                  </a:lnTo>
                  <a:lnTo>
                    <a:pt x="512" y="885"/>
                  </a:lnTo>
                  <a:lnTo>
                    <a:pt x="525" y="877"/>
                  </a:lnTo>
                  <a:lnTo>
                    <a:pt x="542" y="873"/>
                  </a:lnTo>
                  <a:lnTo>
                    <a:pt x="549" y="870"/>
                  </a:lnTo>
                  <a:lnTo>
                    <a:pt x="558" y="868"/>
                  </a:lnTo>
                  <a:lnTo>
                    <a:pt x="576" y="867"/>
                  </a:lnTo>
                  <a:lnTo>
                    <a:pt x="594" y="865"/>
                  </a:lnTo>
                  <a:lnTo>
                    <a:pt x="606" y="865"/>
                  </a:lnTo>
                  <a:lnTo>
                    <a:pt x="617" y="867"/>
                  </a:lnTo>
                  <a:lnTo>
                    <a:pt x="627" y="868"/>
                  </a:lnTo>
                  <a:lnTo>
                    <a:pt x="638" y="870"/>
                  </a:lnTo>
                  <a:lnTo>
                    <a:pt x="648" y="873"/>
                  </a:lnTo>
                  <a:lnTo>
                    <a:pt x="659" y="876"/>
                  </a:lnTo>
                  <a:lnTo>
                    <a:pt x="668" y="880"/>
                  </a:lnTo>
                  <a:lnTo>
                    <a:pt x="677" y="885"/>
                  </a:lnTo>
                  <a:lnTo>
                    <a:pt x="686" y="889"/>
                  </a:lnTo>
                  <a:lnTo>
                    <a:pt x="693" y="895"/>
                  </a:lnTo>
                  <a:lnTo>
                    <a:pt x="701" y="901"/>
                  </a:lnTo>
                  <a:lnTo>
                    <a:pt x="708" y="907"/>
                  </a:lnTo>
                  <a:lnTo>
                    <a:pt x="716" y="915"/>
                  </a:lnTo>
                  <a:lnTo>
                    <a:pt x="722" y="922"/>
                  </a:lnTo>
                  <a:lnTo>
                    <a:pt x="728" y="930"/>
                  </a:lnTo>
                  <a:lnTo>
                    <a:pt x="734" y="939"/>
                  </a:lnTo>
                  <a:lnTo>
                    <a:pt x="744" y="958"/>
                  </a:lnTo>
                  <a:lnTo>
                    <a:pt x="749" y="967"/>
                  </a:lnTo>
                  <a:lnTo>
                    <a:pt x="753" y="978"/>
                  </a:lnTo>
                  <a:lnTo>
                    <a:pt x="761" y="1000"/>
                  </a:lnTo>
                  <a:lnTo>
                    <a:pt x="767" y="1023"/>
                  </a:lnTo>
                  <a:lnTo>
                    <a:pt x="773" y="1048"/>
                  </a:lnTo>
                  <a:lnTo>
                    <a:pt x="774" y="1062"/>
                  </a:lnTo>
                  <a:lnTo>
                    <a:pt x="776" y="1074"/>
                  </a:lnTo>
                  <a:lnTo>
                    <a:pt x="777" y="1102"/>
                  </a:lnTo>
                  <a:lnTo>
                    <a:pt x="779" y="1132"/>
                  </a:lnTo>
                  <a:lnTo>
                    <a:pt x="779" y="1842"/>
                  </a:lnTo>
                  <a:lnTo>
                    <a:pt x="1161" y="1842"/>
                  </a:lnTo>
                  <a:lnTo>
                    <a:pt x="1161" y="1101"/>
                  </a:lnTo>
                  <a:lnTo>
                    <a:pt x="1163" y="1077"/>
                  </a:lnTo>
                  <a:lnTo>
                    <a:pt x="1166" y="1050"/>
                  </a:lnTo>
                  <a:lnTo>
                    <a:pt x="1169" y="1026"/>
                  </a:lnTo>
                  <a:lnTo>
                    <a:pt x="1175" y="1002"/>
                  </a:lnTo>
                  <a:lnTo>
                    <a:pt x="1181" y="988"/>
                  </a:lnTo>
                  <a:lnTo>
                    <a:pt x="1187" y="975"/>
                  </a:lnTo>
                  <a:lnTo>
                    <a:pt x="1194" y="961"/>
                  </a:lnTo>
                  <a:lnTo>
                    <a:pt x="1202" y="949"/>
                  </a:lnTo>
                  <a:lnTo>
                    <a:pt x="1211" y="937"/>
                  </a:lnTo>
                  <a:lnTo>
                    <a:pt x="1221" y="925"/>
                  </a:lnTo>
                  <a:lnTo>
                    <a:pt x="1232" y="915"/>
                  </a:lnTo>
                  <a:lnTo>
                    <a:pt x="1242" y="906"/>
                  </a:lnTo>
                  <a:lnTo>
                    <a:pt x="1248" y="900"/>
                  </a:lnTo>
                  <a:lnTo>
                    <a:pt x="1254" y="897"/>
                  </a:lnTo>
                  <a:lnTo>
                    <a:pt x="1260" y="892"/>
                  </a:lnTo>
                  <a:lnTo>
                    <a:pt x="1266" y="888"/>
                  </a:lnTo>
                  <a:lnTo>
                    <a:pt x="1280" y="882"/>
                  </a:lnTo>
                  <a:lnTo>
                    <a:pt x="1287" y="879"/>
                  </a:lnTo>
                  <a:lnTo>
                    <a:pt x="1295" y="876"/>
                  </a:lnTo>
                  <a:lnTo>
                    <a:pt x="1310" y="871"/>
                  </a:lnTo>
                  <a:lnTo>
                    <a:pt x="1325" y="868"/>
                  </a:lnTo>
                  <a:lnTo>
                    <a:pt x="1341" y="865"/>
                  </a:lnTo>
                  <a:lnTo>
                    <a:pt x="1359" y="865"/>
                  </a:lnTo>
                  <a:lnTo>
                    <a:pt x="1370" y="865"/>
                  </a:lnTo>
                  <a:lnTo>
                    <a:pt x="1382" y="867"/>
                  </a:lnTo>
                  <a:lnTo>
                    <a:pt x="1392" y="868"/>
                  </a:lnTo>
                  <a:lnTo>
                    <a:pt x="1403" y="870"/>
                  </a:lnTo>
                  <a:lnTo>
                    <a:pt x="1413" y="873"/>
                  </a:lnTo>
                  <a:lnTo>
                    <a:pt x="1424" y="876"/>
                  </a:lnTo>
                  <a:lnTo>
                    <a:pt x="1433" y="880"/>
                  </a:lnTo>
                  <a:lnTo>
                    <a:pt x="1442" y="885"/>
                  </a:lnTo>
                  <a:lnTo>
                    <a:pt x="1451" y="889"/>
                  </a:lnTo>
                  <a:lnTo>
                    <a:pt x="1458" y="895"/>
                  </a:lnTo>
                  <a:lnTo>
                    <a:pt x="1466" y="901"/>
                  </a:lnTo>
                  <a:lnTo>
                    <a:pt x="1473" y="907"/>
                  </a:lnTo>
                  <a:lnTo>
                    <a:pt x="1481" y="915"/>
                  </a:lnTo>
                  <a:lnTo>
                    <a:pt x="1488" y="924"/>
                  </a:lnTo>
                  <a:lnTo>
                    <a:pt x="1494" y="931"/>
                  </a:lnTo>
                  <a:lnTo>
                    <a:pt x="1500" y="940"/>
                  </a:lnTo>
                  <a:lnTo>
                    <a:pt x="1505" y="951"/>
                  </a:lnTo>
                  <a:lnTo>
                    <a:pt x="1511" y="961"/>
                  </a:lnTo>
                  <a:lnTo>
                    <a:pt x="1515" y="972"/>
                  </a:lnTo>
                  <a:lnTo>
                    <a:pt x="1520" y="982"/>
                  </a:lnTo>
                  <a:lnTo>
                    <a:pt x="1524" y="994"/>
                  </a:lnTo>
                  <a:lnTo>
                    <a:pt x="1527" y="1006"/>
                  </a:lnTo>
                  <a:lnTo>
                    <a:pt x="1535" y="1032"/>
                  </a:lnTo>
                  <a:lnTo>
                    <a:pt x="1536" y="1045"/>
                  </a:lnTo>
                  <a:lnTo>
                    <a:pt x="1539" y="1060"/>
                  </a:lnTo>
                  <a:lnTo>
                    <a:pt x="1541" y="1074"/>
                  </a:lnTo>
                  <a:lnTo>
                    <a:pt x="1542" y="1090"/>
                  </a:lnTo>
                  <a:lnTo>
                    <a:pt x="1544" y="1105"/>
                  </a:lnTo>
                  <a:lnTo>
                    <a:pt x="1545" y="1122"/>
                  </a:lnTo>
                  <a:lnTo>
                    <a:pt x="1545" y="1155"/>
                  </a:lnTo>
                  <a:lnTo>
                    <a:pt x="1545" y="1842"/>
                  </a:lnTo>
                  <a:lnTo>
                    <a:pt x="1929" y="1842"/>
                  </a:lnTo>
                  <a:lnTo>
                    <a:pt x="1929" y="1095"/>
                  </a:lnTo>
                  <a:lnTo>
                    <a:pt x="1928" y="1060"/>
                  </a:lnTo>
                  <a:lnTo>
                    <a:pt x="1926" y="1027"/>
                  </a:lnTo>
                  <a:lnTo>
                    <a:pt x="1923" y="994"/>
                  </a:lnTo>
                  <a:lnTo>
                    <a:pt x="1920" y="963"/>
                  </a:lnTo>
                  <a:lnTo>
                    <a:pt x="1916" y="933"/>
                  </a:lnTo>
                  <a:lnTo>
                    <a:pt x="1910" y="904"/>
                  </a:lnTo>
                  <a:lnTo>
                    <a:pt x="1904" y="877"/>
                  </a:lnTo>
                  <a:lnTo>
                    <a:pt x="1896" y="850"/>
                  </a:lnTo>
                  <a:lnTo>
                    <a:pt x="1889" y="825"/>
                  </a:lnTo>
                  <a:lnTo>
                    <a:pt x="1880" y="801"/>
                  </a:lnTo>
                  <a:lnTo>
                    <a:pt x="1869" y="777"/>
                  </a:lnTo>
                  <a:lnTo>
                    <a:pt x="1859" y="756"/>
                  </a:lnTo>
                  <a:lnTo>
                    <a:pt x="1847" y="735"/>
                  </a:lnTo>
                  <a:lnTo>
                    <a:pt x="1835" y="715"/>
                  </a:lnTo>
                  <a:lnTo>
                    <a:pt x="1821" y="696"/>
                  </a:lnTo>
                  <a:lnTo>
                    <a:pt x="1806" y="679"/>
                  </a:lnTo>
                  <a:lnTo>
                    <a:pt x="1791" y="663"/>
                  </a:lnTo>
                  <a:lnTo>
                    <a:pt x="1776" y="648"/>
                  </a:lnTo>
                  <a:lnTo>
                    <a:pt x="1760" y="633"/>
                  </a:lnTo>
                  <a:lnTo>
                    <a:pt x="1743" y="621"/>
                  </a:lnTo>
                  <a:lnTo>
                    <a:pt x="1725" y="609"/>
                  </a:lnTo>
                  <a:lnTo>
                    <a:pt x="1709" y="598"/>
                  </a:lnTo>
                  <a:lnTo>
                    <a:pt x="1689" y="588"/>
                  </a:lnTo>
                  <a:lnTo>
                    <a:pt x="1671" y="579"/>
                  </a:lnTo>
                  <a:lnTo>
                    <a:pt x="1652" y="571"/>
                  </a:lnTo>
                  <a:lnTo>
                    <a:pt x="1632" y="564"/>
                  </a:lnTo>
                  <a:lnTo>
                    <a:pt x="1611" y="559"/>
                  </a:lnTo>
                  <a:lnTo>
                    <a:pt x="1601" y="556"/>
                  </a:lnTo>
                  <a:lnTo>
                    <a:pt x="1590" y="555"/>
                  </a:lnTo>
                  <a:lnTo>
                    <a:pt x="1569" y="550"/>
                  </a:lnTo>
                  <a:lnTo>
                    <a:pt x="1547" y="549"/>
                  </a:lnTo>
                  <a:lnTo>
                    <a:pt x="1524" y="547"/>
                  </a:lnTo>
                  <a:lnTo>
                    <a:pt x="1502" y="546"/>
                  </a:lnTo>
                  <a:lnTo>
                    <a:pt x="1467" y="547"/>
                  </a:lnTo>
                  <a:lnTo>
                    <a:pt x="1434" y="550"/>
                  </a:lnTo>
                  <a:lnTo>
                    <a:pt x="1418" y="553"/>
                  </a:lnTo>
                  <a:lnTo>
                    <a:pt x="1403" y="556"/>
                  </a:lnTo>
                  <a:lnTo>
                    <a:pt x="1388" y="559"/>
                  </a:lnTo>
                  <a:lnTo>
                    <a:pt x="1373" y="562"/>
                  </a:lnTo>
                  <a:lnTo>
                    <a:pt x="1358" y="567"/>
                  </a:lnTo>
                  <a:lnTo>
                    <a:pt x="1343" y="571"/>
                  </a:lnTo>
                  <a:lnTo>
                    <a:pt x="1314" y="582"/>
                  </a:lnTo>
                  <a:lnTo>
                    <a:pt x="1301" y="588"/>
                  </a:lnTo>
                  <a:lnTo>
                    <a:pt x="1287" y="594"/>
                  </a:lnTo>
                  <a:lnTo>
                    <a:pt x="1260" y="609"/>
                  </a:lnTo>
                  <a:lnTo>
                    <a:pt x="1238" y="622"/>
                  </a:lnTo>
                  <a:lnTo>
                    <a:pt x="1226" y="630"/>
                  </a:lnTo>
                  <a:lnTo>
                    <a:pt x="1215" y="639"/>
                  </a:lnTo>
                  <a:lnTo>
                    <a:pt x="1193" y="655"/>
                  </a:lnTo>
                  <a:lnTo>
                    <a:pt x="1172" y="675"/>
                  </a:lnTo>
                  <a:lnTo>
                    <a:pt x="1163" y="684"/>
                  </a:lnTo>
                  <a:lnTo>
                    <a:pt x="1152" y="694"/>
                  </a:lnTo>
                  <a:lnTo>
                    <a:pt x="1133" y="717"/>
                  </a:lnTo>
                  <a:lnTo>
                    <a:pt x="1113" y="739"/>
                  </a:lnTo>
                  <a:lnTo>
                    <a:pt x="1094" y="763"/>
                  </a:lnTo>
                  <a:lnTo>
                    <a:pt x="1082" y="739"/>
                  </a:lnTo>
                  <a:lnTo>
                    <a:pt x="1067" y="717"/>
                  </a:lnTo>
                  <a:lnTo>
                    <a:pt x="1052" y="694"/>
                  </a:lnTo>
                  <a:lnTo>
                    <a:pt x="1044" y="684"/>
                  </a:lnTo>
                  <a:lnTo>
                    <a:pt x="1035" y="675"/>
                  </a:lnTo>
                  <a:lnTo>
                    <a:pt x="1028" y="664"/>
                  </a:lnTo>
                  <a:lnTo>
                    <a:pt x="1019" y="655"/>
                  </a:lnTo>
                  <a:lnTo>
                    <a:pt x="999" y="637"/>
                  </a:lnTo>
                  <a:lnTo>
                    <a:pt x="989" y="628"/>
                  </a:lnTo>
                  <a:lnTo>
                    <a:pt x="980" y="621"/>
                  </a:lnTo>
                  <a:lnTo>
                    <a:pt x="968" y="613"/>
                  </a:lnTo>
                  <a:lnTo>
                    <a:pt x="957" y="606"/>
                  </a:lnTo>
                  <a:lnTo>
                    <a:pt x="945" y="598"/>
                  </a:lnTo>
                  <a:lnTo>
                    <a:pt x="935" y="592"/>
                  </a:lnTo>
                  <a:lnTo>
                    <a:pt x="911" y="580"/>
                  </a:lnTo>
                  <a:lnTo>
                    <a:pt x="897" y="574"/>
                  </a:lnTo>
                  <a:lnTo>
                    <a:pt x="885" y="570"/>
                  </a:lnTo>
                  <a:lnTo>
                    <a:pt x="872" y="565"/>
                  </a:lnTo>
                  <a:lnTo>
                    <a:pt x="858" y="562"/>
                  </a:lnTo>
                  <a:lnTo>
                    <a:pt x="845" y="558"/>
                  </a:lnTo>
                  <a:lnTo>
                    <a:pt x="831" y="555"/>
                  </a:lnTo>
                  <a:lnTo>
                    <a:pt x="803" y="550"/>
                  </a:lnTo>
                  <a:lnTo>
                    <a:pt x="773" y="547"/>
                  </a:lnTo>
                  <a:lnTo>
                    <a:pt x="743" y="546"/>
                  </a:lnTo>
                  <a:lnTo>
                    <a:pt x="722" y="547"/>
                  </a:lnTo>
                  <a:lnTo>
                    <a:pt x="704" y="549"/>
                  </a:lnTo>
                  <a:lnTo>
                    <a:pt x="684" y="550"/>
                  </a:lnTo>
                  <a:lnTo>
                    <a:pt x="666" y="552"/>
                  </a:lnTo>
                  <a:lnTo>
                    <a:pt x="648" y="555"/>
                  </a:lnTo>
                  <a:lnTo>
                    <a:pt x="632" y="558"/>
                  </a:lnTo>
                  <a:lnTo>
                    <a:pt x="615" y="562"/>
                  </a:lnTo>
                  <a:lnTo>
                    <a:pt x="599" y="567"/>
                  </a:lnTo>
                  <a:lnTo>
                    <a:pt x="584" y="571"/>
                  </a:lnTo>
                  <a:lnTo>
                    <a:pt x="569" y="576"/>
                  </a:lnTo>
                  <a:lnTo>
                    <a:pt x="554" y="582"/>
                  </a:lnTo>
                  <a:lnTo>
                    <a:pt x="540" y="588"/>
                  </a:lnTo>
                  <a:lnTo>
                    <a:pt x="527" y="594"/>
                  </a:lnTo>
                  <a:lnTo>
                    <a:pt x="513" y="601"/>
                  </a:lnTo>
                  <a:lnTo>
                    <a:pt x="501" y="609"/>
                  </a:lnTo>
                  <a:lnTo>
                    <a:pt x="489" y="616"/>
                  </a:lnTo>
                  <a:lnTo>
                    <a:pt x="468" y="633"/>
                  </a:lnTo>
                  <a:lnTo>
                    <a:pt x="447" y="649"/>
                  </a:lnTo>
                  <a:lnTo>
                    <a:pt x="428" y="666"/>
                  </a:lnTo>
                  <a:lnTo>
                    <a:pt x="411" y="682"/>
                  </a:lnTo>
                  <a:lnTo>
                    <a:pt x="395" y="699"/>
                  </a:lnTo>
                  <a:lnTo>
                    <a:pt x="387" y="706"/>
                  </a:lnTo>
                  <a:lnTo>
                    <a:pt x="381" y="715"/>
                  </a:lnTo>
                  <a:lnTo>
                    <a:pt x="369" y="732"/>
                  </a:lnTo>
                  <a:lnTo>
                    <a:pt x="359" y="748"/>
                  </a:lnTo>
                  <a:lnTo>
                    <a:pt x="350" y="748"/>
                  </a:lnTo>
                  <a:lnTo>
                    <a:pt x="335" y="574"/>
                  </a:lnTo>
                  <a:lnTo>
                    <a:pt x="0" y="574"/>
                  </a:lnTo>
                  <a:lnTo>
                    <a:pt x="5" y="664"/>
                  </a:lnTo>
                  <a:lnTo>
                    <a:pt x="8" y="760"/>
                  </a:lnTo>
                  <a:lnTo>
                    <a:pt x="9" y="811"/>
                  </a:lnTo>
                  <a:lnTo>
                    <a:pt x="11" y="865"/>
                  </a:lnTo>
                  <a:lnTo>
                    <a:pt x="11" y="979"/>
                  </a:lnTo>
                  <a:lnTo>
                    <a:pt x="11" y="18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893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The key project paid attention to </a:t>
            </a:r>
            <a:r>
              <a:rPr lang="fi-FI" sz="2000" dirty="0" err="1" smtClean="0"/>
              <a:t>five</a:t>
            </a:r>
            <a:r>
              <a:rPr lang="fi-FI" sz="2000" dirty="0" smtClean="0"/>
              <a:t> main aspects</a:t>
            </a:r>
            <a:endParaRPr lang="en-US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8312" y="1347614"/>
            <a:ext cx="8207375" cy="3095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demand and supply sides of the labour </a:t>
            </a:r>
            <a:r>
              <a:rPr lang="en-US" sz="2400" dirty="0" smtClean="0"/>
              <a:t>market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know-how of the </a:t>
            </a:r>
            <a:r>
              <a:rPr lang="en-US" sz="2400" dirty="0" smtClean="0"/>
              <a:t>professionals </a:t>
            </a:r>
            <a:r>
              <a:rPr lang="en-US" sz="2400" dirty="0"/>
              <a:t>working with </a:t>
            </a:r>
            <a:r>
              <a:rPr lang="en-US" sz="2400" dirty="0" smtClean="0"/>
              <a:t>persons </a:t>
            </a:r>
            <a:r>
              <a:rPr lang="en-US" sz="2400" dirty="0"/>
              <a:t>with </a:t>
            </a:r>
            <a:r>
              <a:rPr lang="en-US" sz="2400" dirty="0" smtClean="0"/>
              <a:t>disabilities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operation </a:t>
            </a:r>
            <a:r>
              <a:rPr lang="en-US" sz="2400" dirty="0"/>
              <a:t>of the service </a:t>
            </a:r>
            <a:r>
              <a:rPr lang="en-US" sz="2400" dirty="0" smtClean="0"/>
              <a:t>system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incentive </a:t>
            </a:r>
            <a:r>
              <a:rPr lang="en-US" sz="2400" dirty="0"/>
              <a:t>traps in working </a:t>
            </a:r>
            <a:r>
              <a:rPr lang="en-US" sz="2400" dirty="0" smtClean="0"/>
              <a:t>life</a:t>
            </a:r>
          </a:p>
          <a:p>
            <a:pPr>
              <a:buFont typeface="+mj-lt"/>
              <a:buAutoNum type="arabicPeriod"/>
            </a:pPr>
            <a:r>
              <a:rPr lang="fi-FI" sz="2400" dirty="0" smtClean="0"/>
              <a:t>attitudes towards persons with disablities in working life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 flipH="1" flipV="1">
            <a:off x="4788024" y="0"/>
            <a:ext cx="4355976" cy="4516438"/>
          </a:xfrm>
          <a:custGeom>
            <a:avLst/>
            <a:gdLst/>
            <a:ahLst/>
            <a:cxnLst/>
            <a:rect l="l" t="t" r="r" b="b"/>
            <a:pathLst>
              <a:path w="5283282" h="4516438">
                <a:moveTo>
                  <a:pt x="0" y="4516438"/>
                </a:moveTo>
                <a:lnTo>
                  <a:pt x="1250450" y="4516438"/>
                </a:lnTo>
                <a:lnTo>
                  <a:pt x="2411760" y="4516438"/>
                </a:lnTo>
                <a:lnTo>
                  <a:pt x="5283282" y="4516438"/>
                </a:lnTo>
                <a:lnTo>
                  <a:pt x="5280575" y="4506384"/>
                </a:lnTo>
                <a:lnTo>
                  <a:pt x="5259405" y="4437592"/>
                </a:lnTo>
                <a:lnTo>
                  <a:pt x="5235590" y="4370917"/>
                </a:lnTo>
                <a:lnTo>
                  <a:pt x="5209657" y="4303713"/>
                </a:lnTo>
                <a:lnTo>
                  <a:pt x="5181078" y="4238096"/>
                </a:lnTo>
                <a:lnTo>
                  <a:pt x="5150912" y="4172479"/>
                </a:lnTo>
                <a:lnTo>
                  <a:pt x="5119158" y="4108450"/>
                </a:lnTo>
                <a:lnTo>
                  <a:pt x="5084758" y="4043892"/>
                </a:lnTo>
                <a:lnTo>
                  <a:pt x="5048770" y="3979863"/>
                </a:lnTo>
                <a:lnTo>
                  <a:pt x="5011723" y="3916892"/>
                </a:lnTo>
                <a:lnTo>
                  <a:pt x="4972560" y="3853921"/>
                </a:lnTo>
                <a:lnTo>
                  <a:pt x="4932338" y="3790950"/>
                </a:lnTo>
                <a:lnTo>
                  <a:pt x="4891058" y="3727979"/>
                </a:lnTo>
                <a:lnTo>
                  <a:pt x="4848190" y="3666067"/>
                </a:lnTo>
                <a:lnTo>
                  <a:pt x="4805322" y="3603096"/>
                </a:lnTo>
                <a:lnTo>
                  <a:pt x="4760866" y="3540125"/>
                </a:lnTo>
                <a:lnTo>
                  <a:pt x="4715881" y="3477154"/>
                </a:lnTo>
                <a:lnTo>
                  <a:pt x="4669837" y="3414184"/>
                </a:lnTo>
                <a:lnTo>
                  <a:pt x="4623794" y="3350684"/>
                </a:lnTo>
                <a:lnTo>
                  <a:pt x="4530119" y="3222625"/>
                </a:lnTo>
                <a:lnTo>
                  <a:pt x="4435916" y="3092979"/>
                </a:lnTo>
                <a:lnTo>
                  <a:pt x="4389872" y="3026834"/>
                </a:lnTo>
                <a:lnTo>
                  <a:pt x="4342770" y="2960159"/>
                </a:lnTo>
                <a:lnTo>
                  <a:pt x="4297256" y="2892954"/>
                </a:lnTo>
                <a:lnTo>
                  <a:pt x="4251212" y="2824692"/>
                </a:lnTo>
                <a:lnTo>
                  <a:pt x="4206228" y="2754842"/>
                </a:lnTo>
                <a:lnTo>
                  <a:pt x="4161772" y="2684992"/>
                </a:lnTo>
                <a:lnTo>
                  <a:pt x="4118904" y="2613025"/>
                </a:lnTo>
                <a:lnTo>
                  <a:pt x="4076565" y="2540529"/>
                </a:lnTo>
                <a:lnTo>
                  <a:pt x="4035285" y="2466975"/>
                </a:lnTo>
                <a:lnTo>
                  <a:pt x="3995063" y="2391304"/>
                </a:lnTo>
                <a:lnTo>
                  <a:pt x="3956429" y="2314575"/>
                </a:lnTo>
                <a:lnTo>
                  <a:pt x="3919382" y="2236259"/>
                </a:lnTo>
                <a:lnTo>
                  <a:pt x="3883923" y="2156884"/>
                </a:lnTo>
                <a:lnTo>
                  <a:pt x="3850052" y="2075921"/>
                </a:lnTo>
                <a:lnTo>
                  <a:pt x="3818298" y="1993371"/>
                </a:lnTo>
                <a:lnTo>
                  <a:pt x="3788661" y="1908175"/>
                </a:lnTo>
                <a:lnTo>
                  <a:pt x="3760612" y="1821921"/>
                </a:lnTo>
                <a:lnTo>
                  <a:pt x="3734679" y="1733550"/>
                </a:lnTo>
                <a:lnTo>
                  <a:pt x="3711393" y="1643063"/>
                </a:lnTo>
                <a:lnTo>
                  <a:pt x="3691282" y="1550988"/>
                </a:lnTo>
                <a:lnTo>
                  <a:pt x="3673288" y="1456267"/>
                </a:lnTo>
                <a:lnTo>
                  <a:pt x="3657411" y="1359429"/>
                </a:lnTo>
                <a:lnTo>
                  <a:pt x="3644709" y="1259946"/>
                </a:lnTo>
                <a:lnTo>
                  <a:pt x="3635183" y="1158346"/>
                </a:lnTo>
                <a:lnTo>
                  <a:pt x="3628832" y="1055158"/>
                </a:lnTo>
                <a:lnTo>
                  <a:pt x="3625657" y="948796"/>
                </a:lnTo>
                <a:lnTo>
                  <a:pt x="3625657" y="839788"/>
                </a:lnTo>
                <a:lnTo>
                  <a:pt x="3629361" y="728663"/>
                </a:lnTo>
                <a:lnTo>
                  <a:pt x="3636771" y="613833"/>
                </a:lnTo>
                <a:lnTo>
                  <a:pt x="3647355" y="497417"/>
                </a:lnTo>
                <a:lnTo>
                  <a:pt x="3662174" y="377825"/>
                </a:lnTo>
                <a:lnTo>
                  <a:pt x="3680697" y="254529"/>
                </a:lnTo>
                <a:lnTo>
                  <a:pt x="3703454" y="129117"/>
                </a:lnTo>
                <a:lnTo>
                  <a:pt x="3729916" y="0"/>
                </a:lnTo>
                <a:lnTo>
                  <a:pt x="3420314" y="0"/>
                </a:lnTo>
                <a:lnTo>
                  <a:pt x="3110182" y="0"/>
                </a:lnTo>
                <a:lnTo>
                  <a:pt x="2800050" y="0"/>
                </a:lnTo>
                <a:lnTo>
                  <a:pt x="2490448" y="0"/>
                </a:lnTo>
                <a:lnTo>
                  <a:pt x="2411760" y="0"/>
                </a:lnTo>
                <a:lnTo>
                  <a:pt x="2180316" y="0"/>
                </a:lnTo>
                <a:lnTo>
                  <a:pt x="1870184" y="0"/>
                </a:lnTo>
                <a:lnTo>
                  <a:pt x="1560582" y="0"/>
                </a:lnTo>
                <a:lnTo>
                  <a:pt x="1250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AA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84A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0152" y="195486"/>
            <a:ext cx="2879998" cy="1145282"/>
          </a:xfrm>
        </p:spPr>
        <p:txBody>
          <a:bodyPr/>
          <a:lstStyle/>
          <a:p>
            <a:r>
              <a:rPr lang="en-GB" sz="2000" dirty="0" smtClean="0"/>
              <a:t>Cooperation with central labor market parties</a:t>
            </a:r>
            <a:endParaRPr lang="en-GB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67298" y="1417828"/>
            <a:ext cx="2869198" cy="30255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key project has built a strong connection and cooperation with central labor market parties. These parties have signed a resolution where they agree on certain practical steps that they take in order to improve the situation of </a:t>
            </a:r>
            <a:r>
              <a:rPr lang="en-US" sz="2000" dirty="0" smtClean="0"/>
              <a:t>persons </a:t>
            </a:r>
            <a:r>
              <a:rPr lang="en-US" sz="2000" dirty="0"/>
              <a:t>with </a:t>
            </a:r>
            <a:r>
              <a:rPr lang="en-US" sz="2000" dirty="0" smtClean="0"/>
              <a:t>disabilities in the labour </a:t>
            </a:r>
            <a:r>
              <a:rPr lang="en-US" sz="2000" dirty="0"/>
              <a:t>market. This resolution is one of its kind in Finland.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07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123478"/>
            <a:ext cx="8207375" cy="656374"/>
          </a:xfrm>
        </p:spPr>
        <p:txBody>
          <a:bodyPr/>
          <a:lstStyle/>
          <a:p>
            <a:r>
              <a:rPr lang="fi-FI" dirty="0" smtClean="0"/>
              <a:t>Work </a:t>
            </a:r>
            <a:r>
              <a:rPr lang="fi-FI" dirty="0" err="1" smtClean="0"/>
              <a:t>ability</a:t>
            </a:r>
            <a:r>
              <a:rPr lang="fi-FI" dirty="0" smtClean="0"/>
              <a:t> </a:t>
            </a:r>
            <a:r>
              <a:rPr lang="fi-FI" dirty="0" err="1" smtClean="0"/>
              <a:t>coordinators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261"/>
            <a:ext cx="43559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isällön paikkamerkki 9"/>
          <p:cNvSpPr>
            <a:spLocks noGrp="1"/>
          </p:cNvSpPr>
          <p:nvPr>
            <p:ph idx="1"/>
          </p:nvPr>
        </p:nvSpPr>
        <p:spPr>
          <a:xfrm>
            <a:off x="4427984" y="779852"/>
            <a:ext cx="4392488" cy="3966326"/>
          </a:xfrm>
        </p:spPr>
        <p:txBody>
          <a:bodyPr/>
          <a:lstStyle/>
          <a:p>
            <a:r>
              <a:rPr lang="en-US" sz="2000" dirty="0" smtClean="0"/>
              <a:t>Support </a:t>
            </a:r>
          </a:p>
          <a:p>
            <a:pPr lvl="1"/>
            <a:r>
              <a:rPr lang="en-US" sz="2000" dirty="0" smtClean="0"/>
              <a:t>persons with disabilities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mployers</a:t>
            </a:r>
          </a:p>
          <a:p>
            <a:pPr lvl="1"/>
            <a:r>
              <a:rPr lang="en-US" sz="2000" dirty="0" smtClean="0"/>
              <a:t>workplaces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ealth care</a:t>
            </a:r>
          </a:p>
          <a:p>
            <a:pPr lvl="1"/>
            <a:r>
              <a:rPr lang="fi-FI" sz="2000" dirty="0" err="1"/>
              <a:t>e</a:t>
            </a:r>
            <a:r>
              <a:rPr lang="fi-FI" sz="2000" dirty="0" err="1" smtClean="0"/>
              <a:t>mployment</a:t>
            </a:r>
            <a:r>
              <a:rPr lang="fi-FI" sz="2000" dirty="0" smtClean="0"/>
              <a:t> </a:t>
            </a:r>
            <a:r>
              <a:rPr lang="fi-FI" sz="2000" dirty="0" err="1" smtClean="0"/>
              <a:t>offices</a:t>
            </a:r>
            <a:endParaRPr lang="fi-FI" sz="2000" dirty="0" smtClean="0"/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smtClean="0"/>
              <a:t>As </a:t>
            </a:r>
            <a:r>
              <a:rPr lang="en-US" sz="2000" dirty="0"/>
              <a:t>a result, </a:t>
            </a:r>
            <a:r>
              <a:rPr lang="en-US" sz="2000" dirty="0" smtClean="0"/>
              <a:t>persons with disabilities </a:t>
            </a:r>
            <a:r>
              <a:rPr lang="en-US" sz="2000" dirty="0"/>
              <a:t>get </a:t>
            </a:r>
            <a:r>
              <a:rPr lang="en-US" sz="2000" dirty="0" smtClean="0"/>
              <a:t>the help </a:t>
            </a:r>
            <a:r>
              <a:rPr lang="en-US" sz="2000" dirty="0"/>
              <a:t>their need and have access to continuous service chains.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2" y="331200"/>
            <a:ext cx="8207375" cy="512358"/>
          </a:xfrm>
        </p:spPr>
        <p:txBody>
          <a:bodyPr/>
          <a:lstStyle/>
          <a:p>
            <a:r>
              <a:rPr lang="en-US" sz="2000" dirty="0" smtClean="0"/>
              <a:t>Web </a:t>
            </a:r>
            <a:r>
              <a:rPr lang="en-US" sz="2000" dirty="0"/>
              <a:t>based platform: https://tietyoelamaan.fi/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0" y="915566"/>
            <a:ext cx="7346317" cy="194421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38786"/>
            <a:ext cx="2790185" cy="21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55553"/>
            <a:ext cx="8640960" cy="42489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Unemployment </a:t>
            </a:r>
            <a:r>
              <a:rPr lang="en-US" sz="2000" dirty="0"/>
              <a:t>of persons with disabilities has declined </a:t>
            </a:r>
            <a:r>
              <a:rPr lang="en-US" sz="2000" dirty="0" smtClean="0"/>
              <a:t>considerably</a:t>
            </a:r>
            <a:endParaRPr lang="en-US" sz="2000" dirty="0"/>
          </a:p>
        </p:txBody>
      </p:sp>
      <p:graphicFrame>
        <p:nvGraphicFramePr>
          <p:cNvPr id="7" name="Kuva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09840"/>
              </p:ext>
            </p:extLst>
          </p:nvPr>
        </p:nvGraphicFramePr>
        <p:xfrm>
          <a:off x="1835696" y="915566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/>
          <p:cNvSpPr/>
          <p:nvPr/>
        </p:nvSpPr>
        <p:spPr>
          <a:xfrm>
            <a:off x="35496" y="3725176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endParaRPr lang="en-US" dirty="0" smtClean="0"/>
          </a:p>
          <a:p>
            <a:r>
              <a:rPr lang="en-US" dirty="0" smtClean="0"/>
              <a:t>Ministry </a:t>
            </a:r>
            <a:r>
              <a:rPr lang="en-US" dirty="0"/>
              <a:t>of Labour</a:t>
            </a:r>
          </a:p>
        </p:txBody>
      </p:sp>
    </p:spTree>
    <p:extLst>
      <p:ext uri="{BB962C8B-B14F-4D97-AF65-F5344CB8AC3E}">
        <p14:creationId xmlns:p14="http://schemas.microsoft.com/office/powerpoint/2010/main" val="21381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2" y="267494"/>
            <a:ext cx="8207375" cy="288032"/>
          </a:xfrm>
        </p:spPr>
        <p:txBody>
          <a:bodyPr/>
          <a:lstStyle/>
          <a:p>
            <a:r>
              <a:rPr lang="en-GB" sz="2000" dirty="0" smtClean="0"/>
              <a:t>More results</a:t>
            </a:r>
            <a:endParaRPr lang="en-GB" sz="2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68312" y="627534"/>
            <a:ext cx="8207375" cy="4248473"/>
          </a:xfrm>
        </p:spPr>
        <p:txBody>
          <a:bodyPr/>
          <a:lstStyle/>
          <a:p>
            <a:pPr indent="-285750"/>
            <a:endParaRPr lang="en-GB" sz="1400" dirty="0" smtClean="0"/>
          </a:p>
          <a:p>
            <a:pPr indent="-285750"/>
            <a:r>
              <a:rPr lang="en-US" sz="1600" dirty="0" smtClean="0">
                <a:latin typeface="+mn-lt"/>
              </a:rPr>
              <a:t>12 </a:t>
            </a:r>
            <a:r>
              <a:rPr lang="en-US" sz="1600" dirty="0">
                <a:latin typeface="+mn-lt"/>
              </a:rPr>
              <a:t>000 unemployed persons with disabilities less than when the key project started </a:t>
            </a:r>
          </a:p>
          <a:p>
            <a:pPr marL="57150" indent="0">
              <a:buNone/>
            </a:pPr>
            <a:r>
              <a:rPr lang="en-US" sz="1600" dirty="0" smtClean="0">
                <a:latin typeface="+mn-lt"/>
              </a:rPr>
              <a:t>	→ 100 </a:t>
            </a:r>
            <a:r>
              <a:rPr lang="en-US" sz="1600" dirty="0">
                <a:latin typeface="+mn-lt"/>
              </a:rPr>
              <a:t>M€ savings from the costs of unemployment on a yearly </a:t>
            </a:r>
            <a:r>
              <a:rPr lang="en-US" sz="1600" dirty="0" smtClean="0">
                <a:latin typeface="+mn-lt"/>
              </a:rPr>
              <a:t>bases</a:t>
            </a:r>
          </a:p>
          <a:p>
            <a:pPr marL="57150" indent="0">
              <a:buNone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	→ less health care and social care expenses</a:t>
            </a:r>
            <a:endParaRPr lang="en-US" sz="1600" dirty="0">
              <a:latin typeface="+mn-lt"/>
            </a:endParaRPr>
          </a:p>
          <a:p>
            <a:pPr indent="-285750"/>
            <a:r>
              <a:rPr lang="en-GB" sz="1600" dirty="0" smtClean="0">
                <a:latin typeface="+mn-lt"/>
              </a:rPr>
              <a:t>the attitudes have altered</a:t>
            </a:r>
            <a:endParaRPr lang="en-GB" sz="1600" dirty="0">
              <a:latin typeface="+mn-lt"/>
            </a:endParaRPr>
          </a:p>
          <a:p>
            <a:pPr indent="-285750"/>
            <a:r>
              <a:rPr lang="en-GB" sz="1600" dirty="0" smtClean="0">
                <a:latin typeface="+mn-lt"/>
              </a:rPr>
              <a:t>the labour market parties work together with third sector organizations </a:t>
            </a:r>
            <a:endParaRPr lang="en-GB" sz="1600" dirty="0">
              <a:latin typeface="+mn-lt"/>
            </a:endParaRPr>
          </a:p>
          <a:p>
            <a:pPr indent="-285750"/>
            <a:r>
              <a:rPr lang="en-GB" sz="1600" dirty="0" smtClean="0">
                <a:latin typeface="+mn-lt"/>
              </a:rPr>
              <a:t>700 workability coordinators all around the country </a:t>
            </a:r>
            <a:endParaRPr lang="en-GB" sz="1600" dirty="0">
              <a:latin typeface="+mn-lt"/>
            </a:endParaRPr>
          </a:p>
          <a:p>
            <a:pPr indent="-285750"/>
            <a:r>
              <a:rPr lang="en-GB" sz="1600" dirty="0" smtClean="0">
                <a:latin typeface="+mn-lt"/>
              </a:rPr>
              <a:t>operational models and practical chains of services to rehabilitation and care</a:t>
            </a:r>
          </a:p>
          <a:p>
            <a:pPr marL="0" indent="0">
              <a:buNone/>
            </a:pPr>
            <a:r>
              <a:rPr lang="en-GB" sz="1600" dirty="0" smtClean="0">
                <a:latin typeface="+mn-lt"/>
                <a:cs typeface="Times New Roman" panose="02020603050405020304" pitchFamily="18" charset="0"/>
              </a:rPr>
              <a:t>	→ </a:t>
            </a:r>
            <a:r>
              <a:rPr lang="en-GB" sz="1600" dirty="0" smtClean="0">
                <a:latin typeface="+mn-lt"/>
              </a:rPr>
              <a:t>less sick days and less absence from work</a:t>
            </a:r>
          </a:p>
          <a:p>
            <a:pPr marL="0" indent="0">
              <a:buNone/>
            </a:pPr>
            <a:r>
              <a:rPr lang="en-GB" sz="1600" dirty="0" smtClean="0">
                <a:latin typeface="+mn-lt"/>
                <a:cs typeface="Times New Roman" panose="02020603050405020304" pitchFamily="18" charset="0"/>
              </a:rPr>
              <a:t>	→ the service sector operates more efficiently	</a:t>
            </a:r>
            <a:endParaRPr lang="en-GB" sz="1600" dirty="0" smtClean="0">
              <a:latin typeface="+mn-lt"/>
            </a:endParaRPr>
          </a:p>
          <a:p>
            <a:r>
              <a:rPr lang="en-US" sz="1600" u="sng" dirty="0" smtClean="0">
                <a:latin typeface="+mn-lt"/>
              </a:rPr>
              <a:t>more equal </a:t>
            </a:r>
            <a:r>
              <a:rPr lang="en-US" sz="1600" u="sng" dirty="0">
                <a:latin typeface="+mn-lt"/>
              </a:rPr>
              <a:t>opportunities for persons with disabilities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81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M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TM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309</Words>
  <Application>Microsoft Office PowerPoint</Application>
  <PresentationFormat>Näytössä katseltava esitys (16:9)</PresentationFormat>
  <Paragraphs>54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STM</vt:lpstr>
      <vt:lpstr>1_STM</vt:lpstr>
      <vt:lpstr>Improving the labour  market situation of persons  with disabilities and other Finnish innovations in  reducing inequality and  increasing inclusion</vt:lpstr>
      <vt:lpstr>Objective of the key project “Career opportunities for persons with disabilities”:</vt:lpstr>
      <vt:lpstr>Disability (or partial work ability) affects almost every Finn during their work career</vt:lpstr>
      <vt:lpstr>The key project paid attention to five main aspects</vt:lpstr>
      <vt:lpstr>Cooperation with central labor market parties</vt:lpstr>
      <vt:lpstr>Work ability coordinators</vt:lpstr>
      <vt:lpstr>Web based platform: https://tietyoelamaan.fi/</vt:lpstr>
      <vt:lpstr> Unemployment of persons with disabilities has declined considerably</vt:lpstr>
      <vt:lpstr>More results</vt:lpstr>
      <vt:lpstr>Other social protection innovations in Finland:  - New practices and means to     reduce persistent segregation  - Project on basic social security and   activeness  - Basic income experiment  - Silver economy  - Economy of Wellbeing</vt:lpstr>
      <vt:lpstr>Thank you! paivi.mattila-wiro@stm.fi @paiviwiro         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Osatyökykyisille  tie työelämään</dc:title>
  <dc:creator>Tetri Aki</dc:creator>
  <cp:lastModifiedBy>Mattila-Wiro Päivi (STM)</cp:lastModifiedBy>
  <cp:revision>316</cp:revision>
  <cp:lastPrinted>2019-02-12T05:27:03Z</cp:lastPrinted>
  <dcterms:created xsi:type="dcterms:W3CDTF">2016-12-14T10:51:12Z</dcterms:created>
  <dcterms:modified xsi:type="dcterms:W3CDTF">2019-02-12T07:09:54Z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