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3" r:id="rId2"/>
    <p:sldId id="257" r:id="rId3"/>
    <p:sldId id="258" r:id="rId4"/>
    <p:sldId id="259" r:id="rId5"/>
    <p:sldId id="260" r:id="rId6"/>
    <p:sldId id="261" r:id="rId7"/>
  </p:sldIdLst>
  <p:sldSz cx="9144000" cy="6858000" type="screen4x3"/>
  <p:notesSz cx="6858000" cy="9144000"/>
  <p:defaultTextStyle>
    <a:defPPr>
      <a:defRPr lang="fi-FI"/>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8D8"/>
    <a:srgbClr val="BFC0C1"/>
    <a:srgbClr val="A0A1A2"/>
    <a:srgbClr val="808183"/>
    <a:srgbClr val="66C2CA"/>
    <a:srgbClr val="FCECB9"/>
    <a:srgbClr val="F2B566"/>
    <a:srgbClr val="F5CD66"/>
    <a:srgbClr val="DEDFE0"/>
    <a:srgbClr val="009A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4660"/>
  </p:normalViewPr>
  <p:slideViewPr>
    <p:cSldViewPr showGuides="1">
      <p:cViewPr varScale="1">
        <p:scale>
          <a:sx n="65" d="100"/>
          <a:sy n="65" d="100"/>
        </p:scale>
        <p:origin x="-264" y="-102"/>
      </p:cViewPr>
      <p:guideLst>
        <p:guide orient="horz" pos="4221"/>
        <p:guide orient="horz" pos="3749"/>
        <p:guide orient="horz" pos="169"/>
        <p:guide orient="horz" pos="888"/>
        <p:guide orient="horz" pos="976"/>
        <p:guide orient="horz" pos="3748"/>
        <p:guide pos="5284"/>
        <p:guide pos="540"/>
        <p:guide pos="431"/>
        <p:guide pos="704"/>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4" d="100"/>
          <a:sy n="74" d="100"/>
        </p:scale>
        <p:origin x="-210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ea typeface="+mn-ea"/>
              </a:defRPr>
            </a:lvl1pPr>
          </a:lstStyle>
          <a:p>
            <a:pPr>
              <a:defRPr/>
            </a:pPr>
            <a:endParaRPr lang="fi-FI"/>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ea typeface="+mn-ea"/>
              </a:defRPr>
            </a:lvl1pPr>
          </a:lstStyle>
          <a:p>
            <a:pPr>
              <a:defRPr/>
            </a:pPr>
            <a:endParaRPr lang="fi-FI"/>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a:ea typeface="+mn-ea"/>
              </a:defRPr>
            </a:lvl1pPr>
          </a:lstStyle>
          <a:p>
            <a:pPr>
              <a:defRPr/>
            </a:pPr>
            <a:endParaRPr lang="fi-FI"/>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vl1pPr>
          </a:lstStyle>
          <a:p>
            <a:fld id="{B79FB4AD-D2BE-BB4E-A745-C2F9E3E423E1}" type="slidenum">
              <a:rPr lang="fi-FI"/>
              <a:pPr/>
              <a:t>‹#›</a:t>
            </a:fld>
            <a:endParaRPr lang="fi-FI"/>
          </a:p>
        </p:txBody>
      </p:sp>
    </p:spTree>
    <p:extLst>
      <p:ext uri="{BB962C8B-B14F-4D97-AF65-F5344CB8AC3E}">
        <p14:creationId xmlns:p14="http://schemas.microsoft.com/office/powerpoint/2010/main" val="4272943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ea typeface="+mn-ea"/>
              </a:defRPr>
            </a:lvl1pPr>
          </a:lstStyle>
          <a:p>
            <a:pPr>
              <a:defRPr/>
            </a:pPr>
            <a:endParaRPr lang="fi-FI"/>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ea typeface="+mn-ea"/>
              </a:defRPr>
            </a:lvl1pPr>
          </a:lstStyle>
          <a:p>
            <a:pPr>
              <a:defRPr/>
            </a:pPr>
            <a:endParaRPr lang="fi-FI"/>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73" name="Rectangle 5"/>
          <p:cNvSpPr>
            <a:spLocks noGrp="1" noChangeArrowheads="1"/>
          </p:cNvSpPr>
          <p:nvPr>
            <p:ph type="body" sz="quarter" idx="3"/>
          </p:nvPr>
        </p:nvSpPr>
        <p:spPr bwMode="auto">
          <a:xfrm>
            <a:off x="1052513" y="4343400"/>
            <a:ext cx="4752975" cy="4332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a:ea typeface="+mn-ea"/>
              </a:defRPr>
            </a:lvl1pPr>
          </a:lstStyle>
          <a:p>
            <a:pPr>
              <a:defRPr/>
            </a:pPr>
            <a:endParaRPr lang="fi-FI"/>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vl1pPr>
          </a:lstStyle>
          <a:p>
            <a:fld id="{10B3A005-E901-A449-87E2-F4824C81E4D3}" type="slidenum">
              <a:rPr lang="fi-FI"/>
              <a:pPr/>
              <a:t>‹#›</a:t>
            </a:fld>
            <a:endParaRPr lang="fi-FI"/>
          </a:p>
        </p:txBody>
      </p:sp>
    </p:spTree>
    <p:extLst>
      <p:ext uri="{BB962C8B-B14F-4D97-AF65-F5344CB8AC3E}">
        <p14:creationId xmlns:p14="http://schemas.microsoft.com/office/powerpoint/2010/main" val="335037508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pic>
        <p:nvPicPr>
          <p:cNvPr id="10" name="Picture 9" descr="STM_Kaari_1_RGB.png"/>
          <p:cNvPicPr>
            <a:picLocks noChangeAspect="1"/>
          </p:cNvPicPr>
          <p:nvPr userDrawn="1"/>
        </p:nvPicPr>
        <p:blipFill rotWithShape="1">
          <a:blip r:embed="rId2" cstate="email">
            <a:extLst>
              <a:ext uri="{28A0092B-C50C-407E-A947-70E740481C1C}">
                <a14:useLocalDpi xmlns:a14="http://schemas.microsoft.com/office/drawing/2010/main" val="0"/>
              </a:ext>
            </a:extLst>
          </a:blip>
          <a:srcRect t="27408"/>
          <a:stretch/>
        </p:blipFill>
        <p:spPr>
          <a:xfrm>
            <a:off x="0" y="1879600"/>
            <a:ext cx="9144000" cy="4978400"/>
          </a:xfrm>
          <a:prstGeom prst="rect">
            <a:avLst/>
          </a:prstGeom>
        </p:spPr>
      </p:pic>
      <p:sp>
        <p:nvSpPr>
          <p:cNvPr id="3076" name="Rectangle 4"/>
          <p:cNvSpPr>
            <a:spLocks noGrp="1" noChangeArrowheads="1"/>
          </p:cNvSpPr>
          <p:nvPr>
            <p:ph type="ctrTitle"/>
          </p:nvPr>
        </p:nvSpPr>
        <p:spPr>
          <a:xfrm>
            <a:off x="1692274" y="836613"/>
            <a:ext cx="4945063" cy="1800225"/>
          </a:xfrm>
        </p:spPr>
        <p:txBody>
          <a:bodyPr>
            <a:normAutofit/>
          </a:bodyPr>
          <a:lstStyle>
            <a:lvl1pPr>
              <a:defRPr sz="3600" b="0" cap="all"/>
            </a:lvl1pPr>
          </a:lstStyle>
          <a:p>
            <a:r>
              <a:rPr lang="fi-FI" smtClean="0"/>
              <a:t>Muokkaa perustyyl. napsautt.</a:t>
            </a:r>
            <a:endParaRPr lang="fi-FI" dirty="0"/>
          </a:p>
        </p:txBody>
      </p:sp>
      <p:sp>
        <p:nvSpPr>
          <p:cNvPr id="3077" name="Rectangle 5"/>
          <p:cNvSpPr>
            <a:spLocks noGrp="1" noChangeArrowheads="1"/>
          </p:cNvSpPr>
          <p:nvPr>
            <p:ph type="subTitle" idx="1"/>
          </p:nvPr>
        </p:nvSpPr>
        <p:spPr>
          <a:xfrm>
            <a:off x="1692274" y="2636838"/>
            <a:ext cx="4945063" cy="1079500"/>
          </a:xfrm>
        </p:spPr>
        <p:txBody>
          <a:bodyPr>
            <a:normAutofit/>
          </a:bodyPr>
          <a:lstStyle>
            <a:lvl1pPr marL="0" indent="0">
              <a:buFont typeface="Wingdings" pitchFamily="64" charset="2"/>
              <a:buNone/>
              <a:defRPr sz="2800" b="1"/>
            </a:lvl1pPr>
          </a:lstStyle>
          <a:p>
            <a:r>
              <a:rPr lang="fi-FI" smtClean="0"/>
              <a:t>Muokkaa alaotsikon perustyyliä napsautt.</a:t>
            </a:r>
            <a:endParaRPr lang="fi-FI" dirty="0"/>
          </a:p>
        </p:txBody>
      </p:sp>
      <p:sp>
        <p:nvSpPr>
          <p:cNvPr id="7" name="Date Placeholder 1"/>
          <p:cNvSpPr txBox="1">
            <a:spLocks/>
          </p:cNvSpPr>
          <p:nvPr userDrawn="1"/>
        </p:nvSpPr>
        <p:spPr>
          <a:xfrm>
            <a:off x="3959224" y="3767138"/>
            <a:ext cx="720000" cy="219075"/>
          </a:xfrm>
          <a:prstGeom prst="rect">
            <a:avLst/>
          </a:prstGeom>
        </p:spPr>
        <p:txBody>
          <a:bodyPr wrap="none" lIns="0" tIns="0" rIns="0" bIns="0" anchor="b"/>
          <a:lstStyle>
            <a:defPPr>
              <a:defRPr lang="fi-FI"/>
            </a:defPPr>
            <a:lvl1pPr algn="l" rtl="0" fontAlgn="base">
              <a:spcBef>
                <a:spcPct val="0"/>
              </a:spcBef>
              <a:spcAft>
                <a:spcPct val="0"/>
              </a:spcAft>
              <a:defRPr sz="900" kern="1200" smtClean="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a:defRPr/>
            </a:pPr>
            <a:fld id="{F4B2AD4B-1D1A-420B-BC1B-42E7163C011B}" type="datetime1">
              <a:rPr lang="fi-FI" sz="1000" smtClean="0"/>
              <a:t>15.8.2016</a:t>
            </a:fld>
            <a:endParaRPr lang="en-US" sz="1000" dirty="0"/>
          </a:p>
        </p:txBody>
      </p:sp>
      <p:sp>
        <p:nvSpPr>
          <p:cNvPr id="8" name="Footer Placeholder 2"/>
          <p:cNvSpPr>
            <a:spLocks noGrp="1"/>
          </p:cNvSpPr>
          <p:nvPr>
            <p:ph type="ftr" sz="quarter" idx="10"/>
          </p:nvPr>
        </p:nvSpPr>
        <p:spPr>
          <a:xfrm>
            <a:off x="1686790" y="3767138"/>
            <a:ext cx="2381153" cy="219075"/>
          </a:xfrm>
          <a:prstGeom prst="rect">
            <a:avLst/>
          </a:prstGeom>
        </p:spPr>
        <p:txBody>
          <a:bodyPr lIns="108000" rIns="108000">
            <a:normAutofit/>
          </a:bodyPr>
          <a:lstStyle>
            <a:lvl1pPr algn="l">
              <a:defRPr sz="1000">
                <a:solidFill>
                  <a:schemeClr val="tx1"/>
                </a:solidFill>
                <a:cs typeface="+mn-cs"/>
              </a:defRPr>
            </a:lvl1pPr>
          </a:lstStyle>
          <a:p>
            <a:pPr>
              <a:defRPr/>
            </a:pPr>
            <a:r>
              <a:rPr lang="en-US" dirty="0" err="1" smtClean="0"/>
              <a:t>Etunimi</a:t>
            </a:r>
            <a:r>
              <a:rPr lang="en-US" dirty="0" smtClean="0"/>
              <a:t> </a:t>
            </a:r>
            <a:r>
              <a:rPr lang="en-US" dirty="0" err="1" smtClean="0"/>
              <a:t>Sukunimi</a:t>
            </a:r>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17970" y="6571828"/>
            <a:ext cx="2165652" cy="157955"/>
          </a:xfrm>
          <a:prstGeom prst="rect">
            <a:avLst/>
          </a:prstGeom>
        </p:spPr>
      </p:pic>
    </p:spTree>
    <p:extLst>
      <p:ext uri="{BB962C8B-B14F-4D97-AF65-F5344CB8AC3E}">
        <p14:creationId xmlns:p14="http://schemas.microsoft.com/office/powerpoint/2010/main" val="2094951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pPr>
              <a:defRPr/>
            </a:pPr>
            <a:fld id="{795D60AD-FD90-4CA6-8DB3-EEA28860C56B}"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Tree>
    <p:extLst>
      <p:ext uri="{BB962C8B-B14F-4D97-AF65-F5344CB8AC3E}">
        <p14:creationId xmlns:p14="http://schemas.microsoft.com/office/powerpoint/2010/main" val="2686615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pPr>
              <a:defRPr/>
            </a:pPr>
            <a:fld id="{38806D21-A69E-4844-8433-84900AE49AE6}"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
        <p:nvSpPr>
          <p:cNvPr id="8" name="Content Placeholder 2"/>
          <p:cNvSpPr>
            <a:spLocks noGrp="1"/>
          </p:cNvSpPr>
          <p:nvPr>
            <p:ph idx="1"/>
          </p:nvPr>
        </p:nvSpPr>
        <p:spPr>
          <a:xfrm>
            <a:off x="755650" y="1557338"/>
            <a:ext cx="7632700" cy="439261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016793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E7C34C7C-7DB0-4590-B910-CD3D7CCBBEE7}"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
        <p:nvSpPr>
          <p:cNvPr id="8" name="Rectangle 4"/>
          <p:cNvSpPr>
            <a:spLocks noGrp="1" noChangeArrowheads="1"/>
          </p:cNvSpPr>
          <p:nvPr>
            <p:ph type="ctrTitle"/>
          </p:nvPr>
        </p:nvSpPr>
        <p:spPr>
          <a:xfrm>
            <a:off x="750888" y="1252036"/>
            <a:ext cx="7637462" cy="1800225"/>
          </a:xfrm>
        </p:spPr>
        <p:txBody>
          <a:bodyPr>
            <a:normAutofit/>
          </a:bodyPr>
          <a:lstStyle>
            <a:lvl1pPr>
              <a:defRPr sz="3600" b="0" cap="all"/>
            </a:lvl1pPr>
          </a:lstStyle>
          <a:p>
            <a:r>
              <a:rPr lang="fi-FI" smtClean="0"/>
              <a:t>Muokkaa perustyyl. napsautt.</a:t>
            </a:r>
            <a:endParaRPr lang="fi-FI" dirty="0"/>
          </a:p>
        </p:txBody>
      </p:sp>
      <p:sp>
        <p:nvSpPr>
          <p:cNvPr id="9" name="Rectangle 5"/>
          <p:cNvSpPr>
            <a:spLocks noGrp="1" noChangeArrowheads="1"/>
          </p:cNvSpPr>
          <p:nvPr>
            <p:ph type="subTitle" idx="1"/>
          </p:nvPr>
        </p:nvSpPr>
        <p:spPr>
          <a:xfrm>
            <a:off x="750888" y="3052261"/>
            <a:ext cx="7637462" cy="1079500"/>
          </a:xfrm>
        </p:spPr>
        <p:txBody>
          <a:bodyPr>
            <a:normAutofit/>
          </a:bodyPr>
          <a:lstStyle>
            <a:lvl1pPr marL="0" indent="0">
              <a:buFont typeface="Wingdings" pitchFamily="64" charset="2"/>
              <a:buNone/>
              <a:defRPr sz="2800" b="1"/>
            </a:lvl1pPr>
          </a:lstStyle>
          <a:p>
            <a:r>
              <a:rPr lang="fi-FI" smtClean="0"/>
              <a:t>Muokkaa alaotsikon perustyyliä napsautt.</a:t>
            </a:r>
            <a:endParaRPr lang="fi-FI" dirty="0"/>
          </a:p>
        </p:txBody>
      </p:sp>
    </p:spTree>
    <p:extLst>
      <p:ext uri="{BB962C8B-B14F-4D97-AF65-F5344CB8AC3E}">
        <p14:creationId xmlns:p14="http://schemas.microsoft.com/office/powerpoint/2010/main" val="244239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BCA25318-0C7C-420E-880E-5C5AD4F4E654}"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
        <p:nvSpPr>
          <p:cNvPr id="6" name="Title 1"/>
          <p:cNvSpPr>
            <a:spLocks noGrp="1"/>
          </p:cNvSpPr>
          <p:nvPr>
            <p:ph type="title"/>
          </p:nvPr>
        </p:nvSpPr>
        <p:spPr>
          <a:xfrm>
            <a:off x="755650" y="274638"/>
            <a:ext cx="7632700" cy="1138237"/>
          </a:xfrm>
        </p:spPr>
        <p:txBody>
          <a:bodyPr/>
          <a:lstStyle/>
          <a:p>
            <a:r>
              <a:rPr lang="fi-FI" smtClean="0"/>
              <a:t>Muokkaa perustyyl. napsautt.</a:t>
            </a:r>
            <a:endParaRPr lang="fi-FI" dirty="0"/>
          </a:p>
        </p:txBody>
      </p:sp>
      <p:sp>
        <p:nvSpPr>
          <p:cNvPr id="7" name="Content Placeholder 2"/>
          <p:cNvSpPr>
            <a:spLocks noGrp="1"/>
          </p:cNvSpPr>
          <p:nvPr>
            <p:ph sz="half" idx="1"/>
          </p:nvPr>
        </p:nvSpPr>
        <p:spPr>
          <a:xfrm>
            <a:off x="755650" y="1557338"/>
            <a:ext cx="3740150" cy="439261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Content Placeholder 3"/>
          <p:cNvSpPr>
            <a:spLocks noGrp="1"/>
          </p:cNvSpPr>
          <p:nvPr>
            <p:ph sz="half" idx="2"/>
          </p:nvPr>
        </p:nvSpPr>
        <p:spPr>
          <a:xfrm>
            <a:off x="4648200" y="1557338"/>
            <a:ext cx="3740150" cy="439261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1130887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narrow-w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6028BB8D-BAED-4DC9-B664-F68A36432E97}"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
        <p:nvSpPr>
          <p:cNvPr id="6" name="Title 1"/>
          <p:cNvSpPr>
            <a:spLocks noGrp="1"/>
          </p:cNvSpPr>
          <p:nvPr>
            <p:ph type="title"/>
          </p:nvPr>
        </p:nvSpPr>
        <p:spPr>
          <a:xfrm>
            <a:off x="755650" y="274638"/>
            <a:ext cx="7632700" cy="1138237"/>
          </a:xfrm>
        </p:spPr>
        <p:txBody>
          <a:bodyPr/>
          <a:lstStyle/>
          <a:p>
            <a:r>
              <a:rPr lang="fi-FI" smtClean="0"/>
              <a:t>Muokkaa perustyyl. napsautt.</a:t>
            </a:r>
            <a:endParaRPr lang="fi-FI" dirty="0"/>
          </a:p>
        </p:txBody>
      </p:sp>
      <p:sp>
        <p:nvSpPr>
          <p:cNvPr id="7" name="Sisällön paikkamerkki 2"/>
          <p:cNvSpPr>
            <a:spLocks noGrp="1"/>
          </p:cNvSpPr>
          <p:nvPr>
            <p:ph sz="half" idx="1"/>
          </p:nvPr>
        </p:nvSpPr>
        <p:spPr>
          <a:xfrm>
            <a:off x="755650" y="1557338"/>
            <a:ext cx="2340000" cy="4392612"/>
          </a:xfrm>
        </p:spPr>
        <p:txBody>
          <a:bodyPr>
            <a:normAutofit/>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p:txBody>
      </p:sp>
      <p:sp>
        <p:nvSpPr>
          <p:cNvPr id="8" name="Sisällön paikkamerkki 3"/>
          <p:cNvSpPr>
            <a:spLocks noGrp="1"/>
          </p:cNvSpPr>
          <p:nvPr>
            <p:ph sz="half" idx="2"/>
          </p:nvPr>
        </p:nvSpPr>
        <p:spPr>
          <a:xfrm>
            <a:off x="3288145" y="1557338"/>
            <a:ext cx="5098473"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793342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DF836A9D-82AA-4E5A-85E7-7E5126934732}"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
        <p:nvSpPr>
          <p:cNvPr id="6" name="Title 1"/>
          <p:cNvSpPr>
            <a:spLocks noGrp="1"/>
          </p:cNvSpPr>
          <p:nvPr>
            <p:ph type="title"/>
          </p:nvPr>
        </p:nvSpPr>
        <p:spPr>
          <a:xfrm>
            <a:off x="755650" y="274638"/>
            <a:ext cx="7632700" cy="1138237"/>
          </a:xfrm>
        </p:spPr>
        <p:txBody>
          <a:bodyPr/>
          <a:lstStyle/>
          <a:p>
            <a:r>
              <a:rPr lang="fi-FI" smtClean="0"/>
              <a:t>Muokkaa perustyyl. napsautt.</a:t>
            </a:r>
            <a:endParaRPr lang="fi-FI"/>
          </a:p>
        </p:txBody>
      </p:sp>
      <p:sp>
        <p:nvSpPr>
          <p:cNvPr id="8" name="Sisällön paikkamerkki 3"/>
          <p:cNvSpPr>
            <a:spLocks noGrp="1"/>
          </p:cNvSpPr>
          <p:nvPr>
            <p:ph sz="half" idx="2"/>
          </p:nvPr>
        </p:nvSpPr>
        <p:spPr>
          <a:xfrm>
            <a:off x="3288145" y="1557338"/>
            <a:ext cx="5098473"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1" name="Picture Placeholder 10"/>
          <p:cNvSpPr>
            <a:spLocks noGrp="1"/>
          </p:cNvSpPr>
          <p:nvPr>
            <p:ph type="pic" sz="quarter" idx="15"/>
          </p:nvPr>
        </p:nvSpPr>
        <p:spPr>
          <a:xfrm>
            <a:off x="756741" y="1557338"/>
            <a:ext cx="2340000" cy="1342800"/>
          </a:xfrm>
        </p:spPr>
        <p:txBody>
          <a:bodyPr/>
          <a:lstStyle/>
          <a:p>
            <a:r>
              <a:rPr lang="fi-FI" smtClean="0"/>
              <a:t>Lisää kuva napsauttamalla kuvaketta</a:t>
            </a:r>
            <a:endParaRPr lang="en-US"/>
          </a:p>
        </p:txBody>
      </p:sp>
      <p:sp>
        <p:nvSpPr>
          <p:cNvPr id="12" name="Picture Placeholder 10"/>
          <p:cNvSpPr>
            <a:spLocks noGrp="1"/>
          </p:cNvSpPr>
          <p:nvPr>
            <p:ph type="pic" sz="quarter" idx="16"/>
          </p:nvPr>
        </p:nvSpPr>
        <p:spPr>
          <a:xfrm>
            <a:off x="756741" y="3082244"/>
            <a:ext cx="2340000" cy="1342800"/>
          </a:xfrm>
        </p:spPr>
        <p:txBody>
          <a:bodyPr/>
          <a:lstStyle/>
          <a:p>
            <a:r>
              <a:rPr lang="fi-FI" smtClean="0"/>
              <a:t>Lisää kuva napsauttamalla kuvaketta</a:t>
            </a:r>
            <a:endParaRPr lang="en-US"/>
          </a:p>
        </p:txBody>
      </p:sp>
      <p:sp>
        <p:nvSpPr>
          <p:cNvPr id="13" name="Picture Placeholder 10"/>
          <p:cNvSpPr>
            <a:spLocks noGrp="1"/>
          </p:cNvSpPr>
          <p:nvPr>
            <p:ph type="pic" sz="quarter" idx="17"/>
          </p:nvPr>
        </p:nvSpPr>
        <p:spPr>
          <a:xfrm>
            <a:off x="756741" y="4607150"/>
            <a:ext cx="2340000" cy="1342800"/>
          </a:xfrm>
        </p:spPr>
        <p:txBody>
          <a:bodyPr/>
          <a:lstStyle/>
          <a:p>
            <a:r>
              <a:rPr lang="fi-FI" smtClean="0"/>
              <a:t>Lisää kuva napsauttamalla kuvaketta</a:t>
            </a:r>
            <a:endParaRPr lang="en-US"/>
          </a:p>
        </p:txBody>
      </p:sp>
    </p:spTree>
    <p:extLst>
      <p:ext uri="{BB962C8B-B14F-4D97-AF65-F5344CB8AC3E}">
        <p14:creationId xmlns:p14="http://schemas.microsoft.com/office/powerpoint/2010/main" val="1411898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wide-narrow">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0D52DA78-B56B-4B8F-A2F4-A24665150DD4}"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
        <p:nvSpPr>
          <p:cNvPr id="6" name="Title 1"/>
          <p:cNvSpPr>
            <a:spLocks noGrp="1"/>
          </p:cNvSpPr>
          <p:nvPr>
            <p:ph type="title"/>
          </p:nvPr>
        </p:nvSpPr>
        <p:spPr>
          <a:xfrm>
            <a:off x="755650" y="274638"/>
            <a:ext cx="7632700" cy="1138237"/>
          </a:xfrm>
        </p:spPr>
        <p:txBody>
          <a:bodyPr/>
          <a:lstStyle/>
          <a:p>
            <a:r>
              <a:rPr lang="fi-FI" smtClean="0"/>
              <a:t>Muokkaa perustyyl. napsautt.</a:t>
            </a:r>
            <a:endParaRPr lang="fi-FI"/>
          </a:p>
        </p:txBody>
      </p:sp>
      <p:sp>
        <p:nvSpPr>
          <p:cNvPr id="7" name="Sisällön paikkamerkki 2"/>
          <p:cNvSpPr>
            <a:spLocks noGrp="1"/>
          </p:cNvSpPr>
          <p:nvPr>
            <p:ph sz="half" idx="1"/>
          </p:nvPr>
        </p:nvSpPr>
        <p:spPr>
          <a:xfrm>
            <a:off x="6037816" y="1557338"/>
            <a:ext cx="2340000" cy="4392612"/>
          </a:xfrm>
        </p:spPr>
        <p:txBody>
          <a:bodyPr>
            <a:normAutofit/>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p:txBody>
      </p:sp>
      <p:sp>
        <p:nvSpPr>
          <p:cNvPr id="8" name="Sisällön paikkamerkki 3"/>
          <p:cNvSpPr>
            <a:spLocks noGrp="1"/>
          </p:cNvSpPr>
          <p:nvPr>
            <p:ph sz="half" idx="2"/>
          </p:nvPr>
        </p:nvSpPr>
        <p:spPr>
          <a:xfrm>
            <a:off x="755650" y="1557338"/>
            <a:ext cx="5098473"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92554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below">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DBA018C7-4833-4C25-BB9C-3BC2B1EC0100}"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
        <p:nvSpPr>
          <p:cNvPr id="6" name="Title 1"/>
          <p:cNvSpPr>
            <a:spLocks noGrp="1"/>
          </p:cNvSpPr>
          <p:nvPr>
            <p:ph type="title"/>
          </p:nvPr>
        </p:nvSpPr>
        <p:spPr>
          <a:xfrm>
            <a:off x="755650" y="274638"/>
            <a:ext cx="7632700" cy="1138237"/>
          </a:xfrm>
        </p:spPr>
        <p:txBody>
          <a:bodyPr/>
          <a:lstStyle/>
          <a:p>
            <a:r>
              <a:rPr lang="fi-FI" smtClean="0"/>
              <a:t>Muokkaa perustyyl. napsautt.</a:t>
            </a:r>
            <a:endParaRPr lang="fi-FI"/>
          </a:p>
        </p:txBody>
      </p:sp>
      <p:sp>
        <p:nvSpPr>
          <p:cNvPr id="8" name="Sisällön paikkamerkki 3"/>
          <p:cNvSpPr>
            <a:spLocks noGrp="1"/>
          </p:cNvSpPr>
          <p:nvPr>
            <p:ph sz="half" idx="2"/>
          </p:nvPr>
        </p:nvSpPr>
        <p:spPr>
          <a:xfrm>
            <a:off x="755650" y="1557337"/>
            <a:ext cx="7630968" cy="25897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Picture Placeholder 9"/>
          <p:cNvSpPr>
            <a:spLocks noGrp="1"/>
          </p:cNvSpPr>
          <p:nvPr>
            <p:ph type="pic" sz="quarter" idx="13"/>
          </p:nvPr>
        </p:nvSpPr>
        <p:spPr>
          <a:xfrm>
            <a:off x="755650" y="4339682"/>
            <a:ext cx="7632700" cy="1610268"/>
          </a:xfrm>
        </p:spPr>
        <p:txBody>
          <a:bodyPr/>
          <a:lstStyle/>
          <a:p>
            <a:r>
              <a:rPr lang="fi-FI" smtClean="0"/>
              <a:t>Lisää kuva napsauttamalla kuvaketta</a:t>
            </a:r>
            <a:endParaRPr lang="en-US"/>
          </a:p>
        </p:txBody>
      </p:sp>
    </p:spTree>
    <p:extLst>
      <p:ext uri="{BB962C8B-B14F-4D97-AF65-F5344CB8AC3E}">
        <p14:creationId xmlns:p14="http://schemas.microsoft.com/office/powerpoint/2010/main" val="2452543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below">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F75D6A59-64D1-4B1C-8848-5D095DEC2180}"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
        <p:nvSpPr>
          <p:cNvPr id="6" name="Title 1"/>
          <p:cNvSpPr>
            <a:spLocks noGrp="1"/>
          </p:cNvSpPr>
          <p:nvPr>
            <p:ph type="title"/>
          </p:nvPr>
        </p:nvSpPr>
        <p:spPr>
          <a:xfrm>
            <a:off x="755650" y="274638"/>
            <a:ext cx="7632700" cy="1138237"/>
          </a:xfrm>
        </p:spPr>
        <p:txBody>
          <a:bodyPr/>
          <a:lstStyle/>
          <a:p>
            <a:r>
              <a:rPr lang="fi-FI" smtClean="0"/>
              <a:t>Muokkaa perustyyl. napsautt.</a:t>
            </a:r>
            <a:endParaRPr lang="fi-FI"/>
          </a:p>
        </p:txBody>
      </p:sp>
      <p:sp>
        <p:nvSpPr>
          <p:cNvPr id="8" name="Sisällön paikkamerkki 3"/>
          <p:cNvSpPr>
            <a:spLocks noGrp="1"/>
          </p:cNvSpPr>
          <p:nvPr>
            <p:ph sz="half" idx="2"/>
          </p:nvPr>
        </p:nvSpPr>
        <p:spPr>
          <a:xfrm>
            <a:off x="755650" y="1557337"/>
            <a:ext cx="7630968" cy="25897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1" name="Picture Placeholder 10"/>
          <p:cNvSpPr>
            <a:spLocks noGrp="1"/>
          </p:cNvSpPr>
          <p:nvPr>
            <p:ph type="pic" sz="quarter" idx="15"/>
          </p:nvPr>
        </p:nvSpPr>
        <p:spPr>
          <a:xfrm>
            <a:off x="5956618" y="4329950"/>
            <a:ext cx="2430000" cy="1620000"/>
          </a:xfrm>
        </p:spPr>
        <p:txBody>
          <a:bodyPr/>
          <a:lstStyle/>
          <a:p>
            <a:r>
              <a:rPr lang="fi-FI" smtClean="0"/>
              <a:t>Lisää kuva napsauttamalla kuvaketta</a:t>
            </a:r>
            <a:endParaRPr lang="en-US"/>
          </a:p>
        </p:txBody>
      </p:sp>
      <p:sp>
        <p:nvSpPr>
          <p:cNvPr id="12" name="Picture Placeholder 10"/>
          <p:cNvSpPr>
            <a:spLocks noGrp="1"/>
          </p:cNvSpPr>
          <p:nvPr>
            <p:ph type="pic" sz="quarter" idx="16"/>
          </p:nvPr>
        </p:nvSpPr>
        <p:spPr>
          <a:xfrm>
            <a:off x="3356134" y="4329950"/>
            <a:ext cx="2430000" cy="1620000"/>
          </a:xfrm>
        </p:spPr>
        <p:txBody>
          <a:bodyPr/>
          <a:lstStyle/>
          <a:p>
            <a:r>
              <a:rPr lang="fi-FI" smtClean="0"/>
              <a:t>Lisää kuva napsauttamalla kuvaketta</a:t>
            </a:r>
            <a:endParaRPr lang="en-US"/>
          </a:p>
        </p:txBody>
      </p:sp>
      <p:sp>
        <p:nvSpPr>
          <p:cNvPr id="13" name="Picture Placeholder 10"/>
          <p:cNvSpPr>
            <a:spLocks noGrp="1"/>
          </p:cNvSpPr>
          <p:nvPr>
            <p:ph type="pic" sz="quarter" idx="17"/>
          </p:nvPr>
        </p:nvSpPr>
        <p:spPr>
          <a:xfrm>
            <a:off x="755650" y="4334201"/>
            <a:ext cx="2430000" cy="1620000"/>
          </a:xfrm>
        </p:spPr>
        <p:txBody>
          <a:bodyPr/>
          <a:lstStyle/>
          <a:p>
            <a:r>
              <a:rPr lang="fi-FI" smtClean="0"/>
              <a:t>Lisää kuva napsauttamalla kuvaketta</a:t>
            </a:r>
            <a:endParaRPr lang="en-US" dirty="0"/>
          </a:p>
        </p:txBody>
      </p:sp>
    </p:spTree>
    <p:extLst>
      <p:ext uri="{BB962C8B-B14F-4D97-AF65-F5344CB8AC3E}">
        <p14:creationId xmlns:p14="http://schemas.microsoft.com/office/powerpoint/2010/main" val="2618522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descr="STM_Kaari_3_RGB.png"/>
          <p:cNvPicPr>
            <a:picLocks noChangeAspect="1"/>
          </p:cNvPicPr>
          <p:nvPr/>
        </p:nvPicPr>
        <p:blipFill rotWithShape="1">
          <a:blip r:embed="rId12" cstate="email">
            <a:extLst>
              <a:ext uri="{28A0092B-C50C-407E-A947-70E740481C1C}">
                <a14:useLocalDpi xmlns:a14="http://schemas.microsoft.com/office/drawing/2010/main" val="0"/>
              </a:ext>
            </a:extLst>
          </a:blip>
          <a:srcRect l="56944" t="71991"/>
          <a:stretch/>
        </p:blipFill>
        <p:spPr>
          <a:xfrm>
            <a:off x="5207000" y="4937124"/>
            <a:ext cx="3937000" cy="1920875"/>
          </a:xfrm>
          <a:prstGeom prst="rect">
            <a:avLst/>
          </a:prstGeom>
        </p:spPr>
      </p:pic>
      <p:sp>
        <p:nvSpPr>
          <p:cNvPr id="8195" name="Rectangle 2"/>
          <p:cNvSpPr>
            <a:spLocks noGrp="1" noChangeArrowheads="1"/>
          </p:cNvSpPr>
          <p:nvPr>
            <p:ph type="title"/>
          </p:nvPr>
        </p:nvSpPr>
        <p:spPr bwMode="auto">
          <a:xfrm>
            <a:off x="755650" y="274638"/>
            <a:ext cx="76327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normAutofit/>
          </a:bodyPr>
          <a:lstStyle/>
          <a:p>
            <a:pPr lvl="0"/>
            <a:r>
              <a:rPr lang="fi-FI" smtClean="0"/>
              <a:t>Muokkaa perustyyl. napsautt.</a:t>
            </a:r>
            <a:endParaRPr lang="fi-FI" dirty="0"/>
          </a:p>
        </p:txBody>
      </p:sp>
      <p:sp>
        <p:nvSpPr>
          <p:cNvPr id="8196" name="Rectangle 3"/>
          <p:cNvSpPr>
            <a:spLocks noGrp="1" noChangeArrowheads="1"/>
          </p:cNvSpPr>
          <p:nvPr>
            <p:ph type="body" idx="1"/>
          </p:nvPr>
        </p:nvSpPr>
        <p:spPr bwMode="auto">
          <a:xfrm>
            <a:off x="755650" y="1557338"/>
            <a:ext cx="7632700"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Date Placeholder 1"/>
          <p:cNvSpPr>
            <a:spLocks noGrp="1"/>
          </p:cNvSpPr>
          <p:nvPr>
            <p:ph type="dt" sz="half" idx="2"/>
          </p:nvPr>
        </p:nvSpPr>
        <p:spPr>
          <a:xfrm>
            <a:off x="4616450" y="6505029"/>
            <a:ext cx="720000" cy="219075"/>
          </a:xfrm>
          <a:prstGeom prst="rect">
            <a:avLst/>
          </a:prstGeom>
        </p:spPr>
        <p:txBody>
          <a:bodyPr vert="horz" wrap="none" lIns="0" tIns="0" rIns="0" bIns="0" rtlCol="0" anchor="b" anchorCtr="0"/>
          <a:lstStyle>
            <a:lvl1pPr algn="l">
              <a:defRPr sz="900">
                <a:solidFill>
                  <a:schemeClr val="tx1"/>
                </a:solidFill>
                <a:cs typeface="+mn-cs"/>
              </a:defRPr>
            </a:lvl1pPr>
          </a:lstStyle>
          <a:p>
            <a:pPr>
              <a:defRPr/>
            </a:pPr>
            <a:fld id="{AF7D27D7-79A4-4455-8C81-3CB57B4324D0}" type="datetime1">
              <a:rPr lang="fi-FI" smtClean="0"/>
              <a:t>15.8.2016</a:t>
            </a:fld>
            <a:endParaRPr lang="en-US" dirty="0"/>
          </a:p>
        </p:txBody>
      </p:sp>
      <p:sp>
        <p:nvSpPr>
          <p:cNvPr id="9" name="Footer Placeholder 2"/>
          <p:cNvSpPr>
            <a:spLocks noGrp="1"/>
          </p:cNvSpPr>
          <p:nvPr>
            <p:ph type="ftr" sz="quarter" idx="3"/>
          </p:nvPr>
        </p:nvSpPr>
        <p:spPr>
          <a:xfrm>
            <a:off x="6870700" y="6505029"/>
            <a:ext cx="1519238" cy="219075"/>
          </a:xfrm>
          <a:prstGeom prst="rect">
            <a:avLst/>
          </a:prstGeom>
        </p:spPr>
        <p:txBody>
          <a:bodyPr vert="horz" lIns="0" tIns="0" rIns="0" bIns="0" rtlCol="0" anchor="b" anchorCtr="0"/>
          <a:lstStyle>
            <a:lvl1pPr algn="r">
              <a:defRPr sz="900">
                <a:solidFill>
                  <a:schemeClr val="tx1"/>
                </a:solidFill>
                <a:cs typeface="+mn-cs"/>
              </a:defRPr>
            </a:lvl1pPr>
          </a:lstStyle>
          <a:p>
            <a:pPr>
              <a:defRPr/>
            </a:pPr>
            <a:r>
              <a:rPr lang="en-US" dirty="0" err="1" smtClean="0"/>
              <a:t>Etunimi</a:t>
            </a:r>
            <a:r>
              <a:rPr lang="en-US" dirty="0" smtClean="0"/>
              <a:t> </a:t>
            </a:r>
            <a:r>
              <a:rPr lang="en-US" dirty="0" err="1" smtClean="0"/>
              <a:t>Sukunimi</a:t>
            </a:r>
            <a:endParaRPr lang="en-US" dirty="0"/>
          </a:p>
        </p:txBody>
      </p:sp>
      <p:sp>
        <p:nvSpPr>
          <p:cNvPr id="10" name="Slide Number Placeholder 3"/>
          <p:cNvSpPr>
            <a:spLocks noGrp="1"/>
          </p:cNvSpPr>
          <p:nvPr>
            <p:ph type="sldNum" sz="quarter" idx="4"/>
          </p:nvPr>
        </p:nvSpPr>
        <p:spPr>
          <a:xfrm>
            <a:off x="4046538" y="6505029"/>
            <a:ext cx="466725" cy="219075"/>
          </a:xfrm>
          <a:prstGeom prst="rect">
            <a:avLst/>
          </a:prstGeom>
        </p:spPr>
        <p:txBody>
          <a:bodyPr vert="horz" lIns="0" tIns="0" rIns="0" bIns="0" rtlCol="0" anchor="b" anchorCtr="0"/>
          <a:lstStyle>
            <a:lvl1pPr algn="r">
              <a:defRPr sz="900">
                <a:solidFill>
                  <a:schemeClr val="tx1"/>
                </a:solidFill>
                <a:cs typeface="+mn-cs"/>
              </a:defRPr>
            </a:lvl1pPr>
          </a:lstStyle>
          <a:p>
            <a:pPr>
              <a:defRPr/>
            </a:pPr>
            <a:fld id="{6FC60A6B-6239-8E47-87C0-C824B76464AC}" type="slidenum">
              <a:rPr lang="en-US"/>
              <a:pPr>
                <a:defRPr/>
              </a:pPr>
              <a:t>‹#›</a:t>
            </a:fld>
            <a:endParaRPr lang="en-US" dirty="0"/>
          </a:p>
        </p:txBody>
      </p:sp>
      <p:pic>
        <p:nvPicPr>
          <p:cNvPr id="3" name="Pictur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115621" y="6571828"/>
            <a:ext cx="2165652" cy="157955"/>
          </a:xfrm>
          <a:prstGeom prst="rect">
            <a:avLst/>
          </a:prstGeom>
        </p:spPr>
      </p:pic>
    </p:spTree>
  </p:cSld>
  <p:clrMap bg1="lt1" tx1="dk1" bg2="lt2" tx2="dk2" accent1="accent1" accent2="accent2" accent3="accent3" accent4="accent4" accent5="accent5" accent6="accent6" hlink="hlink" folHlink="folHlink"/>
  <p:sldLayoutIdLst>
    <p:sldLayoutId id="2147483777"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8" r:id="rId10"/>
  </p:sldLayoutIdLst>
  <p:hf hdr="0"/>
  <p:txStyles>
    <p:titleStyle>
      <a:lvl1pPr algn="l" rtl="0" eaLnBrk="1" fontAlgn="base" hangingPunct="1">
        <a:spcBef>
          <a:spcPct val="0"/>
        </a:spcBef>
        <a:spcAft>
          <a:spcPct val="0"/>
        </a:spcAft>
        <a:defRPr sz="2600" b="1">
          <a:solidFill>
            <a:schemeClr val="tx2"/>
          </a:solidFill>
          <a:latin typeface="+mj-lt"/>
          <a:ea typeface="ＭＳ Ｐゴシック" charset="0"/>
          <a:cs typeface="+mj-cs"/>
        </a:defRPr>
      </a:lvl1pPr>
      <a:lvl2pPr algn="l" rtl="0" eaLnBrk="1" fontAlgn="base" hangingPunct="1">
        <a:spcBef>
          <a:spcPct val="0"/>
        </a:spcBef>
        <a:spcAft>
          <a:spcPct val="0"/>
        </a:spcAft>
        <a:defRPr sz="2600" b="1">
          <a:solidFill>
            <a:schemeClr val="tx2"/>
          </a:solidFill>
          <a:latin typeface="Arial" charset="0"/>
          <a:ea typeface="ＭＳ Ｐゴシック" charset="0"/>
        </a:defRPr>
      </a:lvl2pPr>
      <a:lvl3pPr algn="l" rtl="0" eaLnBrk="1" fontAlgn="base" hangingPunct="1">
        <a:spcBef>
          <a:spcPct val="0"/>
        </a:spcBef>
        <a:spcAft>
          <a:spcPct val="0"/>
        </a:spcAft>
        <a:defRPr sz="2600" b="1">
          <a:solidFill>
            <a:schemeClr val="tx2"/>
          </a:solidFill>
          <a:latin typeface="Arial" charset="0"/>
          <a:ea typeface="ＭＳ Ｐゴシック" charset="0"/>
        </a:defRPr>
      </a:lvl3pPr>
      <a:lvl4pPr algn="l" rtl="0" eaLnBrk="1" fontAlgn="base" hangingPunct="1">
        <a:spcBef>
          <a:spcPct val="0"/>
        </a:spcBef>
        <a:spcAft>
          <a:spcPct val="0"/>
        </a:spcAft>
        <a:defRPr sz="2600" b="1">
          <a:solidFill>
            <a:schemeClr val="tx2"/>
          </a:solidFill>
          <a:latin typeface="Arial" charset="0"/>
          <a:ea typeface="ＭＳ Ｐゴシック" charset="0"/>
        </a:defRPr>
      </a:lvl4pPr>
      <a:lvl5pPr algn="l" rtl="0" eaLnBrk="1" fontAlgn="base" hangingPunct="1">
        <a:spcBef>
          <a:spcPct val="0"/>
        </a:spcBef>
        <a:spcAft>
          <a:spcPct val="0"/>
        </a:spcAft>
        <a:defRPr sz="2600" b="1">
          <a:solidFill>
            <a:schemeClr val="tx2"/>
          </a:solidFill>
          <a:latin typeface="Arial" charset="0"/>
          <a:ea typeface="ＭＳ Ｐゴシック"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71463" indent="-271463" algn="l" rtl="0" eaLnBrk="1" fontAlgn="base" hangingPunct="1">
        <a:spcBef>
          <a:spcPct val="0"/>
        </a:spcBef>
        <a:spcAft>
          <a:spcPct val="20000"/>
        </a:spcAft>
        <a:buClr>
          <a:schemeClr val="accent4"/>
        </a:buClr>
        <a:buFont typeface="Wingdings" charset="0"/>
        <a:buChar char="§"/>
        <a:defRPr sz="2400">
          <a:solidFill>
            <a:schemeClr val="tx1"/>
          </a:solidFill>
          <a:latin typeface="+mn-lt"/>
          <a:ea typeface="ＭＳ Ｐゴシック" charset="0"/>
          <a:cs typeface="+mn-cs"/>
        </a:defRPr>
      </a:lvl1pPr>
      <a:lvl2pPr marL="533400" indent="-260350" algn="l" rtl="0" eaLnBrk="1" fontAlgn="base" hangingPunct="1">
        <a:spcBef>
          <a:spcPct val="0"/>
        </a:spcBef>
        <a:spcAft>
          <a:spcPct val="20000"/>
        </a:spcAft>
        <a:buClr>
          <a:schemeClr val="accent4"/>
        </a:buClr>
        <a:buChar char="–"/>
        <a:defRPr sz="2000">
          <a:solidFill>
            <a:schemeClr val="tx1"/>
          </a:solidFill>
          <a:latin typeface="+mn-lt"/>
          <a:ea typeface="ＭＳ Ｐゴシック" charset="0"/>
        </a:defRPr>
      </a:lvl2pPr>
      <a:lvl3pPr marL="804863" indent="-269875" algn="l" rtl="0" eaLnBrk="1" fontAlgn="base" hangingPunct="1">
        <a:spcBef>
          <a:spcPct val="0"/>
        </a:spcBef>
        <a:spcAft>
          <a:spcPct val="20000"/>
        </a:spcAft>
        <a:buClr>
          <a:schemeClr val="accent4"/>
        </a:buClr>
        <a:buFont typeface="Wingdings" charset="0"/>
        <a:buChar char="§"/>
        <a:defRPr>
          <a:solidFill>
            <a:schemeClr val="tx1"/>
          </a:solidFill>
          <a:latin typeface="+mn-lt"/>
          <a:ea typeface="ＭＳ Ｐゴシック" charset="0"/>
        </a:defRPr>
      </a:lvl3pPr>
      <a:lvl4pPr marL="1074738" indent="-268288" algn="l" rtl="0" eaLnBrk="1" fontAlgn="base" hangingPunct="1">
        <a:spcBef>
          <a:spcPct val="0"/>
        </a:spcBef>
        <a:spcAft>
          <a:spcPct val="20000"/>
        </a:spcAft>
        <a:buClr>
          <a:schemeClr val="accent4"/>
        </a:buClr>
        <a:buChar char="–"/>
        <a:defRPr sz="1600">
          <a:solidFill>
            <a:schemeClr val="tx1"/>
          </a:solidFill>
          <a:latin typeface="+mn-lt"/>
          <a:ea typeface="ＭＳ Ｐゴシック" charset="0"/>
        </a:defRPr>
      </a:lvl4pPr>
      <a:lvl5pPr marL="1346200" indent="-269875" algn="l" rtl="0" eaLnBrk="1" fontAlgn="base" hangingPunct="1">
        <a:spcBef>
          <a:spcPct val="0"/>
        </a:spcBef>
        <a:spcAft>
          <a:spcPct val="20000"/>
        </a:spcAft>
        <a:buClr>
          <a:schemeClr val="accent4"/>
        </a:buClr>
        <a:buChar char="»"/>
        <a:defRPr sz="1600">
          <a:solidFill>
            <a:schemeClr val="tx1"/>
          </a:solidFill>
          <a:latin typeface="+mn-lt"/>
          <a:ea typeface="ＭＳ Ｐゴシック" charset="0"/>
        </a:defRPr>
      </a:lvl5pPr>
      <a:lvl6pPr marL="1803400" indent="-269875" algn="l" rtl="0" eaLnBrk="1" fontAlgn="base" hangingPunct="1">
        <a:spcBef>
          <a:spcPct val="0"/>
        </a:spcBef>
        <a:spcAft>
          <a:spcPct val="20000"/>
        </a:spcAft>
        <a:buClr>
          <a:schemeClr val="folHlink"/>
        </a:buClr>
        <a:buChar char="»"/>
        <a:defRPr sz="1600">
          <a:solidFill>
            <a:schemeClr val="tx1"/>
          </a:solidFill>
          <a:latin typeface="+mn-lt"/>
        </a:defRPr>
      </a:lvl6pPr>
      <a:lvl7pPr marL="2260600" indent="-269875" algn="l" rtl="0" eaLnBrk="1" fontAlgn="base" hangingPunct="1">
        <a:spcBef>
          <a:spcPct val="0"/>
        </a:spcBef>
        <a:spcAft>
          <a:spcPct val="20000"/>
        </a:spcAft>
        <a:buClr>
          <a:schemeClr val="folHlink"/>
        </a:buClr>
        <a:buChar char="»"/>
        <a:defRPr sz="1600">
          <a:solidFill>
            <a:schemeClr val="tx1"/>
          </a:solidFill>
          <a:latin typeface="+mn-lt"/>
        </a:defRPr>
      </a:lvl7pPr>
      <a:lvl8pPr marL="2717800" indent="-269875" algn="l" rtl="0" eaLnBrk="1" fontAlgn="base" hangingPunct="1">
        <a:spcBef>
          <a:spcPct val="0"/>
        </a:spcBef>
        <a:spcAft>
          <a:spcPct val="20000"/>
        </a:spcAft>
        <a:buClr>
          <a:schemeClr val="folHlink"/>
        </a:buClr>
        <a:buChar char="»"/>
        <a:defRPr sz="1600">
          <a:solidFill>
            <a:schemeClr val="tx1"/>
          </a:solidFill>
          <a:latin typeface="+mn-lt"/>
        </a:defRPr>
      </a:lvl8pPr>
      <a:lvl9pPr marL="3175000" indent="-269875" algn="l" rtl="0" eaLnBrk="1" fontAlgn="base" hangingPunct="1">
        <a:spcBef>
          <a:spcPct val="0"/>
        </a:spcBef>
        <a:spcAft>
          <a:spcPct val="20000"/>
        </a:spcAft>
        <a:buClr>
          <a:schemeClr val="folHlink"/>
        </a:buClr>
        <a:buChar char="»"/>
        <a:defRPr sz="1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KYSYMYKSIÄ HANKEHAUSTA</a:t>
            </a:r>
            <a:endParaRPr lang="fi-FI" dirty="0"/>
          </a:p>
        </p:txBody>
      </p:sp>
      <p:sp>
        <p:nvSpPr>
          <p:cNvPr id="3" name="Alaotsikko 2"/>
          <p:cNvSpPr>
            <a:spLocks noGrp="1"/>
          </p:cNvSpPr>
          <p:nvPr>
            <p:ph type="subTitle" idx="1"/>
          </p:nvPr>
        </p:nvSpPr>
        <p:spPr/>
        <p:txBody>
          <a:bodyPr/>
          <a:lstStyle/>
          <a:p>
            <a:endParaRPr lang="fi-FI" dirty="0"/>
          </a:p>
        </p:txBody>
      </p:sp>
    </p:spTree>
    <p:extLst>
      <p:ext uri="{BB962C8B-B14F-4D97-AF65-F5344CB8AC3E}">
        <p14:creationId xmlns:p14="http://schemas.microsoft.com/office/powerpoint/2010/main" val="3896238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Kysymyksiä valtionavustushakuun</a:t>
            </a:r>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t>15.8.2016</a:t>
            </a:fld>
            <a:endParaRPr lang="en-US" dirty="0"/>
          </a:p>
        </p:txBody>
      </p:sp>
      <p:sp>
        <p:nvSpPr>
          <p:cNvPr id="4" name="Alatunnisteen paikkamerkki 3"/>
          <p:cNvSpPr>
            <a:spLocks noGrp="1"/>
          </p:cNvSpPr>
          <p:nvPr>
            <p:ph type="ftr" sz="quarter" idx="11"/>
          </p:nvPr>
        </p:nvSpPr>
        <p:spPr/>
        <p:txBody>
          <a:bodyPr/>
          <a:lstStyle/>
          <a:p>
            <a:pPr>
              <a:defRPr/>
            </a:pPr>
            <a:r>
              <a:rPr lang="en-US" smtClean="0"/>
              <a:t>Etunimi Sukunimi</a:t>
            </a:r>
            <a:endParaRPr lang="en-US" dirty="0"/>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pPr>
                <a:defRPr/>
              </a:pPr>
              <a:t>2</a:t>
            </a:fld>
            <a:endParaRPr lang="en-US" dirty="0"/>
          </a:p>
        </p:txBody>
      </p:sp>
      <p:sp>
        <p:nvSpPr>
          <p:cNvPr id="6" name="Sisällön paikkamerkki 5"/>
          <p:cNvSpPr>
            <a:spLocks noGrp="1"/>
          </p:cNvSpPr>
          <p:nvPr>
            <p:ph idx="1"/>
          </p:nvPr>
        </p:nvSpPr>
        <p:spPr/>
        <p:txBody>
          <a:bodyPr/>
          <a:lstStyle/>
          <a:p>
            <a:pPr lvl="0"/>
            <a:r>
              <a:rPr lang="fi-FI" dirty="0"/>
              <a:t>Hankehaku ja valtionavustukset </a:t>
            </a:r>
          </a:p>
          <a:p>
            <a:pPr lvl="1"/>
            <a:r>
              <a:rPr lang="fi-FI" dirty="0"/>
              <a:t>Kuinka käsitellään osatoteuttajana kaupungin tytäryhtiötä, joka on sataprosenttisesti julkisen omistama (kehitysyhtiö</a:t>
            </a:r>
            <a:r>
              <a:rPr lang="fi-FI" dirty="0" smtClean="0"/>
              <a:t>)?</a:t>
            </a:r>
          </a:p>
          <a:p>
            <a:pPr lvl="1"/>
            <a:r>
              <a:rPr lang="fi-FI" dirty="0" smtClean="0"/>
              <a:t>Mikä </a:t>
            </a:r>
            <a:r>
              <a:rPr lang="fi-FI" smtClean="0"/>
              <a:t>on avustusten </a:t>
            </a:r>
            <a:r>
              <a:rPr lang="fi-FI" dirty="0"/>
              <a:t>tukiprosenttihaarukka? </a:t>
            </a:r>
            <a:endParaRPr lang="fi-FI" dirty="0" smtClean="0"/>
          </a:p>
          <a:p>
            <a:pPr lvl="1"/>
            <a:r>
              <a:rPr lang="fi-FI" dirty="0" smtClean="0"/>
              <a:t>Miten </a:t>
            </a:r>
            <a:r>
              <a:rPr lang="fi-FI" dirty="0"/>
              <a:t>konsortio kannattaisi muodostaa, jotta tukiprosentit olisivat optimaaliset?</a:t>
            </a:r>
          </a:p>
          <a:p>
            <a:pPr lvl="1"/>
            <a:r>
              <a:rPr lang="fi-FI" dirty="0"/>
              <a:t>Millä tarkkuudella hakemus tulee olla tehtynä 31.8.2016 mennessä? Hakuohjeen mukaan monia asioita voi tarkentaa syksyn aikana. Onko jotain asioita, joiden tulee ehdottomasti olla lyötynä lukkoon hakemuksen jättövaiheessa?</a:t>
            </a:r>
          </a:p>
          <a:p>
            <a:endParaRPr lang="fi-FI" dirty="0"/>
          </a:p>
        </p:txBody>
      </p:sp>
    </p:spTree>
    <p:extLst>
      <p:ext uri="{BB962C8B-B14F-4D97-AF65-F5344CB8AC3E}">
        <p14:creationId xmlns:p14="http://schemas.microsoft.com/office/powerpoint/2010/main" val="1837411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Kysymyksiä valtionavustushakuun</a:t>
            </a:r>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t>15.8.2016</a:t>
            </a:fld>
            <a:endParaRPr lang="en-US" dirty="0"/>
          </a:p>
        </p:txBody>
      </p:sp>
      <p:sp>
        <p:nvSpPr>
          <p:cNvPr id="4" name="Alatunnisteen paikkamerkki 3"/>
          <p:cNvSpPr>
            <a:spLocks noGrp="1"/>
          </p:cNvSpPr>
          <p:nvPr>
            <p:ph type="ftr" sz="quarter" idx="11"/>
          </p:nvPr>
        </p:nvSpPr>
        <p:spPr/>
        <p:txBody>
          <a:bodyPr/>
          <a:lstStyle/>
          <a:p>
            <a:pPr>
              <a:defRPr/>
            </a:pPr>
            <a:r>
              <a:rPr lang="en-US" smtClean="0"/>
              <a:t>Etunimi Sukunimi</a:t>
            </a:r>
            <a:endParaRPr lang="en-US" dirty="0"/>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pPr>
                <a:defRPr/>
              </a:pPr>
              <a:t>3</a:t>
            </a:fld>
            <a:endParaRPr lang="en-US" dirty="0"/>
          </a:p>
        </p:txBody>
      </p:sp>
      <p:sp>
        <p:nvSpPr>
          <p:cNvPr id="6" name="Sisällön paikkamerkki 5"/>
          <p:cNvSpPr>
            <a:spLocks noGrp="1"/>
          </p:cNvSpPr>
          <p:nvPr>
            <p:ph idx="1"/>
          </p:nvPr>
        </p:nvSpPr>
        <p:spPr/>
        <p:txBody>
          <a:bodyPr/>
          <a:lstStyle/>
          <a:p>
            <a:pPr lvl="0"/>
            <a:r>
              <a:rPr lang="fi-FI" dirty="0"/>
              <a:t>Asiakas- ja palveluohjaus</a:t>
            </a:r>
          </a:p>
          <a:p>
            <a:pPr lvl="1"/>
            <a:r>
              <a:rPr lang="fi-FI" dirty="0"/>
              <a:t>Miten asiakasmaksujen kanssa toimitaan. Periikö ne järjestäjä, tuottaja vai jompikumpi?</a:t>
            </a:r>
          </a:p>
          <a:p>
            <a:pPr lvl="1"/>
            <a:r>
              <a:rPr lang="fi-FI" dirty="0"/>
              <a:t>Onko </a:t>
            </a:r>
            <a:r>
              <a:rPr lang="fi-FI" dirty="0" err="1"/>
              <a:t>STM:llä</a:t>
            </a:r>
            <a:r>
              <a:rPr lang="fi-FI" dirty="0"/>
              <a:t> kantaa siihen miten palveluntuottajan vaihto tulee tapahtua? Pitääkö ilmoitus tehdä järjestäjälle </a:t>
            </a:r>
            <a:r>
              <a:rPr lang="fi-FI" dirty="0" smtClean="0"/>
              <a:t>vai tuottajalle </a:t>
            </a:r>
            <a:r>
              <a:rPr lang="fi-FI" dirty="0"/>
              <a:t>vai voiko kokeilu määrittää sen itse?</a:t>
            </a:r>
          </a:p>
          <a:p>
            <a:endParaRPr lang="fi-FI" dirty="0"/>
          </a:p>
        </p:txBody>
      </p:sp>
    </p:spTree>
    <p:extLst>
      <p:ext uri="{BB962C8B-B14F-4D97-AF65-F5344CB8AC3E}">
        <p14:creationId xmlns:p14="http://schemas.microsoft.com/office/powerpoint/2010/main" val="3191422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Kysymyksiä valtionavustushakuun</a:t>
            </a:r>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t>15.8.2016</a:t>
            </a:fld>
            <a:endParaRPr lang="en-US" dirty="0"/>
          </a:p>
        </p:txBody>
      </p:sp>
      <p:sp>
        <p:nvSpPr>
          <p:cNvPr id="4" name="Alatunnisteen paikkamerkki 3"/>
          <p:cNvSpPr>
            <a:spLocks noGrp="1"/>
          </p:cNvSpPr>
          <p:nvPr>
            <p:ph type="ftr" sz="quarter" idx="11"/>
          </p:nvPr>
        </p:nvSpPr>
        <p:spPr/>
        <p:txBody>
          <a:bodyPr/>
          <a:lstStyle/>
          <a:p>
            <a:pPr>
              <a:defRPr/>
            </a:pPr>
            <a:r>
              <a:rPr lang="en-US" smtClean="0"/>
              <a:t>Etunimi Sukunimi</a:t>
            </a:r>
            <a:endParaRPr lang="en-US" dirty="0"/>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pPr>
                <a:defRPr/>
              </a:pPr>
              <a:t>4</a:t>
            </a:fld>
            <a:endParaRPr lang="en-US" dirty="0"/>
          </a:p>
        </p:txBody>
      </p:sp>
      <p:sp>
        <p:nvSpPr>
          <p:cNvPr id="6" name="Sisällön paikkamerkki 5"/>
          <p:cNvSpPr>
            <a:spLocks noGrp="1"/>
          </p:cNvSpPr>
          <p:nvPr>
            <p:ph idx="1"/>
          </p:nvPr>
        </p:nvSpPr>
        <p:spPr/>
        <p:txBody>
          <a:bodyPr/>
          <a:lstStyle/>
          <a:p>
            <a:pPr lvl="0"/>
            <a:r>
              <a:rPr lang="fi-FI" dirty="0"/>
              <a:t>Kokeilun kustannukset, kokeiltavan tuotteen hinnoittelu ja palveluntuottajalle maksettava korvaus </a:t>
            </a:r>
          </a:p>
          <a:p>
            <a:pPr lvl="1"/>
            <a:r>
              <a:rPr lang="fi-FI" dirty="0"/>
              <a:t>Hyväksytäänkö esim. sähköisen järjestelmän integraatiokustannukset hankkeelle?</a:t>
            </a:r>
          </a:p>
          <a:p>
            <a:pPr lvl="1"/>
            <a:r>
              <a:rPr lang="fi-FI" dirty="0"/>
              <a:t>Hakuilmoituksen kohdassa rahoitusmalli on ehtona, että hakijoiden on esitettävä hakemuksessa alustava korvausmalli, jolla korvaus palvelusta suoritetaan sekä yksityiselle että julkiselle taholle. Miten ja millä tasolla tämän tulee olla toteutettuna hakuvaiheessa? Onko korvaukset oltava tiedossa valtionavustuspäätösten valmistelun yhteydessä?</a:t>
            </a:r>
          </a:p>
          <a:p>
            <a:endParaRPr lang="fi-FI" dirty="0"/>
          </a:p>
        </p:txBody>
      </p:sp>
    </p:spTree>
    <p:extLst>
      <p:ext uri="{BB962C8B-B14F-4D97-AF65-F5344CB8AC3E}">
        <p14:creationId xmlns:p14="http://schemas.microsoft.com/office/powerpoint/2010/main" val="4049405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Kysymyksiä valtionavustushakuun</a:t>
            </a:r>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t>15.8.2016</a:t>
            </a:fld>
            <a:endParaRPr lang="en-US" dirty="0"/>
          </a:p>
        </p:txBody>
      </p:sp>
      <p:sp>
        <p:nvSpPr>
          <p:cNvPr id="4" name="Alatunnisteen paikkamerkki 3"/>
          <p:cNvSpPr>
            <a:spLocks noGrp="1"/>
          </p:cNvSpPr>
          <p:nvPr>
            <p:ph type="ftr" sz="quarter" idx="11"/>
          </p:nvPr>
        </p:nvSpPr>
        <p:spPr/>
        <p:txBody>
          <a:bodyPr/>
          <a:lstStyle/>
          <a:p>
            <a:pPr>
              <a:defRPr/>
            </a:pPr>
            <a:r>
              <a:rPr lang="en-US" smtClean="0"/>
              <a:t>Etunimi Sukunimi</a:t>
            </a:r>
            <a:endParaRPr lang="en-US" dirty="0"/>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pPr>
                <a:defRPr/>
              </a:pPr>
              <a:t>5</a:t>
            </a:fld>
            <a:endParaRPr lang="en-US" dirty="0"/>
          </a:p>
        </p:txBody>
      </p:sp>
      <p:sp>
        <p:nvSpPr>
          <p:cNvPr id="6" name="Sisällön paikkamerkki 5"/>
          <p:cNvSpPr>
            <a:spLocks noGrp="1"/>
          </p:cNvSpPr>
          <p:nvPr>
            <p:ph idx="1"/>
          </p:nvPr>
        </p:nvSpPr>
        <p:spPr/>
        <p:txBody>
          <a:bodyPr/>
          <a:lstStyle/>
          <a:p>
            <a:pPr lvl="0"/>
            <a:r>
              <a:rPr lang="fi-FI" dirty="0"/>
              <a:t>Kokeilun arviointi </a:t>
            </a:r>
          </a:p>
          <a:p>
            <a:pPr lvl="1"/>
            <a:r>
              <a:rPr lang="fi-FI" dirty="0"/>
              <a:t>Sijoitetaanko (ulkoinen) arviointi ostopalveluihin? Kuinka paljon sitä ohjaa </a:t>
            </a:r>
            <a:r>
              <a:rPr lang="fi-FI" dirty="0" err="1"/>
              <a:t>THL:n</a:t>
            </a:r>
            <a:r>
              <a:rPr lang="fi-FI" dirty="0"/>
              <a:t> tekemä arviointikehikko? Onko sen laajuudesta/käytettävyydestä vielä tietoa?</a:t>
            </a:r>
          </a:p>
          <a:p>
            <a:endParaRPr lang="fi-FI" dirty="0"/>
          </a:p>
        </p:txBody>
      </p:sp>
    </p:spTree>
    <p:extLst>
      <p:ext uri="{BB962C8B-B14F-4D97-AF65-F5344CB8AC3E}">
        <p14:creationId xmlns:p14="http://schemas.microsoft.com/office/powerpoint/2010/main" val="3742269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Kysymyksiä valtionavustushakuun</a:t>
            </a:r>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t>15.8.2016</a:t>
            </a:fld>
            <a:endParaRPr lang="en-US" dirty="0"/>
          </a:p>
        </p:txBody>
      </p:sp>
      <p:sp>
        <p:nvSpPr>
          <p:cNvPr id="4" name="Alatunnisteen paikkamerkki 3"/>
          <p:cNvSpPr>
            <a:spLocks noGrp="1"/>
          </p:cNvSpPr>
          <p:nvPr>
            <p:ph type="ftr" sz="quarter" idx="11"/>
          </p:nvPr>
        </p:nvSpPr>
        <p:spPr/>
        <p:txBody>
          <a:bodyPr/>
          <a:lstStyle/>
          <a:p>
            <a:pPr>
              <a:defRPr/>
            </a:pPr>
            <a:r>
              <a:rPr lang="en-US" smtClean="0"/>
              <a:t>Etunimi Sukunimi</a:t>
            </a:r>
            <a:endParaRPr lang="en-US" dirty="0"/>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pPr>
                <a:defRPr/>
              </a:pPr>
              <a:t>6</a:t>
            </a:fld>
            <a:endParaRPr lang="en-US" dirty="0"/>
          </a:p>
        </p:txBody>
      </p:sp>
      <p:sp>
        <p:nvSpPr>
          <p:cNvPr id="6" name="Sisällön paikkamerkki 5"/>
          <p:cNvSpPr>
            <a:spLocks noGrp="1"/>
          </p:cNvSpPr>
          <p:nvPr>
            <p:ph idx="1"/>
          </p:nvPr>
        </p:nvSpPr>
        <p:spPr/>
        <p:txBody>
          <a:bodyPr/>
          <a:lstStyle/>
          <a:p>
            <a:pPr lvl="0"/>
            <a:r>
              <a:rPr lang="fi-FI" dirty="0" smtClean="0"/>
              <a:t>Muu </a:t>
            </a:r>
            <a:endParaRPr lang="fi-FI" dirty="0"/>
          </a:p>
          <a:p>
            <a:pPr lvl="1"/>
            <a:r>
              <a:rPr lang="fi-FI" dirty="0"/>
              <a:t>Hallinnoijan virallinen hankkeeseen osallistumispäätös nuijitaan 31.8.16 klo 14 alkavassa kokouksessa. Sen voinee lähettää sähköisesti hankehakemuksen perässä irrallisena liitteenä samana päivänä?</a:t>
            </a:r>
          </a:p>
          <a:p>
            <a:endParaRPr lang="fi-FI" dirty="0"/>
          </a:p>
        </p:txBody>
      </p:sp>
    </p:spTree>
    <p:extLst>
      <p:ext uri="{BB962C8B-B14F-4D97-AF65-F5344CB8AC3E}">
        <p14:creationId xmlns:p14="http://schemas.microsoft.com/office/powerpoint/2010/main" val="3730859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STM_PPT_Template_FIN_kuvaton_06-2014_pc">
  <a:themeElements>
    <a:clrScheme name="STM_Colour_05-2014">
      <a:dk1>
        <a:srgbClr val="616365"/>
      </a:dk1>
      <a:lt1>
        <a:srgbClr val="FFFFFF"/>
      </a:lt1>
      <a:dk2>
        <a:srgbClr val="616365"/>
      </a:dk2>
      <a:lt2>
        <a:srgbClr val="D7D8D8"/>
      </a:lt2>
      <a:accent1>
        <a:srgbClr val="F0AB00"/>
      </a:accent1>
      <a:accent2>
        <a:srgbClr val="E98300"/>
      </a:accent2>
      <a:accent3>
        <a:srgbClr val="FADD80"/>
      </a:accent3>
      <a:accent4>
        <a:srgbClr val="009AA6"/>
      </a:accent4>
      <a:accent5>
        <a:srgbClr val="BFC0C1"/>
      </a:accent5>
      <a:accent6>
        <a:srgbClr val="616365"/>
      </a:accent6>
      <a:hlink>
        <a:srgbClr val="66C2CA"/>
      </a:hlink>
      <a:folHlink>
        <a:srgbClr val="F2B5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2">
          <a:schemeClr val="dk1"/>
        </a:lnRef>
        <a:fillRef idx="1">
          <a:schemeClr val="lt1"/>
        </a:fillRef>
        <a:effectRef idx="0">
          <a:schemeClr val="dk1"/>
        </a:effectRef>
        <a:fontRef idx="minor">
          <a:schemeClr val="dk1"/>
        </a:fontRef>
      </a:style>
    </a:spDef>
    <a:lnDef>
      <a:spPr>
        <a:effectLst/>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osiaali- ja Terveysministeriö 1">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STM_PPT_Template_FIN_kuvaton_06-2014_pc</Template>
  <TotalTime>30</TotalTime>
  <Words>240</Words>
  <Application>Microsoft Office PowerPoint</Application>
  <PresentationFormat>On-screen Show (4:3)</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STM_PPT_Template_FIN_kuvaton_06-2014_pc</vt:lpstr>
      <vt:lpstr>KYSYMYKSIÄ HANKEHAUSTA</vt:lpstr>
      <vt:lpstr>Kysymyksiä valtionavustushakuun</vt:lpstr>
      <vt:lpstr>Kysymyksiä valtionavustushakuun</vt:lpstr>
      <vt:lpstr>Kysymyksiä valtionavustushakuun</vt:lpstr>
      <vt:lpstr>Kysymyksiä valtionavustushakuun</vt:lpstr>
      <vt:lpstr>Kysymyksiä valtionavustushakuun</vt:lpstr>
    </vt:vector>
  </TitlesOfParts>
  <Manager>DesignConcept</Manager>
  <Company>VIP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stmball</dc:creator>
  <cp:lastModifiedBy>Omistaja</cp:lastModifiedBy>
  <cp:revision>7</cp:revision>
  <cp:lastPrinted>2014-05-13T10:16:28Z</cp:lastPrinted>
  <dcterms:created xsi:type="dcterms:W3CDTF">2014-07-14T08:10:10Z</dcterms:created>
  <dcterms:modified xsi:type="dcterms:W3CDTF">2016-08-15T12:07:39Z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webKey">
    <vt:lpwstr>2c1a8860fb629caa8bc0f63656989dee#stmpsdok.vnv.fi!/TWeb/toaxfront!8443!-1</vt:lpwstr>
  </property>
  <property fmtid="{D5CDD505-2E9C-101B-9397-08002B2CF9AE}" pid="3" name="_AdHocReviewCycleID">
    <vt:i4>1705566962</vt:i4>
  </property>
  <property fmtid="{D5CDD505-2E9C-101B-9397-08002B2CF9AE}" pid="4" name="_NewReviewCycle">
    <vt:lpwstr/>
  </property>
  <property fmtid="{D5CDD505-2E9C-101B-9397-08002B2CF9AE}" pid="5" name="_EmailSubject">
    <vt:lpwstr>15.8. tilaisuuden materiaali /Salivirta</vt:lpwstr>
  </property>
  <property fmtid="{D5CDD505-2E9C-101B-9397-08002B2CF9AE}" pid="6" name="_AuthorEmail">
    <vt:lpwstr>annimari.laakkonen@stm.fi</vt:lpwstr>
  </property>
  <property fmtid="{D5CDD505-2E9C-101B-9397-08002B2CF9AE}" pid="7" name="_AuthorEmailDisplayName">
    <vt:lpwstr>Laakkonen Annimari (STM)</vt:lpwstr>
  </property>
</Properties>
</file>