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handoutMasterIdLst>
    <p:handoutMasterId r:id="rId9"/>
  </p:handoutMasterIdLst>
  <p:sldIdLst>
    <p:sldId id="263" r:id="rId2"/>
    <p:sldId id="257" r:id="rId3"/>
    <p:sldId id="258" r:id="rId4"/>
    <p:sldId id="259" r:id="rId5"/>
    <p:sldId id="260" r:id="rId6"/>
    <p:sldId id="261" r:id="rId7"/>
  </p:sldIdLst>
  <p:sldSz cx="9144000" cy="6858000" type="screen4x3"/>
  <p:notesSz cx="6858000" cy="9144000"/>
  <p:defaultTextStyle>
    <a:defPPr>
      <a:defRPr lang="fi-FI"/>
    </a:defPPr>
    <a:lvl1pPr algn="l" rtl="0" fontAlgn="base">
      <a:spcBef>
        <a:spcPct val="0"/>
      </a:spcBef>
      <a:spcAft>
        <a:spcPct val="0"/>
      </a:spcAft>
      <a:defRPr kern="120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mn-cs"/>
      </a:defRPr>
    </a:lvl2pPr>
    <a:lvl3pPr marL="914400" algn="l" rtl="0" fontAlgn="base">
      <a:spcBef>
        <a:spcPct val="0"/>
      </a:spcBef>
      <a:spcAft>
        <a:spcPct val="0"/>
      </a:spcAft>
      <a:defRPr kern="1200">
        <a:solidFill>
          <a:schemeClr val="tx1"/>
        </a:solidFill>
        <a:latin typeface="Arial" charset="0"/>
        <a:ea typeface="ＭＳ Ｐゴシック" charset="0"/>
        <a:cs typeface="+mn-cs"/>
      </a:defRPr>
    </a:lvl3pPr>
    <a:lvl4pPr marL="1371600" algn="l" rtl="0" fontAlgn="base">
      <a:spcBef>
        <a:spcPct val="0"/>
      </a:spcBef>
      <a:spcAft>
        <a:spcPct val="0"/>
      </a:spcAft>
      <a:defRPr kern="1200">
        <a:solidFill>
          <a:schemeClr val="tx1"/>
        </a:solidFill>
        <a:latin typeface="Arial" charset="0"/>
        <a:ea typeface="ＭＳ Ｐゴシック" charset="0"/>
        <a:cs typeface="+mn-cs"/>
      </a:defRPr>
    </a:lvl4pPr>
    <a:lvl5pPr marL="1828800" algn="l" rtl="0" fontAlgn="base">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7D8D8"/>
    <a:srgbClr val="BFC0C1"/>
    <a:srgbClr val="A0A1A2"/>
    <a:srgbClr val="808183"/>
    <a:srgbClr val="66C2CA"/>
    <a:srgbClr val="FCECB9"/>
    <a:srgbClr val="F2B566"/>
    <a:srgbClr val="F5CD66"/>
    <a:srgbClr val="DEDFE0"/>
    <a:srgbClr val="009A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53" autoAdjust="0"/>
    <p:restoredTop sz="94660"/>
  </p:normalViewPr>
  <p:slideViewPr>
    <p:cSldViewPr showGuides="1">
      <p:cViewPr varScale="1">
        <p:scale>
          <a:sx n="34" d="100"/>
          <a:sy n="34" d="100"/>
        </p:scale>
        <p:origin x="-998" y="-77"/>
      </p:cViewPr>
      <p:guideLst>
        <p:guide orient="horz" pos="4221"/>
        <p:guide orient="horz" pos="3749"/>
        <p:guide orient="horz" pos="169"/>
        <p:guide orient="horz" pos="888"/>
        <p:guide orient="horz" pos="976"/>
        <p:guide orient="horz" pos="3748"/>
        <p:guide pos="5284"/>
        <p:guide pos="540"/>
        <p:guide pos="431"/>
        <p:guide pos="704"/>
      </p:guideLst>
    </p:cSldViewPr>
  </p:slideViewPr>
  <p:notesTextViewPr>
    <p:cViewPr>
      <p:scale>
        <a:sx n="100" d="100"/>
        <a:sy n="100" d="100"/>
      </p:scale>
      <p:origin x="0" y="0"/>
    </p:cViewPr>
  </p:notesTextViewPr>
  <p:sorterViewPr>
    <p:cViewPr>
      <p:scale>
        <a:sx n="66" d="100"/>
        <a:sy n="66" d="100"/>
      </p:scale>
      <p:origin x="0" y="0"/>
    </p:cViewPr>
  </p:sorterViewPr>
  <p:notesViewPr>
    <p:cSldViewPr showGuides="1">
      <p:cViewPr varScale="1">
        <p:scale>
          <a:sx n="74" d="100"/>
          <a:sy n="74" d="100"/>
        </p:scale>
        <p:origin x="-2100" y="-90"/>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ea typeface="+mn-ea"/>
              </a:defRPr>
            </a:lvl1pPr>
          </a:lstStyle>
          <a:p>
            <a:pPr>
              <a:defRPr/>
            </a:pPr>
            <a:endParaRPr lang="fi-FI"/>
          </a:p>
        </p:txBody>
      </p:sp>
      <p:sp>
        <p:nvSpPr>
          <p:cNvPr id="5123" name="Rectangle 3"/>
          <p:cNvSpPr>
            <a:spLocks noGrp="1" noChangeArrowheads="1"/>
          </p:cNvSpPr>
          <p:nvPr>
            <p:ph type="dt" sz="quarter"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ea typeface="+mn-ea"/>
              </a:defRPr>
            </a:lvl1pPr>
          </a:lstStyle>
          <a:p>
            <a:pPr>
              <a:defRPr/>
            </a:pPr>
            <a:endParaRPr lang="fi-FI"/>
          </a:p>
        </p:txBody>
      </p:sp>
      <p:sp>
        <p:nvSpPr>
          <p:cNvPr id="5124" name="Rectangle 4"/>
          <p:cNvSpPr>
            <a:spLocks noGrp="1" noChangeArrowheads="1"/>
          </p:cNvSpPr>
          <p:nvPr>
            <p:ph type="ftr" sz="quarter" idx="2"/>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ea typeface="+mn-ea"/>
              </a:defRPr>
            </a:lvl1pPr>
          </a:lstStyle>
          <a:p>
            <a:pPr>
              <a:defRPr/>
            </a:pPr>
            <a:endParaRPr lang="fi-FI"/>
          </a:p>
        </p:txBody>
      </p:sp>
      <p:sp>
        <p:nvSpPr>
          <p:cNvPr id="5125" name="Rectangle 5"/>
          <p:cNvSpPr>
            <a:spLocks noGrp="1" noChangeArrowheads="1"/>
          </p:cNvSpPr>
          <p:nvPr>
            <p:ph type="sldNum" sz="quarter" idx="3"/>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vl1pPr>
          </a:lstStyle>
          <a:p>
            <a:fld id="{B79FB4AD-D2BE-BB4E-A745-C2F9E3E423E1}" type="slidenum">
              <a:rPr lang="fi-FI"/>
              <a:pPr/>
              <a:t>‹#›</a:t>
            </a:fld>
            <a:endParaRPr lang="fi-FI"/>
          </a:p>
        </p:txBody>
      </p:sp>
    </p:spTree>
    <p:extLst>
      <p:ext uri="{BB962C8B-B14F-4D97-AF65-F5344CB8AC3E}">
        <p14:creationId xmlns:p14="http://schemas.microsoft.com/office/powerpoint/2010/main" val="4272943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800">
                <a:ea typeface="+mn-ea"/>
              </a:defRPr>
            </a:lvl1pPr>
          </a:lstStyle>
          <a:p>
            <a:pPr>
              <a:defRPr/>
            </a:pPr>
            <a:endParaRPr lang="fi-FI"/>
          </a:p>
        </p:txBody>
      </p:sp>
      <p:sp>
        <p:nvSpPr>
          <p:cNvPr id="7171"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ea typeface="+mn-ea"/>
              </a:defRPr>
            </a:lvl1pPr>
          </a:lstStyle>
          <a:p>
            <a:pPr>
              <a:defRPr/>
            </a:pPr>
            <a:endParaRPr lang="fi-FI"/>
          </a:p>
        </p:txBody>
      </p:sp>
      <p:sp>
        <p:nvSpPr>
          <p:cNvPr id="1536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7173" name="Rectangle 5"/>
          <p:cNvSpPr>
            <a:spLocks noGrp="1" noChangeArrowheads="1"/>
          </p:cNvSpPr>
          <p:nvPr>
            <p:ph type="body" sz="quarter" idx="3"/>
          </p:nvPr>
        </p:nvSpPr>
        <p:spPr bwMode="auto">
          <a:xfrm>
            <a:off x="1052513" y="4343400"/>
            <a:ext cx="4752975" cy="43322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fi-FI" noProof="0" smtClean="0"/>
              <a:t>Click to edit Master text styles</a:t>
            </a:r>
          </a:p>
          <a:p>
            <a:pPr lvl="1"/>
            <a:r>
              <a:rPr lang="fi-FI" noProof="0" smtClean="0"/>
              <a:t>Second level</a:t>
            </a:r>
          </a:p>
          <a:p>
            <a:pPr lvl="2"/>
            <a:r>
              <a:rPr lang="fi-FI" noProof="0" smtClean="0"/>
              <a:t>Third level</a:t>
            </a:r>
          </a:p>
          <a:p>
            <a:pPr lvl="3"/>
            <a:r>
              <a:rPr lang="fi-FI" noProof="0" smtClean="0"/>
              <a:t>Fourth level</a:t>
            </a:r>
          </a:p>
          <a:p>
            <a:pPr lvl="4"/>
            <a:r>
              <a:rPr lang="fi-FI" noProof="0" smtClean="0"/>
              <a:t>Fifth level</a:t>
            </a:r>
          </a:p>
        </p:txBody>
      </p:sp>
      <p:sp>
        <p:nvSpPr>
          <p:cNvPr id="7174"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800">
                <a:ea typeface="+mn-ea"/>
              </a:defRPr>
            </a:lvl1pPr>
          </a:lstStyle>
          <a:p>
            <a:pPr>
              <a:defRPr/>
            </a:pPr>
            <a:endParaRPr lang="fi-FI"/>
          </a:p>
        </p:txBody>
      </p:sp>
      <p:sp>
        <p:nvSpPr>
          <p:cNvPr id="7175"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800"/>
            </a:lvl1pPr>
          </a:lstStyle>
          <a:p>
            <a:fld id="{10B3A005-E901-A449-87E2-F4824C81E4D3}" type="slidenum">
              <a:rPr lang="fi-FI"/>
              <a:pPr/>
              <a:t>‹#›</a:t>
            </a:fld>
            <a:endParaRPr lang="fi-FI"/>
          </a:p>
        </p:txBody>
      </p:sp>
    </p:spTree>
    <p:extLst>
      <p:ext uri="{BB962C8B-B14F-4D97-AF65-F5344CB8AC3E}">
        <p14:creationId xmlns:p14="http://schemas.microsoft.com/office/powerpoint/2010/main" val="3350375082"/>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Arial" charset="0"/>
        <a:ea typeface="ＭＳ Ｐゴシック" charset="0"/>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1">
    <p:spTree>
      <p:nvGrpSpPr>
        <p:cNvPr id="1" name=""/>
        <p:cNvGrpSpPr/>
        <p:nvPr/>
      </p:nvGrpSpPr>
      <p:grpSpPr>
        <a:xfrm>
          <a:off x="0" y="0"/>
          <a:ext cx="0" cy="0"/>
          <a:chOff x="0" y="0"/>
          <a:chExt cx="0" cy="0"/>
        </a:xfrm>
      </p:grpSpPr>
      <p:pic>
        <p:nvPicPr>
          <p:cNvPr id="10" name="Picture 9" descr="STM_Kaari_1_RGB.png"/>
          <p:cNvPicPr>
            <a:picLocks noChangeAspect="1"/>
          </p:cNvPicPr>
          <p:nvPr userDrawn="1"/>
        </p:nvPicPr>
        <p:blipFill rotWithShape="1">
          <a:blip r:embed="rId2" cstate="email">
            <a:extLst>
              <a:ext uri="{28A0092B-C50C-407E-A947-70E740481C1C}">
                <a14:useLocalDpi xmlns:a14="http://schemas.microsoft.com/office/drawing/2010/main" val="0"/>
              </a:ext>
            </a:extLst>
          </a:blip>
          <a:srcRect t="27408"/>
          <a:stretch/>
        </p:blipFill>
        <p:spPr>
          <a:xfrm>
            <a:off x="0" y="1879600"/>
            <a:ext cx="9144000" cy="4978400"/>
          </a:xfrm>
          <a:prstGeom prst="rect">
            <a:avLst/>
          </a:prstGeom>
        </p:spPr>
      </p:pic>
      <p:sp>
        <p:nvSpPr>
          <p:cNvPr id="3076" name="Rectangle 4"/>
          <p:cNvSpPr>
            <a:spLocks noGrp="1" noChangeArrowheads="1"/>
          </p:cNvSpPr>
          <p:nvPr>
            <p:ph type="ctrTitle"/>
          </p:nvPr>
        </p:nvSpPr>
        <p:spPr>
          <a:xfrm>
            <a:off x="1692274" y="836613"/>
            <a:ext cx="4945063" cy="1800225"/>
          </a:xfrm>
        </p:spPr>
        <p:txBody>
          <a:bodyPr>
            <a:normAutofit/>
          </a:bodyPr>
          <a:lstStyle>
            <a:lvl1pPr>
              <a:defRPr sz="3600" b="0" cap="all"/>
            </a:lvl1pPr>
          </a:lstStyle>
          <a:p>
            <a:r>
              <a:rPr lang="fi-FI" smtClean="0"/>
              <a:t>Muokkaa perustyyl. napsautt.</a:t>
            </a:r>
            <a:endParaRPr lang="fi-FI" dirty="0"/>
          </a:p>
        </p:txBody>
      </p:sp>
      <p:sp>
        <p:nvSpPr>
          <p:cNvPr id="3077" name="Rectangle 5"/>
          <p:cNvSpPr>
            <a:spLocks noGrp="1" noChangeArrowheads="1"/>
          </p:cNvSpPr>
          <p:nvPr>
            <p:ph type="subTitle" idx="1"/>
          </p:nvPr>
        </p:nvSpPr>
        <p:spPr>
          <a:xfrm>
            <a:off x="1692274" y="2636838"/>
            <a:ext cx="4945063" cy="1079500"/>
          </a:xfrm>
        </p:spPr>
        <p:txBody>
          <a:bodyPr>
            <a:normAutofit/>
          </a:bodyPr>
          <a:lstStyle>
            <a:lvl1pPr marL="0" indent="0">
              <a:buFont typeface="Wingdings" pitchFamily="64" charset="2"/>
              <a:buNone/>
              <a:defRPr sz="2800" b="1"/>
            </a:lvl1pPr>
          </a:lstStyle>
          <a:p>
            <a:r>
              <a:rPr lang="fi-FI" smtClean="0"/>
              <a:t>Muokkaa alaotsikon perustyyliä napsautt.</a:t>
            </a:r>
            <a:endParaRPr lang="fi-FI" dirty="0"/>
          </a:p>
        </p:txBody>
      </p:sp>
      <p:sp>
        <p:nvSpPr>
          <p:cNvPr id="7" name="Date Placeholder 1"/>
          <p:cNvSpPr txBox="1">
            <a:spLocks/>
          </p:cNvSpPr>
          <p:nvPr userDrawn="1"/>
        </p:nvSpPr>
        <p:spPr>
          <a:xfrm>
            <a:off x="3959224" y="3767138"/>
            <a:ext cx="720000" cy="219075"/>
          </a:xfrm>
          <a:prstGeom prst="rect">
            <a:avLst/>
          </a:prstGeom>
        </p:spPr>
        <p:txBody>
          <a:bodyPr wrap="none" lIns="0" tIns="0" rIns="0" bIns="0" anchor="b"/>
          <a:lstStyle>
            <a:defPPr>
              <a:defRPr lang="fi-FI"/>
            </a:defPPr>
            <a:lvl1pPr algn="l" rtl="0" fontAlgn="base">
              <a:spcBef>
                <a:spcPct val="0"/>
              </a:spcBef>
              <a:spcAft>
                <a:spcPct val="0"/>
              </a:spcAft>
              <a:defRPr sz="900" kern="1200" smtClean="0">
                <a:solidFill>
                  <a:schemeClr val="tx1"/>
                </a:solidFill>
                <a:latin typeface="Arial" charset="0"/>
                <a:ea typeface="ＭＳ Ｐゴシック" charset="0"/>
                <a:cs typeface="+mn-cs"/>
              </a:defRPr>
            </a:lvl1pPr>
            <a:lvl2pPr marL="457200" algn="l" rtl="0" fontAlgn="base">
              <a:spcBef>
                <a:spcPct val="0"/>
              </a:spcBef>
              <a:spcAft>
                <a:spcPct val="0"/>
              </a:spcAft>
              <a:defRPr kern="1200">
                <a:solidFill>
                  <a:schemeClr val="tx1"/>
                </a:solidFill>
                <a:latin typeface="Arial" charset="0"/>
                <a:ea typeface="ＭＳ Ｐゴシック" charset="0"/>
                <a:cs typeface="ＭＳ Ｐゴシック" charset="0"/>
              </a:defRPr>
            </a:lvl2pPr>
            <a:lvl3pPr marL="914400" algn="l" rtl="0" fontAlgn="base">
              <a:spcBef>
                <a:spcPct val="0"/>
              </a:spcBef>
              <a:spcAft>
                <a:spcPct val="0"/>
              </a:spcAft>
              <a:defRPr kern="1200">
                <a:solidFill>
                  <a:schemeClr val="tx1"/>
                </a:solidFill>
                <a:latin typeface="Arial" charset="0"/>
                <a:ea typeface="ＭＳ Ｐゴシック" charset="0"/>
                <a:cs typeface="ＭＳ Ｐゴシック" charset="0"/>
              </a:defRPr>
            </a:lvl3pPr>
            <a:lvl4pPr marL="1371600" algn="l" rtl="0" fontAlgn="base">
              <a:spcBef>
                <a:spcPct val="0"/>
              </a:spcBef>
              <a:spcAft>
                <a:spcPct val="0"/>
              </a:spcAft>
              <a:defRPr kern="1200">
                <a:solidFill>
                  <a:schemeClr val="tx1"/>
                </a:solidFill>
                <a:latin typeface="Arial" charset="0"/>
                <a:ea typeface="ＭＳ Ｐゴシック" charset="0"/>
                <a:cs typeface="ＭＳ Ｐゴシック" charset="0"/>
              </a:defRPr>
            </a:lvl4pPr>
            <a:lvl5pPr marL="1828800" algn="l" rtl="0" fontAlgn="base">
              <a:spcBef>
                <a:spcPct val="0"/>
              </a:spcBef>
              <a:spcAft>
                <a:spcPct val="0"/>
              </a:spcAft>
              <a:defRPr kern="1200">
                <a:solidFill>
                  <a:schemeClr val="tx1"/>
                </a:solidFill>
                <a:latin typeface="Arial" charset="0"/>
                <a:ea typeface="ＭＳ Ｐゴシック" charset="0"/>
                <a:cs typeface="ＭＳ Ｐゴシック" charset="0"/>
              </a:defRPr>
            </a:lvl5pPr>
            <a:lvl6pPr marL="2286000" algn="l" defTabSz="457200" rtl="0" eaLnBrk="1" latinLnBrk="0" hangingPunct="1">
              <a:defRPr kern="1200">
                <a:solidFill>
                  <a:schemeClr val="tx1"/>
                </a:solidFill>
                <a:latin typeface="Arial" charset="0"/>
                <a:ea typeface="ＭＳ Ｐゴシック" charset="0"/>
                <a:cs typeface="ＭＳ Ｐゴシック" charset="0"/>
              </a:defRPr>
            </a:lvl6pPr>
            <a:lvl7pPr marL="2743200" algn="l" defTabSz="457200" rtl="0" eaLnBrk="1" latinLnBrk="0" hangingPunct="1">
              <a:defRPr kern="1200">
                <a:solidFill>
                  <a:schemeClr val="tx1"/>
                </a:solidFill>
                <a:latin typeface="Arial" charset="0"/>
                <a:ea typeface="ＭＳ Ｐゴシック" charset="0"/>
                <a:cs typeface="ＭＳ Ｐゴシック" charset="0"/>
              </a:defRPr>
            </a:lvl7pPr>
            <a:lvl8pPr marL="3200400" algn="l" defTabSz="457200" rtl="0" eaLnBrk="1" latinLnBrk="0" hangingPunct="1">
              <a:defRPr kern="1200">
                <a:solidFill>
                  <a:schemeClr val="tx1"/>
                </a:solidFill>
                <a:latin typeface="Arial" charset="0"/>
                <a:ea typeface="ＭＳ Ｐゴシック" charset="0"/>
                <a:cs typeface="ＭＳ Ｐゴシック" charset="0"/>
              </a:defRPr>
            </a:lvl8pPr>
            <a:lvl9pPr marL="3657600" algn="l" defTabSz="457200" rtl="0" eaLnBrk="1" latinLnBrk="0" hangingPunct="1">
              <a:defRPr kern="1200">
                <a:solidFill>
                  <a:schemeClr val="tx1"/>
                </a:solidFill>
                <a:latin typeface="Arial" charset="0"/>
                <a:ea typeface="ＭＳ Ｐゴシック" charset="0"/>
                <a:cs typeface="ＭＳ Ｐゴシック" charset="0"/>
              </a:defRPr>
            </a:lvl9pPr>
          </a:lstStyle>
          <a:p>
            <a:pPr algn="r">
              <a:defRPr/>
            </a:pPr>
            <a:fld id="{F4B2AD4B-1D1A-420B-BC1B-42E7163C011B}" type="datetime1">
              <a:rPr lang="fi-FI" sz="1000" smtClean="0"/>
              <a:t>15.8.2016</a:t>
            </a:fld>
            <a:endParaRPr lang="en-US" sz="1000" dirty="0"/>
          </a:p>
        </p:txBody>
      </p:sp>
      <p:sp>
        <p:nvSpPr>
          <p:cNvPr id="8" name="Footer Placeholder 2"/>
          <p:cNvSpPr>
            <a:spLocks noGrp="1"/>
          </p:cNvSpPr>
          <p:nvPr>
            <p:ph type="ftr" sz="quarter" idx="10"/>
          </p:nvPr>
        </p:nvSpPr>
        <p:spPr>
          <a:xfrm>
            <a:off x="1686790" y="3767138"/>
            <a:ext cx="2381153" cy="219075"/>
          </a:xfrm>
          <a:prstGeom prst="rect">
            <a:avLst/>
          </a:prstGeom>
        </p:spPr>
        <p:txBody>
          <a:bodyPr lIns="108000" rIns="108000">
            <a:normAutofit/>
          </a:bodyPr>
          <a:lstStyle>
            <a:lvl1pPr algn="l">
              <a:defRPr sz="1000">
                <a:solidFill>
                  <a:schemeClr val="tx1"/>
                </a:solidFill>
                <a:cs typeface="+mn-cs"/>
              </a:defRPr>
            </a:lvl1pPr>
          </a:lstStyle>
          <a:p>
            <a:pPr>
              <a:defRPr/>
            </a:pPr>
            <a:r>
              <a:rPr lang="en-US" dirty="0" err="1" smtClean="0"/>
              <a:t>Etunimi</a:t>
            </a:r>
            <a:r>
              <a:rPr lang="en-US" dirty="0" smtClean="0"/>
              <a:t> </a:t>
            </a:r>
            <a:r>
              <a:rPr lang="en-US" dirty="0" err="1" smtClean="0"/>
              <a:t>Sukunimi</a:t>
            </a:r>
            <a:endParaRPr lang="en-US" dirty="0"/>
          </a:p>
        </p:txBody>
      </p:sp>
      <p:pic>
        <p:nvPicPr>
          <p:cNvPr id="9" name="Picture 8"/>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6617970" y="6571828"/>
            <a:ext cx="2165652" cy="157955"/>
          </a:xfrm>
          <a:prstGeom prst="rect">
            <a:avLst/>
          </a:prstGeom>
        </p:spPr>
      </p:pic>
    </p:spTree>
    <p:extLst>
      <p:ext uri="{BB962C8B-B14F-4D97-AF65-F5344CB8AC3E}">
        <p14:creationId xmlns:p14="http://schemas.microsoft.com/office/powerpoint/2010/main" val="2094951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Vain otsikk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pPr>
              <a:defRPr/>
            </a:pPr>
            <a:fld id="{795D60AD-FD90-4CA6-8DB3-EEA28860C56B}"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Tree>
    <p:extLst>
      <p:ext uri="{BB962C8B-B14F-4D97-AF65-F5344CB8AC3E}">
        <p14:creationId xmlns:p14="http://schemas.microsoft.com/office/powerpoint/2010/main" val="268661503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Otsikko ja sisältö">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i-FI" smtClean="0"/>
              <a:t>Muokkaa perustyyl. napsautt.</a:t>
            </a:r>
            <a:endParaRPr lang="en-US" dirty="0"/>
          </a:p>
        </p:txBody>
      </p:sp>
      <p:sp>
        <p:nvSpPr>
          <p:cNvPr id="3" name="Date Placeholder 2"/>
          <p:cNvSpPr>
            <a:spLocks noGrp="1"/>
          </p:cNvSpPr>
          <p:nvPr>
            <p:ph type="dt" sz="half" idx="10"/>
          </p:nvPr>
        </p:nvSpPr>
        <p:spPr/>
        <p:txBody>
          <a:bodyPr/>
          <a:lstStyle/>
          <a:p>
            <a:pPr>
              <a:defRPr/>
            </a:pPr>
            <a:fld id="{38806D21-A69E-4844-8433-84900AE49AE6}"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8" name="Content Placeholder 2"/>
          <p:cNvSpPr>
            <a:spLocks noGrp="1"/>
          </p:cNvSpPr>
          <p:nvPr>
            <p:ph idx="1"/>
          </p:nvPr>
        </p:nvSpPr>
        <p:spPr>
          <a:xfrm>
            <a:off x="755650" y="1557338"/>
            <a:ext cx="7632700" cy="4392612"/>
          </a:xfrm>
        </p:spPr>
        <p:txBody>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01679394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Osan ylätunnist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E7C34C7C-7DB0-4590-B910-CD3D7CCBBEE7}"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8" name="Rectangle 4"/>
          <p:cNvSpPr>
            <a:spLocks noGrp="1" noChangeArrowheads="1"/>
          </p:cNvSpPr>
          <p:nvPr>
            <p:ph type="ctrTitle"/>
          </p:nvPr>
        </p:nvSpPr>
        <p:spPr>
          <a:xfrm>
            <a:off x="750888" y="1252036"/>
            <a:ext cx="7637462" cy="1800225"/>
          </a:xfrm>
        </p:spPr>
        <p:txBody>
          <a:bodyPr>
            <a:normAutofit/>
          </a:bodyPr>
          <a:lstStyle>
            <a:lvl1pPr>
              <a:defRPr sz="3600" b="0" cap="all"/>
            </a:lvl1pPr>
          </a:lstStyle>
          <a:p>
            <a:r>
              <a:rPr lang="fi-FI" smtClean="0"/>
              <a:t>Muokkaa perustyyl. napsautt.</a:t>
            </a:r>
            <a:endParaRPr lang="fi-FI" dirty="0"/>
          </a:p>
        </p:txBody>
      </p:sp>
      <p:sp>
        <p:nvSpPr>
          <p:cNvPr id="9" name="Rectangle 5"/>
          <p:cNvSpPr>
            <a:spLocks noGrp="1" noChangeArrowheads="1"/>
          </p:cNvSpPr>
          <p:nvPr>
            <p:ph type="subTitle" idx="1"/>
          </p:nvPr>
        </p:nvSpPr>
        <p:spPr>
          <a:xfrm>
            <a:off x="750888" y="3052261"/>
            <a:ext cx="7637462" cy="1079500"/>
          </a:xfrm>
        </p:spPr>
        <p:txBody>
          <a:bodyPr>
            <a:normAutofit/>
          </a:bodyPr>
          <a:lstStyle>
            <a:lvl1pPr marL="0" indent="0">
              <a:buFont typeface="Wingdings" pitchFamily="64" charset="2"/>
              <a:buNone/>
              <a:defRPr sz="2800" b="1"/>
            </a:lvl1pPr>
          </a:lstStyle>
          <a:p>
            <a:r>
              <a:rPr lang="fi-FI" smtClean="0"/>
              <a:t>Muokkaa alaotsikon perustyyliä napsautt.</a:t>
            </a:r>
            <a:endParaRPr lang="fi-FI" dirty="0"/>
          </a:p>
        </p:txBody>
      </p:sp>
    </p:spTree>
    <p:extLst>
      <p:ext uri="{BB962C8B-B14F-4D97-AF65-F5344CB8AC3E}">
        <p14:creationId xmlns:p14="http://schemas.microsoft.com/office/powerpoint/2010/main" val="24423921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Kaksi sisältökohdetta">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BCA25318-0C7C-420E-880E-5C5AD4F4E654}"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6" name="Title 1"/>
          <p:cNvSpPr>
            <a:spLocks noGrp="1"/>
          </p:cNvSpPr>
          <p:nvPr>
            <p:ph type="title"/>
          </p:nvPr>
        </p:nvSpPr>
        <p:spPr>
          <a:xfrm>
            <a:off x="755650" y="274638"/>
            <a:ext cx="7632700" cy="1138237"/>
          </a:xfrm>
        </p:spPr>
        <p:txBody>
          <a:bodyPr/>
          <a:lstStyle/>
          <a:p>
            <a:r>
              <a:rPr lang="fi-FI" smtClean="0"/>
              <a:t>Muokkaa perustyyl. napsautt.</a:t>
            </a:r>
            <a:endParaRPr lang="fi-FI" dirty="0"/>
          </a:p>
        </p:txBody>
      </p:sp>
      <p:sp>
        <p:nvSpPr>
          <p:cNvPr id="7" name="Content Placeholder 2"/>
          <p:cNvSpPr>
            <a:spLocks noGrp="1"/>
          </p:cNvSpPr>
          <p:nvPr>
            <p:ph sz="half" idx="1"/>
          </p:nvPr>
        </p:nvSpPr>
        <p:spPr>
          <a:xfrm>
            <a:off x="755650" y="1557338"/>
            <a:ext cx="3740150" cy="439261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Content Placeholder 3"/>
          <p:cNvSpPr>
            <a:spLocks noGrp="1"/>
          </p:cNvSpPr>
          <p:nvPr>
            <p:ph sz="half" idx="2"/>
          </p:nvPr>
        </p:nvSpPr>
        <p:spPr>
          <a:xfrm>
            <a:off x="4648200" y="1557338"/>
            <a:ext cx="3740150" cy="4392612"/>
          </a:xfrm>
        </p:spPr>
        <p:txBody>
          <a:bodyPr/>
          <a:lstStyle>
            <a:lvl1pPr>
              <a:defRPr sz="24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11308874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narrow-wide">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6028BB8D-BAED-4DC9-B664-F68A36432E97}"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6" name="Title 1"/>
          <p:cNvSpPr>
            <a:spLocks noGrp="1"/>
          </p:cNvSpPr>
          <p:nvPr>
            <p:ph type="title"/>
          </p:nvPr>
        </p:nvSpPr>
        <p:spPr>
          <a:xfrm>
            <a:off x="755650" y="274638"/>
            <a:ext cx="7632700" cy="1138237"/>
          </a:xfrm>
        </p:spPr>
        <p:txBody>
          <a:bodyPr/>
          <a:lstStyle/>
          <a:p>
            <a:r>
              <a:rPr lang="fi-FI" smtClean="0"/>
              <a:t>Muokkaa perustyyl. napsautt.</a:t>
            </a:r>
            <a:endParaRPr lang="fi-FI" dirty="0"/>
          </a:p>
        </p:txBody>
      </p:sp>
      <p:sp>
        <p:nvSpPr>
          <p:cNvPr id="7" name="Sisällön paikkamerkki 2"/>
          <p:cNvSpPr>
            <a:spLocks noGrp="1"/>
          </p:cNvSpPr>
          <p:nvPr>
            <p:ph sz="half" idx="1"/>
          </p:nvPr>
        </p:nvSpPr>
        <p:spPr>
          <a:xfrm>
            <a:off x="755650" y="1557338"/>
            <a:ext cx="2340000" cy="4392612"/>
          </a:xfrm>
        </p:spPr>
        <p:txBody>
          <a:bodyP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p:txBody>
      </p:sp>
      <p:sp>
        <p:nvSpPr>
          <p:cNvPr id="8" name="Sisällön paikkamerkki 3"/>
          <p:cNvSpPr>
            <a:spLocks noGrp="1"/>
          </p:cNvSpPr>
          <p:nvPr>
            <p:ph sz="half" idx="2"/>
          </p:nvPr>
        </p:nvSpPr>
        <p:spPr>
          <a:xfrm>
            <a:off x="3288145" y="1557338"/>
            <a:ext cx="5098473"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793342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Four Conten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DF836A9D-82AA-4E5A-85E7-7E5126934732}"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6" name="Title 1"/>
          <p:cNvSpPr>
            <a:spLocks noGrp="1"/>
          </p:cNvSpPr>
          <p:nvPr>
            <p:ph type="title"/>
          </p:nvPr>
        </p:nvSpPr>
        <p:spPr>
          <a:xfrm>
            <a:off x="755650" y="274638"/>
            <a:ext cx="7632700" cy="1138237"/>
          </a:xfrm>
        </p:spPr>
        <p:txBody>
          <a:bodyPr/>
          <a:lstStyle/>
          <a:p>
            <a:r>
              <a:rPr lang="fi-FI" smtClean="0"/>
              <a:t>Muokkaa perustyyl. napsautt.</a:t>
            </a:r>
            <a:endParaRPr lang="fi-FI"/>
          </a:p>
        </p:txBody>
      </p:sp>
      <p:sp>
        <p:nvSpPr>
          <p:cNvPr id="8" name="Sisällön paikkamerkki 3"/>
          <p:cNvSpPr>
            <a:spLocks noGrp="1"/>
          </p:cNvSpPr>
          <p:nvPr>
            <p:ph sz="half" idx="2"/>
          </p:nvPr>
        </p:nvSpPr>
        <p:spPr>
          <a:xfrm>
            <a:off x="3288145" y="1557338"/>
            <a:ext cx="5098473"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1" name="Picture Placeholder 10"/>
          <p:cNvSpPr>
            <a:spLocks noGrp="1"/>
          </p:cNvSpPr>
          <p:nvPr>
            <p:ph type="pic" sz="quarter" idx="15"/>
          </p:nvPr>
        </p:nvSpPr>
        <p:spPr>
          <a:xfrm>
            <a:off x="756741" y="1557338"/>
            <a:ext cx="2340000" cy="1342800"/>
          </a:xfrm>
        </p:spPr>
        <p:txBody>
          <a:bodyPr/>
          <a:lstStyle/>
          <a:p>
            <a:r>
              <a:rPr lang="fi-FI" smtClean="0"/>
              <a:t>Lisää kuva napsauttamalla kuvaketta</a:t>
            </a:r>
            <a:endParaRPr lang="en-US"/>
          </a:p>
        </p:txBody>
      </p:sp>
      <p:sp>
        <p:nvSpPr>
          <p:cNvPr id="12" name="Picture Placeholder 10"/>
          <p:cNvSpPr>
            <a:spLocks noGrp="1"/>
          </p:cNvSpPr>
          <p:nvPr>
            <p:ph type="pic" sz="quarter" idx="16"/>
          </p:nvPr>
        </p:nvSpPr>
        <p:spPr>
          <a:xfrm>
            <a:off x="756741" y="3082244"/>
            <a:ext cx="2340000" cy="1342800"/>
          </a:xfrm>
        </p:spPr>
        <p:txBody>
          <a:bodyPr/>
          <a:lstStyle/>
          <a:p>
            <a:r>
              <a:rPr lang="fi-FI" smtClean="0"/>
              <a:t>Lisää kuva napsauttamalla kuvaketta</a:t>
            </a:r>
            <a:endParaRPr lang="en-US"/>
          </a:p>
        </p:txBody>
      </p:sp>
      <p:sp>
        <p:nvSpPr>
          <p:cNvPr id="13" name="Picture Placeholder 10"/>
          <p:cNvSpPr>
            <a:spLocks noGrp="1"/>
          </p:cNvSpPr>
          <p:nvPr>
            <p:ph type="pic" sz="quarter" idx="17"/>
          </p:nvPr>
        </p:nvSpPr>
        <p:spPr>
          <a:xfrm>
            <a:off x="756741" y="4607150"/>
            <a:ext cx="2340000" cy="1342800"/>
          </a:xfrm>
        </p:spPr>
        <p:txBody>
          <a:bodyPr/>
          <a:lstStyle/>
          <a:p>
            <a:r>
              <a:rPr lang="fi-FI" smtClean="0"/>
              <a:t>Lisää kuva napsauttamalla kuvaketta</a:t>
            </a:r>
            <a:endParaRPr lang="en-US"/>
          </a:p>
        </p:txBody>
      </p:sp>
    </p:spTree>
    <p:extLst>
      <p:ext uri="{BB962C8B-B14F-4D97-AF65-F5344CB8AC3E}">
        <p14:creationId xmlns:p14="http://schemas.microsoft.com/office/powerpoint/2010/main" val="14118986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wo Content wide-narrow">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0D52DA78-B56B-4B8F-A2F4-A24665150DD4}"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6" name="Title 1"/>
          <p:cNvSpPr>
            <a:spLocks noGrp="1"/>
          </p:cNvSpPr>
          <p:nvPr>
            <p:ph type="title"/>
          </p:nvPr>
        </p:nvSpPr>
        <p:spPr>
          <a:xfrm>
            <a:off x="755650" y="274638"/>
            <a:ext cx="7632700" cy="1138237"/>
          </a:xfrm>
        </p:spPr>
        <p:txBody>
          <a:bodyPr/>
          <a:lstStyle/>
          <a:p>
            <a:r>
              <a:rPr lang="fi-FI" smtClean="0"/>
              <a:t>Muokkaa perustyyl. napsautt.</a:t>
            </a:r>
            <a:endParaRPr lang="fi-FI"/>
          </a:p>
        </p:txBody>
      </p:sp>
      <p:sp>
        <p:nvSpPr>
          <p:cNvPr id="7" name="Sisällön paikkamerkki 2"/>
          <p:cNvSpPr>
            <a:spLocks noGrp="1"/>
          </p:cNvSpPr>
          <p:nvPr>
            <p:ph sz="half" idx="1"/>
          </p:nvPr>
        </p:nvSpPr>
        <p:spPr>
          <a:xfrm>
            <a:off x="6037816" y="1557338"/>
            <a:ext cx="2340000" cy="4392612"/>
          </a:xfrm>
        </p:spPr>
        <p:txBody>
          <a:bodyPr>
            <a:normAutofit/>
          </a:bodyPr>
          <a:lstStyle>
            <a:lvl1pPr>
              <a:defRPr sz="20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p:txBody>
      </p:sp>
      <p:sp>
        <p:nvSpPr>
          <p:cNvPr id="8" name="Sisällön paikkamerkki 3"/>
          <p:cNvSpPr>
            <a:spLocks noGrp="1"/>
          </p:cNvSpPr>
          <p:nvPr>
            <p:ph sz="half" idx="2"/>
          </p:nvPr>
        </p:nvSpPr>
        <p:spPr>
          <a:xfrm>
            <a:off x="755650" y="1557338"/>
            <a:ext cx="5098473" cy="439261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Tree>
    <p:extLst>
      <p:ext uri="{BB962C8B-B14F-4D97-AF65-F5344CB8AC3E}">
        <p14:creationId xmlns:p14="http://schemas.microsoft.com/office/powerpoint/2010/main" val="39255473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wo Content below">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DBA018C7-4833-4C25-BB9C-3BC2B1EC0100}"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6" name="Title 1"/>
          <p:cNvSpPr>
            <a:spLocks noGrp="1"/>
          </p:cNvSpPr>
          <p:nvPr>
            <p:ph type="title"/>
          </p:nvPr>
        </p:nvSpPr>
        <p:spPr>
          <a:xfrm>
            <a:off x="755650" y="274638"/>
            <a:ext cx="7632700" cy="1138237"/>
          </a:xfrm>
        </p:spPr>
        <p:txBody>
          <a:bodyPr/>
          <a:lstStyle/>
          <a:p>
            <a:r>
              <a:rPr lang="fi-FI" smtClean="0"/>
              <a:t>Muokkaa perustyyl. napsautt.</a:t>
            </a:r>
            <a:endParaRPr lang="fi-FI"/>
          </a:p>
        </p:txBody>
      </p:sp>
      <p:sp>
        <p:nvSpPr>
          <p:cNvPr id="8" name="Sisällön paikkamerkki 3"/>
          <p:cNvSpPr>
            <a:spLocks noGrp="1"/>
          </p:cNvSpPr>
          <p:nvPr>
            <p:ph sz="half" idx="2"/>
          </p:nvPr>
        </p:nvSpPr>
        <p:spPr>
          <a:xfrm>
            <a:off x="755650" y="1557337"/>
            <a:ext cx="7630968" cy="25897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0" name="Picture Placeholder 9"/>
          <p:cNvSpPr>
            <a:spLocks noGrp="1"/>
          </p:cNvSpPr>
          <p:nvPr>
            <p:ph type="pic" sz="quarter" idx="13"/>
          </p:nvPr>
        </p:nvSpPr>
        <p:spPr>
          <a:xfrm>
            <a:off x="755650" y="4339682"/>
            <a:ext cx="7632700" cy="1610268"/>
          </a:xfrm>
        </p:spPr>
        <p:txBody>
          <a:bodyPr/>
          <a:lstStyle/>
          <a:p>
            <a:r>
              <a:rPr lang="fi-FI" smtClean="0"/>
              <a:t>Lisää kuva napsauttamalla kuvaketta</a:t>
            </a:r>
            <a:endParaRPr lang="en-US"/>
          </a:p>
        </p:txBody>
      </p:sp>
    </p:spTree>
    <p:extLst>
      <p:ext uri="{BB962C8B-B14F-4D97-AF65-F5344CB8AC3E}">
        <p14:creationId xmlns:p14="http://schemas.microsoft.com/office/powerpoint/2010/main" val="245254338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Four Content below">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pPr>
              <a:defRPr/>
            </a:pPr>
            <a:fld id="{F75D6A59-64D1-4B1C-8848-5D095DEC2180}" type="datetime1">
              <a:rPr lang="fi-FI" smtClean="0"/>
              <a:t>15.8.2016</a:t>
            </a:fld>
            <a:endParaRPr lang="en-US" dirty="0"/>
          </a:p>
        </p:txBody>
      </p:sp>
      <p:sp>
        <p:nvSpPr>
          <p:cNvPr id="4" name="Footer Placeholder 3"/>
          <p:cNvSpPr>
            <a:spLocks noGrp="1"/>
          </p:cNvSpPr>
          <p:nvPr>
            <p:ph type="ftr" sz="quarter" idx="11"/>
          </p:nvPr>
        </p:nvSpPr>
        <p:spPr/>
        <p:txBody>
          <a:bodyPr/>
          <a:lstStyle/>
          <a:p>
            <a:pPr>
              <a:defRPr/>
            </a:pPr>
            <a:r>
              <a:rPr lang="en-US" smtClean="0"/>
              <a:t>Etunimi Sukunimi</a:t>
            </a:r>
            <a:endParaRPr lang="en-US" dirty="0"/>
          </a:p>
        </p:txBody>
      </p:sp>
      <p:sp>
        <p:nvSpPr>
          <p:cNvPr id="5" name="Slide Number Placeholder 4"/>
          <p:cNvSpPr>
            <a:spLocks noGrp="1"/>
          </p:cNvSpPr>
          <p:nvPr>
            <p:ph type="sldNum" sz="quarter" idx="12"/>
          </p:nvPr>
        </p:nvSpPr>
        <p:spPr/>
        <p:txBody>
          <a:bodyPr/>
          <a:lstStyle/>
          <a:p>
            <a:pPr>
              <a:defRPr/>
            </a:pPr>
            <a:fld id="{6FC60A6B-6239-8E47-87C0-C824B76464AC}" type="slidenum">
              <a:rPr lang="en-US" smtClean="0"/>
              <a:pPr>
                <a:defRPr/>
              </a:pPr>
              <a:t>‹#›</a:t>
            </a:fld>
            <a:endParaRPr lang="en-US" dirty="0"/>
          </a:p>
        </p:txBody>
      </p:sp>
      <p:sp>
        <p:nvSpPr>
          <p:cNvPr id="6" name="Title 1"/>
          <p:cNvSpPr>
            <a:spLocks noGrp="1"/>
          </p:cNvSpPr>
          <p:nvPr>
            <p:ph type="title"/>
          </p:nvPr>
        </p:nvSpPr>
        <p:spPr>
          <a:xfrm>
            <a:off x="755650" y="274638"/>
            <a:ext cx="7632700" cy="1138237"/>
          </a:xfrm>
        </p:spPr>
        <p:txBody>
          <a:bodyPr/>
          <a:lstStyle/>
          <a:p>
            <a:r>
              <a:rPr lang="fi-FI" smtClean="0"/>
              <a:t>Muokkaa perustyyl. napsautt.</a:t>
            </a:r>
            <a:endParaRPr lang="fi-FI"/>
          </a:p>
        </p:txBody>
      </p:sp>
      <p:sp>
        <p:nvSpPr>
          <p:cNvPr id="8" name="Sisällön paikkamerkki 3"/>
          <p:cNvSpPr>
            <a:spLocks noGrp="1"/>
          </p:cNvSpPr>
          <p:nvPr>
            <p:ph sz="half" idx="2"/>
          </p:nvPr>
        </p:nvSpPr>
        <p:spPr>
          <a:xfrm>
            <a:off x="755650" y="1557337"/>
            <a:ext cx="7630968" cy="258979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11" name="Picture Placeholder 10"/>
          <p:cNvSpPr>
            <a:spLocks noGrp="1"/>
          </p:cNvSpPr>
          <p:nvPr>
            <p:ph type="pic" sz="quarter" idx="15"/>
          </p:nvPr>
        </p:nvSpPr>
        <p:spPr>
          <a:xfrm>
            <a:off x="5956618" y="4329950"/>
            <a:ext cx="2430000" cy="1620000"/>
          </a:xfrm>
        </p:spPr>
        <p:txBody>
          <a:bodyPr/>
          <a:lstStyle/>
          <a:p>
            <a:r>
              <a:rPr lang="fi-FI" smtClean="0"/>
              <a:t>Lisää kuva napsauttamalla kuvaketta</a:t>
            </a:r>
            <a:endParaRPr lang="en-US"/>
          </a:p>
        </p:txBody>
      </p:sp>
      <p:sp>
        <p:nvSpPr>
          <p:cNvPr id="12" name="Picture Placeholder 10"/>
          <p:cNvSpPr>
            <a:spLocks noGrp="1"/>
          </p:cNvSpPr>
          <p:nvPr>
            <p:ph type="pic" sz="quarter" idx="16"/>
          </p:nvPr>
        </p:nvSpPr>
        <p:spPr>
          <a:xfrm>
            <a:off x="3356134" y="4329950"/>
            <a:ext cx="2430000" cy="1620000"/>
          </a:xfrm>
        </p:spPr>
        <p:txBody>
          <a:bodyPr/>
          <a:lstStyle/>
          <a:p>
            <a:r>
              <a:rPr lang="fi-FI" smtClean="0"/>
              <a:t>Lisää kuva napsauttamalla kuvaketta</a:t>
            </a:r>
            <a:endParaRPr lang="en-US"/>
          </a:p>
        </p:txBody>
      </p:sp>
      <p:sp>
        <p:nvSpPr>
          <p:cNvPr id="13" name="Picture Placeholder 10"/>
          <p:cNvSpPr>
            <a:spLocks noGrp="1"/>
          </p:cNvSpPr>
          <p:nvPr>
            <p:ph type="pic" sz="quarter" idx="17"/>
          </p:nvPr>
        </p:nvSpPr>
        <p:spPr>
          <a:xfrm>
            <a:off x="755650" y="4334201"/>
            <a:ext cx="2430000" cy="1620000"/>
          </a:xfrm>
        </p:spPr>
        <p:txBody>
          <a:bodyPr/>
          <a:lstStyle/>
          <a:p>
            <a:r>
              <a:rPr lang="fi-FI" smtClean="0"/>
              <a:t>Lisää kuva napsauttamalla kuvaketta</a:t>
            </a:r>
            <a:endParaRPr lang="en-US" dirty="0"/>
          </a:p>
        </p:txBody>
      </p:sp>
    </p:spTree>
    <p:extLst>
      <p:ext uri="{BB962C8B-B14F-4D97-AF65-F5344CB8AC3E}">
        <p14:creationId xmlns:p14="http://schemas.microsoft.com/office/powerpoint/2010/main" val="26185227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1" name="Picture 10" descr="STM_Kaari_3_RGB.png"/>
          <p:cNvPicPr>
            <a:picLocks noChangeAspect="1"/>
          </p:cNvPicPr>
          <p:nvPr/>
        </p:nvPicPr>
        <p:blipFill rotWithShape="1">
          <a:blip r:embed="rId12" cstate="email">
            <a:extLst>
              <a:ext uri="{28A0092B-C50C-407E-A947-70E740481C1C}">
                <a14:useLocalDpi xmlns:a14="http://schemas.microsoft.com/office/drawing/2010/main" val="0"/>
              </a:ext>
            </a:extLst>
          </a:blip>
          <a:srcRect l="56944" t="71991"/>
          <a:stretch/>
        </p:blipFill>
        <p:spPr>
          <a:xfrm>
            <a:off x="5207000" y="4937124"/>
            <a:ext cx="3937000" cy="1920875"/>
          </a:xfrm>
          <a:prstGeom prst="rect">
            <a:avLst/>
          </a:prstGeom>
        </p:spPr>
      </p:pic>
      <p:sp>
        <p:nvSpPr>
          <p:cNvPr id="8195" name="Rectangle 2"/>
          <p:cNvSpPr>
            <a:spLocks noGrp="1" noChangeArrowheads="1"/>
          </p:cNvSpPr>
          <p:nvPr>
            <p:ph type="title"/>
          </p:nvPr>
        </p:nvSpPr>
        <p:spPr bwMode="auto">
          <a:xfrm>
            <a:off x="755650" y="274638"/>
            <a:ext cx="7632700" cy="11382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b" anchorCtr="0" compatLnSpc="1">
            <a:prstTxWarp prst="textNoShape">
              <a:avLst/>
            </a:prstTxWarp>
            <a:normAutofit/>
          </a:bodyPr>
          <a:lstStyle/>
          <a:p>
            <a:pPr lvl="0"/>
            <a:r>
              <a:rPr lang="fi-FI" smtClean="0"/>
              <a:t>Muokkaa perustyyl. napsautt.</a:t>
            </a:r>
            <a:endParaRPr lang="fi-FI" dirty="0"/>
          </a:p>
        </p:txBody>
      </p:sp>
      <p:sp>
        <p:nvSpPr>
          <p:cNvPr id="8196" name="Rectangle 3"/>
          <p:cNvSpPr>
            <a:spLocks noGrp="1" noChangeArrowheads="1"/>
          </p:cNvSpPr>
          <p:nvPr>
            <p:ph type="body" idx="1"/>
          </p:nvPr>
        </p:nvSpPr>
        <p:spPr bwMode="auto">
          <a:xfrm>
            <a:off x="755650" y="1557338"/>
            <a:ext cx="7632700" cy="4392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91440" tIns="45720" rIns="91440" bIns="45720" numCol="1" anchor="t" anchorCtr="0" compatLnSpc="1">
            <a:prstTxWarp prst="textNoShape">
              <a:avLst/>
            </a:prstTxWarp>
            <a:normAutofit/>
          </a:bodyPr>
          <a:lstStyle/>
          <a:p>
            <a:pPr lvl="0"/>
            <a:r>
              <a:rPr lang="fi-FI" smtClean="0"/>
              <a:t>Muokkaa tekstin perustyylejä napsauttamalla</a:t>
            </a:r>
          </a:p>
          <a:p>
            <a:pPr lvl="1"/>
            <a:r>
              <a:rPr lang="fi-FI" smtClean="0"/>
              <a:t>toinen taso</a:t>
            </a:r>
          </a:p>
          <a:p>
            <a:pPr lvl="2"/>
            <a:r>
              <a:rPr lang="fi-FI" smtClean="0"/>
              <a:t>kolmas taso</a:t>
            </a:r>
          </a:p>
          <a:p>
            <a:pPr lvl="3"/>
            <a:r>
              <a:rPr lang="fi-FI" smtClean="0"/>
              <a:t>neljäs taso</a:t>
            </a:r>
          </a:p>
          <a:p>
            <a:pPr lvl="4"/>
            <a:r>
              <a:rPr lang="fi-FI" smtClean="0"/>
              <a:t>viides taso</a:t>
            </a:r>
            <a:endParaRPr lang="fi-FI" dirty="0"/>
          </a:p>
        </p:txBody>
      </p:sp>
      <p:sp>
        <p:nvSpPr>
          <p:cNvPr id="8" name="Date Placeholder 1"/>
          <p:cNvSpPr>
            <a:spLocks noGrp="1"/>
          </p:cNvSpPr>
          <p:nvPr>
            <p:ph type="dt" sz="half" idx="2"/>
          </p:nvPr>
        </p:nvSpPr>
        <p:spPr>
          <a:xfrm>
            <a:off x="4616450" y="6505029"/>
            <a:ext cx="720000" cy="219075"/>
          </a:xfrm>
          <a:prstGeom prst="rect">
            <a:avLst/>
          </a:prstGeom>
        </p:spPr>
        <p:txBody>
          <a:bodyPr vert="horz" wrap="none" lIns="0" tIns="0" rIns="0" bIns="0" rtlCol="0" anchor="b" anchorCtr="0"/>
          <a:lstStyle>
            <a:lvl1pPr algn="l">
              <a:defRPr sz="900">
                <a:solidFill>
                  <a:schemeClr val="tx1"/>
                </a:solidFill>
                <a:cs typeface="+mn-cs"/>
              </a:defRPr>
            </a:lvl1pPr>
          </a:lstStyle>
          <a:p>
            <a:pPr>
              <a:defRPr/>
            </a:pPr>
            <a:fld id="{AF7D27D7-79A4-4455-8C81-3CB57B4324D0}" type="datetime1">
              <a:rPr lang="fi-FI" smtClean="0"/>
              <a:t>15.8.2016</a:t>
            </a:fld>
            <a:endParaRPr lang="en-US" dirty="0"/>
          </a:p>
        </p:txBody>
      </p:sp>
      <p:sp>
        <p:nvSpPr>
          <p:cNvPr id="9" name="Footer Placeholder 2"/>
          <p:cNvSpPr>
            <a:spLocks noGrp="1"/>
          </p:cNvSpPr>
          <p:nvPr>
            <p:ph type="ftr" sz="quarter" idx="3"/>
          </p:nvPr>
        </p:nvSpPr>
        <p:spPr>
          <a:xfrm>
            <a:off x="6870700" y="6505029"/>
            <a:ext cx="1519238" cy="219075"/>
          </a:xfrm>
          <a:prstGeom prst="rect">
            <a:avLst/>
          </a:prstGeom>
        </p:spPr>
        <p:txBody>
          <a:bodyPr vert="horz" lIns="0" tIns="0" rIns="0" bIns="0" rtlCol="0" anchor="b" anchorCtr="0"/>
          <a:lstStyle>
            <a:lvl1pPr algn="r">
              <a:defRPr sz="900">
                <a:solidFill>
                  <a:schemeClr val="tx1"/>
                </a:solidFill>
                <a:cs typeface="+mn-cs"/>
              </a:defRPr>
            </a:lvl1pPr>
          </a:lstStyle>
          <a:p>
            <a:pPr>
              <a:defRPr/>
            </a:pPr>
            <a:r>
              <a:rPr lang="en-US" dirty="0" err="1" smtClean="0"/>
              <a:t>Etunimi</a:t>
            </a:r>
            <a:r>
              <a:rPr lang="en-US" dirty="0" smtClean="0"/>
              <a:t> </a:t>
            </a:r>
            <a:r>
              <a:rPr lang="en-US" dirty="0" err="1" smtClean="0"/>
              <a:t>Sukunimi</a:t>
            </a:r>
            <a:endParaRPr lang="en-US" dirty="0"/>
          </a:p>
        </p:txBody>
      </p:sp>
      <p:sp>
        <p:nvSpPr>
          <p:cNvPr id="10" name="Slide Number Placeholder 3"/>
          <p:cNvSpPr>
            <a:spLocks noGrp="1"/>
          </p:cNvSpPr>
          <p:nvPr>
            <p:ph type="sldNum" sz="quarter" idx="4"/>
          </p:nvPr>
        </p:nvSpPr>
        <p:spPr>
          <a:xfrm>
            <a:off x="4046538" y="6505029"/>
            <a:ext cx="466725" cy="219075"/>
          </a:xfrm>
          <a:prstGeom prst="rect">
            <a:avLst/>
          </a:prstGeom>
        </p:spPr>
        <p:txBody>
          <a:bodyPr vert="horz" lIns="0" tIns="0" rIns="0" bIns="0" rtlCol="0" anchor="b" anchorCtr="0"/>
          <a:lstStyle>
            <a:lvl1pPr algn="r">
              <a:defRPr sz="900">
                <a:solidFill>
                  <a:schemeClr val="tx1"/>
                </a:solidFill>
                <a:cs typeface="+mn-cs"/>
              </a:defRPr>
            </a:lvl1pPr>
          </a:lstStyle>
          <a:p>
            <a:pPr>
              <a:defRPr/>
            </a:pPr>
            <a:fld id="{6FC60A6B-6239-8E47-87C0-C824B76464AC}" type="slidenum">
              <a:rPr lang="en-US"/>
              <a:pPr>
                <a:defRPr/>
              </a:pPr>
              <a:t>‹#›</a:t>
            </a:fld>
            <a:endParaRPr lang="en-US" dirty="0"/>
          </a:p>
        </p:txBody>
      </p:sp>
      <p:pic>
        <p:nvPicPr>
          <p:cNvPr id="3" name="Picture 2"/>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1115621" y="6571828"/>
            <a:ext cx="2165652" cy="157955"/>
          </a:xfrm>
          <a:prstGeom prst="rect">
            <a:avLst/>
          </a:prstGeom>
        </p:spPr>
      </p:pic>
    </p:spTree>
  </p:cSld>
  <p:clrMap bg1="lt1" tx1="dk1" bg2="lt2" tx2="dk2" accent1="accent1" accent2="accent2" accent3="accent3" accent4="accent4" accent5="accent5" accent6="accent6" hlink="hlink" folHlink="folHlink"/>
  <p:sldLayoutIdLst>
    <p:sldLayoutId id="2147483777"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8" r:id="rId10"/>
  </p:sldLayoutIdLst>
  <p:hf hdr="0"/>
  <p:txStyles>
    <p:titleStyle>
      <a:lvl1pPr algn="l" rtl="0" eaLnBrk="1" fontAlgn="base" hangingPunct="1">
        <a:spcBef>
          <a:spcPct val="0"/>
        </a:spcBef>
        <a:spcAft>
          <a:spcPct val="0"/>
        </a:spcAft>
        <a:defRPr sz="2600" b="1">
          <a:solidFill>
            <a:schemeClr val="tx2"/>
          </a:solidFill>
          <a:latin typeface="+mj-lt"/>
          <a:ea typeface="ＭＳ Ｐゴシック" charset="0"/>
          <a:cs typeface="+mj-cs"/>
        </a:defRPr>
      </a:lvl1pPr>
      <a:lvl2pPr algn="l" rtl="0" eaLnBrk="1" fontAlgn="base" hangingPunct="1">
        <a:spcBef>
          <a:spcPct val="0"/>
        </a:spcBef>
        <a:spcAft>
          <a:spcPct val="0"/>
        </a:spcAft>
        <a:defRPr sz="2600" b="1">
          <a:solidFill>
            <a:schemeClr val="tx2"/>
          </a:solidFill>
          <a:latin typeface="Arial" charset="0"/>
          <a:ea typeface="ＭＳ Ｐゴシック" charset="0"/>
        </a:defRPr>
      </a:lvl2pPr>
      <a:lvl3pPr algn="l" rtl="0" eaLnBrk="1" fontAlgn="base" hangingPunct="1">
        <a:spcBef>
          <a:spcPct val="0"/>
        </a:spcBef>
        <a:spcAft>
          <a:spcPct val="0"/>
        </a:spcAft>
        <a:defRPr sz="2600" b="1">
          <a:solidFill>
            <a:schemeClr val="tx2"/>
          </a:solidFill>
          <a:latin typeface="Arial" charset="0"/>
          <a:ea typeface="ＭＳ Ｐゴシック" charset="0"/>
        </a:defRPr>
      </a:lvl3pPr>
      <a:lvl4pPr algn="l" rtl="0" eaLnBrk="1" fontAlgn="base" hangingPunct="1">
        <a:spcBef>
          <a:spcPct val="0"/>
        </a:spcBef>
        <a:spcAft>
          <a:spcPct val="0"/>
        </a:spcAft>
        <a:defRPr sz="2600" b="1">
          <a:solidFill>
            <a:schemeClr val="tx2"/>
          </a:solidFill>
          <a:latin typeface="Arial" charset="0"/>
          <a:ea typeface="ＭＳ Ｐゴシック" charset="0"/>
        </a:defRPr>
      </a:lvl4pPr>
      <a:lvl5pPr algn="l" rtl="0" eaLnBrk="1" fontAlgn="base" hangingPunct="1">
        <a:spcBef>
          <a:spcPct val="0"/>
        </a:spcBef>
        <a:spcAft>
          <a:spcPct val="0"/>
        </a:spcAft>
        <a:defRPr sz="2600" b="1">
          <a:solidFill>
            <a:schemeClr val="tx2"/>
          </a:solidFill>
          <a:latin typeface="Arial" charset="0"/>
          <a:ea typeface="ＭＳ Ｐゴシック" charset="0"/>
        </a:defRPr>
      </a:lvl5pPr>
      <a:lvl6pPr marL="457200" algn="l" rtl="0" eaLnBrk="1" fontAlgn="base" hangingPunct="1">
        <a:spcBef>
          <a:spcPct val="0"/>
        </a:spcBef>
        <a:spcAft>
          <a:spcPct val="0"/>
        </a:spcAft>
        <a:defRPr sz="2600" b="1">
          <a:solidFill>
            <a:schemeClr val="tx2"/>
          </a:solidFill>
          <a:latin typeface="Arial" charset="0"/>
        </a:defRPr>
      </a:lvl6pPr>
      <a:lvl7pPr marL="914400" algn="l" rtl="0" eaLnBrk="1" fontAlgn="base" hangingPunct="1">
        <a:spcBef>
          <a:spcPct val="0"/>
        </a:spcBef>
        <a:spcAft>
          <a:spcPct val="0"/>
        </a:spcAft>
        <a:defRPr sz="2600" b="1">
          <a:solidFill>
            <a:schemeClr val="tx2"/>
          </a:solidFill>
          <a:latin typeface="Arial" charset="0"/>
        </a:defRPr>
      </a:lvl7pPr>
      <a:lvl8pPr marL="1371600" algn="l" rtl="0" eaLnBrk="1" fontAlgn="base" hangingPunct="1">
        <a:spcBef>
          <a:spcPct val="0"/>
        </a:spcBef>
        <a:spcAft>
          <a:spcPct val="0"/>
        </a:spcAft>
        <a:defRPr sz="2600" b="1">
          <a:solidFill>
            <a:schemeClr val="tx2"/>
          </a:solidFill>
          <a:latin typeface="Arial" charset="0"/>
        </a:defRPr>
      </a:lvl8pPr>
      <a:lvl9pPr marL="1828800" algn="l" rtl="0" eaLnBrk="1" fontAlgn="base" hangingPunct="1">
        <a:spcBef>
          <a:spcPct val="0"/>
        </a:spcBef>
        <a:spcAft>
          <a:spcPct val="0"/>
        </a:spcAft>
        <a:defRPr sz="2600" b="1">
          <a:solidFill>
            <a:schemeClr val="tx2"/>
          </a:solidFill>
          <a:latin typeface="Arial" charset="0"/>
        </a:defRPr>
      </a:lvl9pPr>
    </p:titleStyle>
    <p:bodyStyle>
      <a:lvl1pPr marL="271463" indent="-271463" algn="l" rtl="0" eaLnBrk="1" fontAlgn="base" hangingPunct="1">
        <a:spcBef>
          <a:spcPct val="0"/>
        </a:spcBef>
        <a:spcAft>
          <a:spcPct val="20000"/>
        </a:spcAft>
        <a:buClr>
          <a:schemeClr val="accent4"/>
        </a:buClr>
        <a:buFont typeface="Wingdings" charset="0"/>
        <a:buChar char="§"/>
        <a:defRPr sz="2400">
          <a:solidFill>
            <a:schemeClr val="tx1"/>
          </a:solidFill>
          <a:latin typeface="+mn-lt"/>
          <a:ea typeface="ＭＳ Ｐゴシック" charset="0"/>
          <a:cs typeface="+mn-cs"/>
        </a:defRPr>
      </a:lvl1pPr>
      <a:lvl2pPr marL="533400" indent="-260350" algn="l" rtl="0" eaLnBrk="1" fontAlgn="base" hangingPunct="1">
        <a:spcBef>
          <a:spcPct val="0"/>
        </a:spcBef>
        <a:spcAft>
          <a:spcPct val="20000"/>
        </a:spcAft>
        <a:buClr>
          <a:schemeClr val="accent4"/>
        </a:buClr>
        <a:buChar char="–"/>
        <a:defRPr sz="2000">
          <a:solidFill>
            <a:schemeClr val="tx1"/>
          </a:solidFill>
          <a:latin typeface="+mn-lt"/>
          <a:ea typeface="ＭＳ Ｐゴシック" charset="0"/>
        </a:defRPr>
      </a:lvl2pPr>
      <a:lvl3pPr marL="804863" indent="-269875" algn="l" rtl="0" eaLnBrk="1" fontAlgn="base" hangingPunct="1">
        <a:spcBef>
          <a:spcPct val="0"/>
        </a:spcBef>
        <a:spcAft>
          <a:spcPct val="20000"/>
        </a:spcAft>
        <a:buClr>
          <a:schemeClr val="accent4"/>
        </a:buClr>
        <a:buFont typeface="Wingdings" charset="0"/>
        <a:buChar char="§"/>
        <a:defRPr>
          <a:solidFill>
            <a:schemeClr val="tx1"/>
          </a:solidFill>
          <a:latin typeface="+mn-lt"/>
          <a:ea typeface="ＭＳ Ｐゴシック" charset="0"/>
        </a:defRPr>
      </a:lvl3pPr>
      <a:lvl4pPr marL="1074738" indent="-268288" algn="l" rtl="0" eaLnBrk="1" fontAlgn="base" hangingPunct="1">
        <a:spcBef>
          <a:spcPct val="0"/>
        </a:spcBef>
        <a:spcAft>
          <a:spcPct val="20000"/>
        </a:spcAft>
        <a:buClr>
          <a:schemeClr val="accent4"/>
        </a:buClr>
        <a:buChar char="–"/>
        <a:defRPr sz="1600">
          <a:solidFill>
            <a:schemeClr val="tx1"/>
          </a:solidFill>
          <a:latin typeface="+mn-lt"/>
          <a:ea typeface="ＭＳ Ｐゴシック" charset="0"/>
        </a:defRPr>
      </a:lvl4pPr>
      <a:lvl5pPr marL="1346200" indent="-269875" algn="l" rtl="0" eaLnBrk="1" fontAlgn="base" hangingPunct="1">
        <a:spcBef>
          <a:spcPct val="0"/>
        </a:spcBef>
        <a:spcAft>
          <a:spcPct val="20000"/>
        </a:spcAft>
        <a:buClr>
          <a:schemeClr val="accent4"/>
        </a:buClr>
        <a:buChar char="»"/>
        <a:defRPr sz="1600">
          <a:solidFill>
            <a:schemeClr val="tx1"/>
          </a:solidFill>
          <a:latin typeface="+mn-lt"/>
          <a:ea typeface="ＭＳ Ｐゴシック" charset="0"/>
        </a:defRPr>
      </a:lvl5pPr>
      <a:lvl6pPr marL="1803400" indent="-269875" algn="l" rtl="0" eaLnBrk="1" fontAlgn="base" hangingPunct="1">
        <a:spcBef>
          <a:spcPct val="0"/>
        </a:spcBef>
        <a:spcAft>
          <a:spcPct val="20000"/>
        </a:spcAft>
        <a:buClr>
          <a:schemeClr val="folHlink"/>
        </a:buClr>
        <a:buChar char="»"/>
        <a:defRPr sz="1600">
          <a:solidFill>
            <a:schemeClr val="tx1"/>
          </a:solidFill>
          <a:latin typeface="+mn-lt"/>
        </a:defRPr>
      </a:lvl6pPr>
      <a:lvl7pPr marL="2260600" indent="-269875" algn="l" rtl="0" eaLnBrk="1" fontAlgn="base" hangingPunct="1">
        <a:spcBef>
          <a:spcPct val="0"/>
        </a:spcBef>
        <a:spcAft>
          <a:spcPct val="20000"/>
        </a:spcAft>
        <a:buClr>
          <a:schemeClr val="folHlink"/>
        </a:buClr>
        <a:buChar char="»"/>
        <a:defRPr sz="1600">
          <a:solidFill>
            <a:schemeClr val="tx1"/>
          </a:solidFill>
          <a:latin typeface="+mn-lt"/>
        </a:defRPr>
      </a:lvl7pPr>
      <a:lvl8pPr marL="2717800" indent="-269875" algn="l" rtl="0" eaLnBrk="1" fontAlgn="base" hangingPunct="1">
        <a:spcBef>
          <a:spcPct val="0"/>
        </a:spcBef>
        <a:spcAft>
          <a:spcPct val="20000"/>
        </a:spcAft>
        <a:buClr>
          <a:schemeClr val="folHlink"/>
        </a:buClr>
        <a:buChar char="»"/>
        <a:defRPr sz="1600">
          <a:solidFill>
            <a:schemeClr val="tx1"/>
          </a:solidFill>
          <a:latin typeface="+mn-lt"/>
        </a:defRPr>
      </a:lvl8pPr>
      <a:lvl9pPr marL="3175000" indent="-269875" algn="l" rtl="0" eaLnBrk="1" fontAlgn="base" hangingPunct="1">
        <a:spcBef>
          <a:spcPct val="0"/>
        </a:spcBef>
        <a:spcAft>
          <a:spcPct val="20000"/>
        </a:spcAft>
        <a:buClr>
          <a:schemeClr val="folHlink"/>
        </a:buClr>
        <a:buChar char="»"/>
        <a:defRPr sz="1600">
          <a:solidFill>
            <a:schemeClr val="tx1"/>
          </a:solidFill>
          <a:latin typeface="+mn-lt"/>
        </a:defRPr>
      </a:lvl9pPr>
    </p:bodyStyle>
    <p:otherStyle>
      <a:defPPr>
        <a:defRPr lang="fi-F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ctrTitle"/>
          </p:nvPr>
        </p:nvSpPr>
        <p:spPr/>
        <p:txBody>
          <a:bodyPr/>
          <a:lstStyle/>
          <a:p>
            <a:r>
              <a:rPr lang="fi-FI" dirty="0" smtClean="0"/>
              <a:t>KYSYMYKSIÄ HANKEHAUSTA</a:t>
            </a:r>
            <a:endParaRPr lang="fi-FI" dirty="0"/>
          </a:p>
        </p:txBody>
      </p:sp>
      <p:sp>
        <p:nvSpPr>
          <p:cNvPr id="3" name="Alaotsikko 2"/>
          <p:cNvSpPr>
            <a:spLocks noGrp="1"/>
          </p:cNvSpPr>
          <p:nvPr>
            <p:ph type="subTitle" idx="1"/>
          </p:nvPr>
        </p:nvSpPr>
        <p:spPr/>
        <p:txBody>
          <a:bodyPr/>
          <a:lstStyle/>
          <a:p>
            <a:endParaRPr lang="fi-FI" dirty="0"/>
          </a:p>
        </p:txBody>
      </p:sp>
      <p:sp>
        <p:nvSpPr>
          <p:cNvPr id="4" name="Alatunnisteen paikkamerkki 3"/>
          <p:cNvSpPr>
            <a:spLocks noGrp="1"/>
          </p:cNvSpPr>
          <p:nvPr>
            <p:ph type="ftr" sz="quarter" idx="10"/>
          </p:nvPr>
        </p:nvSpPr>
        <p:spPr/>
        <p:txBody>
          <a:bodyPr/>
          <a:lstStyle/>
          <a:p>
            <a:pPr>
              <a:defRPr/>
            </a:pPr>
            <a:r>
              <a:rPr lang="en-US" smtClean="0"/>
              <a:t>Etunimi Sukunimi</a:t>
            </a:r>
            <a:endParaRPr lang="en-US" dirty="0"/>
          </a:p>
        </p:txBody>
      </p:sp>
    </p:spTree>
    <p:extLst>
      <p:ext uri="{BB962C8B-B14F-4D97-AF65-F5344CB8AC3E}">
        <p14:creationId xmlns:p14="http://schemas.microsoft.com/office/powerpoint/2010/main" val="38962388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Kysymyksiä valtionavustushakuun</a:t>
            </a:r>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t>15.8.2016</a:t>
            </a:fld>
            <a:endParaRPr lang="en-US" dirty="0"/>
          </a:p>
        </p:txBody>
      </p:sp>
      <p:sp>
        <p:nvSpPr>
          <p:cNvPr id="4" name="Alatunnisteen paikkamerkki 3"/>
          <p:cNvSpPr>
            <a:spLocks noGrp="1"/>
          </p:cNvSpPr>
          <p:nvPr>
            <p:ph type="ftr" sz="quarter" idx="11"/>
          </p:nvPr>
        </p:nvSpPr>
        <p:spPr/>
        <p:txBody>
          <a:bodyPr/>
          <a:lstStyle/>
          <a:p>
            <a:pPr>
              <a:defRPr/>
            </a:pPr>
            <a:r>
              <a:rPr lang="en-US" smtClean="0"/>
              <a:t>Etunimi Sukunimi</a:t>
            </a:r>
            <a:endParaRPr lang="en-US" dirty="0"/>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pPr>
                <a:defRPr/>
              </a:pPr>
              <a:t>2</a:t>
            </a:fld>
            <a:endParaRPr lang="en-US" dirty="0"/>
          </a:p>
        </p:txBody>
      </p:sp>
      <p:sp>
        <p:nvSpPr>
          <p:cNvPr id="6" name="Sisällön paikkamerkki 5"/>
          <p:cNvSpPr>
            <a:spLocks noGrp="1"/>
          </p:cNvSpPr>
          <p:nvPr>
            <p:ph idx="1"/>
          </p:nvPr>
        </p:nvSpPr>
        <p:spPr/>
        <p:txBody>
          <a:bodyPr>
            <a:normAutofit fontScale="92500" lnSpcReduction="20000"/>
          </a:bodyPr>
          <a:lstStyle/>
          <a:p>
            <a:pPr lvl="0"/>
            <a:r>
              <a:rPr lang="fi-FI" dirty="0"/>
              <a:t>Hankehaku ja valtionavustukset </a:t>
            </a:r>
          </a:p>
          <a:p>
            <a:pPr lvl="1"/>
            <a:r>
              <a:rPr lang="fi-FI" dirty="0"/>
              <a:t>Kuinka käsitellään osatoteuttajana kaupungin tytäryhtiötä, joka on sataprosenttisesti julkisen omistama (kehitysyhtiö</a:t>
            </a:r>
            <a:r>
              <a:rPr lang="fi-FI" dirty="0" smtClean="0"/>
              <a:t>)?</a:t>
            </a:r>
          </a:p>
          <a:p>
            <a:pPr lvl="1"/>
            <a:r>
              <a:rPr lang="fi-FI" dirty="0" smtClean="0"/>
              <a:t>Mikä on avustusten </a:t>
            </a:r>
            <a:r>
              <a:rPr lang="fi-FI" dirty="0"/>
              <a:t>tukiprosenttihaarukka? </a:t>
            </a:r>
            <a:endParaRPr lang="fi-FI" dirty="0" smtClean="0"/>
          </a:p>
          <a:p>
            <a:pPr lvl="1"/>
            <a:r>
              <a:rPr lang="fi-FI" dirty="0" smtClean="0"/>
              <a:t>Miten </a:t>
            </a:r>
            <a:r>
              <a:rPr lang="fi-FI" dirty="0"/>
              <a:t>konsortio kannattaisi muodostaa, jotta tukiprosentit olisivat optimaaliset?</a:t>
            </a:r>
          </a:p>
          <a:p>
            <a:pPr lvl="1"/>
            <a:r>
              <a:rPr lang="fi-FI" dirty="0"/>
              <a:t>Millä tarkkuudella hakemus tulee olla tehtynä 31.8.2016 mennessä? Hakuohjeen mukaan monia asioita voi tarkentaa syksyn aikana. Onko jotain asioita, joiden tulee ehdottomasti olla lyötynä lukkoon hakemuksen jättövaiheessa</a:t>
            </a:r>
            <a:r>
              <a:rPr lang="fi-FI" dirty="0" smtClean="0"/>
              <a:t>?</a:t>
            </a:r>
          </a:p>
          <a:p>
            <a:pPr lvl="1"/>
            <a:r>
              <a:rPr lang="fi-FI" dirty="0"/>
              <a:t>M</a:t>
            </a:r>
            <a:r>
              <a:rPr lang="fi-FI" dirty="0" smtClean="0"/>
              <a:t>iten </a:t>
            </a:r>
            <a:r>
              <a:rPr lang="fi-FI" dirty="0"/>
              <a:t>hankerahan käyttö on säädelty</a:t>
            </a:r>
            <a:r>
              <a:rPr lang="fi-FI" dirty="0" smtClean="0"/>
              <a:t>: </a:t>
            </a:r>
            <a:r>
              <a:rPr lang="fi-FI" dirty="0"/>
              <a:t>voiko rahaa käyttää palvelun tuottamiseen</a:t>
            </a:r>
            <a:r>
              <a:rPr lang="fi-FI" dirty="0" smtClean="0"/>
              <a:t>?</a:t>
            </a:r>
          </a:p>
          <a:p>
            <a:pPr lvl="1"/>
            <a:r>
              <a:rPr lang="fi-FI" dirty="0" smtClean="0"/>
              <a:t>Riippuuko </a:t>
            </a:r>
            <a:r>
              <a:rPr lang="fi-FI" dirty="0"/>
              <a:t>valtionavustuksen määrä terveysaseman vaihtaneiden lukumäärästä vai saako kunta kiinteän korvauksen hakemuksen perusteella?</a:t>
            </a:r>
          </a:p>
          <a:p>
            <a:pPr lvl="1"/>
            <a:endParaRPr lang="fi-FI" dirty="0" smtClean="0"/>
          </a:p>
          <a:p>
            <a:endParaRPr lang="fi-FI" dirty="0"/>
          </a:p>
        </p:txBody>
      </p:sp>
    </p:spTree>
    <p:extLst>
      <p:ext uri="{BB962C8B-B14F-4D97-AF65-F5344CB8AC3E}">
        <p14:creationId xmlns:p14="http://schemas.microsoft.com/office/powerpoint/2010/main" val="183741132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Kysymyksiä valtionavustushakuun</a:t>
            </a:r>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t>15.8.2016</a:t>
            </a:fld>
            <a:endParaRPr lang="en-US" dirty="0"/>
          </a:p>
        </p:txBody>
      </p:sp>
      <p:sp>
        <p:nvSpPr>
          <p:cNvPr id="4" name="Alatunnisteen paikkamerkki 3"/>
          <p:cNvSpPr>
            <a:spLocks noGrp="1"/>
          </p:cNvSpPr>
          <p:nvPr>
            <p:ph type="ftr" sz="quarter" idx="11"/>
          </p:nvPr>
        </p:nvSpPr>
        <p:spPr/>
        <p:txBody>
          <a:bodyPr/>
          <a:lstStyle/>
          <a:p>
            <a:pPr>
              <a:defRPr/>
            </a:pPr>
            <a:r>
              <a:rPr lang="en-US" smtClean="0"/>
              <a:t>Etunimi Sukunimi</a:t>
            </a:r>
            <a:endParaRPr lang="en-US" dirty="0"/>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pPr>
                <a:defRPr/>
              </a:pPr>
              <a:t>3</a:t>
            </a:fld>
            <a:endParaRPr lang="en-US" dirty="0"/>
          </a:p>
        </p:txBody>
      </p:sp>
      <p:sp>
        <p:nvSpPr>
          <p:cNvPr id="6" name="Sisällön paikkamerkki 5"/>
          <p:cNvSpPr>
            <a:spLocks noGrp="1"/>
          </p:cNvSpPr>
          <p:nvPr>
            <p:ph idx="1"/>
          </p:nvPr>
        </p:nvSpPr>
        <p:spPr/>
        <p:txBody>
          <a:bodyPr>
            <a:normAutofit lnSpcReduction="10000"/>
          </a:bodyPr>
          <a:lstStyle/>
          <a:p>
            <a:pPr lvl="0"/>
            <a:r>
              <a:rPr lang="fi-FI" dirty="0"/>
              <a:t>Asiakas- ja palveluohjaus</a:t>
            </a:r>
          </a:p>
          <a:p>
            <a:pPr lvl="1"/>
            <a:r>
              <a:rPr lang="fi-FI" dirty="0"/>
              <a:t>Miten asiakasmaksujen kanssa toimitaan. Periikö ne järjestäjä, tuottaja vai jompikumpi?</a:t>
            </a:r>
          </a:p>
          <a:p>
            <a:pPr lvl="1"/>
            <a:r>
              <a:rPr lang="fi-FI" dirty="0"/>
              <a:t>Onko </a:t>
            </a:r>
            <a:r>
              <a:rPr lang="fi-FI" dirty="0" err="1"/>
              <a:t>STM:llä</a:t>
            </a:r>
            <a:r>
              <a:rPr lang="fi-FI" dirty="0"/>
              <a:t> kantaa siihen miten palveluntuottajan vaihto tulee tapahtua? Pitääkö ilmoitus tehdä järjestäjälle </a:t>
            </a:r>
            <a:r>
              <a:rPr lang="fi-FI" dirty="0" smtClean="0"/>
              <a:t>vai tuottajalle </a:t>
            </a:r>
            <a:r>
              <a:rPr lang="fi-FI" dirty="0"/>
              <a:t>vai voiko kokeilu määrittää sen itse</a:t>
            </a:r>
            <a:r>
              <a:rPr lang="fi-FI" dirty="0" smtClean="0"/>
              <a:t>?</a:t>
            </a:r>
          </a:p>
          <a:p>
            <a:pPr lvl="1"/>
            <a:r>
              <a:rPr lang="fi-FI" dirty="0" smtClean="0"/>
              <a:t>Miten </a:t>
            </a:r>
            <a:r>
              <a:rPr lang="fi-FI" dirty="0"/>
              <a:t>hallitaan se, että nykyään oma-aloitteisesti vain yksityisiä palveluja käyttävät tai työterveyshuollon palveluissa olevat eivät listaudu yksityiselle ”kunnan piikkiin”, mahdollisesti nykyiselle työterveyspalveluja tuottavalle yritykselle?</a:t>
            </a:r>
          </a:p>
          <a:p>
            <a:pPr lvl="1"/>
            <a:r>
              <a:rPr lang="fi-FI" dirty="0" smtClean="0"/>
              <a:t>Hyväksytäänkö</a:t>
            </a:r>
            <a:r>
              <a:rPr lang="fi-FI" dirty="0"/>
              <a:t>, jos palveluntuottajille muodostuu ”sisäänheittäjien” ammattikunta?</a:t>
            </a:r>
          </a:p>
          <a:p>
            <a:pPr lvl="1"/>
            <a:endParaRPr lang="fi-FI" dirty="0" smtClean="0"/>
          </a:p>
          <a:p>
            <a:endParaRPr lang="fi-FI" dirty="0"/>
          </a:p>
        </p:txBody>
      </p:sp>
    </p:spTree>
    <p:extLst>
      <p:ext uri="{BB962C8B-B14F-4D97-AF65-F5344CB8AC3E}">
        <p14:creationId xmlns:p14="http://schemas.microsoft.com/office/powerpoint/2010/main" val="3191422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Kysymyksiä valtionavustushakuun</a:t>
            </a:r>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t>15.8.2016</a:t>
            </a:fld>
            <a:endParaRPr lang="en-US" dirty="0"/>
          </a:p>
        </p:txBody>
      </p:sp>
      <p:sp>
        <p:nvSpPr>
          <p:cNvPr id="4" name="Alatunnisteen paikkamerkki 3"/>
          <p:cNvSpPr>
            <a:spLocks noGrp="1"/>
          </p:cNvSpPr>
          <p:nvPr>
            <p:ph type="ftr" sz="quarter" idx="11"/>
          </p:nvPr>
        </p:nvSpPr>
        <p:spPr/>
        <p:txBody>
          <a:bodyPr/>
          <a:lstStyle/>
          <a:p>
            <a:pPr>
              <a:defRPr/>
            </a:pPr>
            <a:r>
              <a:rPr lang="en-US" smtClean="0"/>
              <a:t>Etunimi Sukunimi</a:t>
            </a:r>
            <a:endParaRPr lang="en-US" dirty="0"/>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pPr>
                <a:defRPr/>
              </a:pPr>
              <a:t>4</a:t>
            </a:fld>
            <a:endParaRPr lang="en-US" dirty="0"/>
          </a:p>
        </p:txBody>
      </p:sp>
      <p:sp>
        <p:nvSpPr>
          <p:cNvPr id="6" name="Sisällön paikkamerkki 5"/>
          <p:cNvSpPr>
            <a:spLocks noGrp="1"/>
          </p:cNvSpPr>
          <p:nvPr>
            <p:ph idx="1"/>
          </p:nvPr>
        </p:nvSpPr>
        <p:spPr/>
        <p:txBody>
          <a:bodyPr>
            <a:normAutofit/>
          </a:bodyPr>
          <a:lstStyle/>
          <a:p>
            <a:pPr lvl="0"/>
            <a:r>
              <a:rPr lang="fi-FI" dirty="0"/>
              <a:t>Kokeilun kustannukset, kokeiltavan tuotteen hinnoittelu ja palveluntuottajalle maksettava korvaus </a:t>
            </a:r>
          </a:p>
          <a:p>
            <a:pPr lvl="1"/>
            <a:r>
              <a:rPr lang="fi-FI" dirty="0"/>
              <a:t>Hyväksytäänkö esim. sähköisen järjestelmän integraatiokustannukset hankkeelle?</a:t>
            </a:r>
          </a:p>
          <a:p>
            <a:pPr lvl="1"/>
            <a:r>
              <a:rPr lang="fi-FI" dirty="0"/>
              <a:t>Hakuilmoituksen kohdassa rahoitusmalli on ehtona, että hakijoiden on esitettävä hakemuksessa alustava korvausmalli, jolla korvaus palvelusta suoritetaan sekä yksityiselle että julkiselle taholle. Miten ja millä tasolla tämän tulee olla toteutettuna hakuvaiheessa? Onko korvaukset oltava tiedossa valtionavustuspäätösten valmistelun yhteydessä</a:t>
            </a:r>
            <a:r>
              <a:rPr lang="fi-FI" dirty="0" smtClean="0"/>
              <a:t>?</a:t>
            </a:r>
          </a:p>
          <a:p>
            <a:pPr lvl="1"/>
            <a:endParaRPr lang="fi-FI" dirty="0" smtClean="0"/>
          </a:p>
          <a:p>
            <a:endParaRPr lang="fi-FI" dirty="0"/>
          </a:p>
        </p:txBody>
      </p:sp>
    </p:spTree>
    <p:extLst>
      <p:ext uri="{BB962C8B-B14F-4D97-AF65-F5344CB8AC3E}">
        <p14:creationId xmlns:p14="http://schemas.microsoft.com/office/powerpoint/2010/main" val="404940510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p:txBody>
          <a:bodyPr/>
          <a:lstStyle/>
          <a:p>
            <a:r>
              <a:rPr lang="fi-FI" dirty="0" smtClean="0"/>
              <a:t>Kysymyksiä valtionavustushakuun</a:t>
            </a:r>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t>15.8.2016</a:t>
            </a:fld>
            <a:endParaRPr lang="en-US" dirty="0"/>
          </a:p>
        </p:txBody>
      </p:sp>
      <p:sp>
        <p:nvSpPr>
          <p:cNvPr id="4" name="Alatunnisteen paikkamerkki 3"/>
          <p:cNvSpPr>
            <a:spLocks noGrp="1"/>
          </p:cNvSpPr>
          <p:nvPr>
            <p:ph type="ftr" sz="quarter" idx="11"/>
          </p:nvPr>
        </p:nvSpPr>
        <p:spPr/>
        <p:txBody>
          <a:bodyPr/>
          <a:lstStyle/>
          <a:p>
            <a:pPr>
              <a:defRPr/>
            </a:pPr>
            <a:r>
              <a:rPr lang="en-US" smtClean="0"/>
              <a:t>Etunimi Sukunimi</a:t>
            </a:r>
            <a:endParaRPr lang="en-US" dirty="0"/>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pPr>
                <a:defRPr/>
              </a:pPr>
              <a:t>5</a:t>
            </a:fld>
            <a:endParaRPr lang="en-US" dirty="0"/>
          </a:p>
        </p:txBody>
      </p:sp>
      <p:sp>
        <p:nvSpPr>
          <p:cNvPr id="6" name="Sisällön paikkamerkki 5"/>
          <p:cNvSpPr>
            <a:spLocks noGrp="1"/>
          </p:cNvSpPr>
          <p:nvPr>
            <p:ph idx="1"/>
          </p:nvPr>
        </p:nvSpPr>
        <p:spPr/>
        <p:txBody>
          <a:bodyPr/>
          <a:lstStyle/>
          <a:p>
            <a:pPr lvl="0"/>
            <a:r>
              <a:rPr lang="fi-FI" dirty="0"/>
              <a:t>Kokeilun arviointi </a:t>
            </a:r>
          </a:p>
          <a:p>
            <a:pPr lvl="1"/>
            <a:r>
              <a:rPr lang="fi-FI" dirty="0"/>
              <a:t>Sijoitetaanko (ulkoinen) arviointi ostopalveluihin? Kuinka paljon sitä ohjaa </a:t>
            </a:r>
            <a:r>
              <a:rPr lang="fi-FI" dirty="0" err="1"/>
              <a:t>THL:n</a:t>
            </a:r>
            <a:r>
              <a:rPr lang="fi-FI" dirty="0"/>
              <a:t> tekemä arviointikehikko? Onko sen laajuudesta/käytettävyydestä vielä tietoa?</a:t>
            </a:r>
          </a:p>
          <a:p>
            <a:endParaRPr lang="fi-FI" dirty="0"/>
          </a:p>
        </p:txBody>
      </p:sp>
    </p:spTree>
    <p:extLst>
      <p:ext uri="{BB962C8B-B14F-4D97-AF65-F5344CB8AC3E}">
        <p14:creationId xmlns:p14="http://schemas.microsoft.com/office/powerpoint/2010/main" val="374226994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tsikko 1"/>
          <p:cNvSpPr>
            <a:spLocks noGrp="1"/>
          </p:cNvSpPr>
          <p:nvPr>
            <p:ph type="title"/>
          </p:nvPr>
        </p:nvSpPr>
        <p:spPr>
          <a:xfrm>
            <a:off x="755650" y="274639"/>
            <a:ext cx="7632700" cy="706090"/>
          </a:xfrm>
        </p:spPr>
        <p:txBody>
          <a:bodyPr/>
          <a:lstStyle/>
          <a:p>
            <a:r>
              <a:rPr lang="fi-FI" dirty="0" smtClean="0"/>
              <a:t>Kysymyksiä valtionavustushakuun</a:t>
            </a:r>
            <a:endParaRPr lang="fi-FI" dirty="0"/>
          </a:p>
        </p:txBody>
      </p:sp>
      <p:sp>
        <p:nvSpPr>
          <p:cNvPr id="3" name="Päivämäärän paikkamerkki 2"/>
          <p:cNvSpPr>
            <a:spLocks noGrp="1"/>
          </p:cNvSpPr>
          <p:nvPr>
            <p:ph type="dt" sz="half" idx="10"/>
          </p:nvPr>
        </p:nvSpPr>
        <p:spPr/>
        <p:txBody>
          <a:bodyPr/>
          <a:lstStyle/>
          <a:p>
            <a:pPr>
              <a:defRPr/>
            </a:pPr>
            <a:fld id="{38806D21-A69E-4844-8433-84900AE49AE6}" type="datetime1">
              <a:rPr lang="fi-FI" smtClean="0"/>
              <a:t>15.8.2016</a:t>
            </a:fld>
            <a:endParaRPr lang="en-US" dirty="0"/>
          </a:p>
        </p:txBody>
      </p:sp>
      <p:sp>
        <p:nvSpPr>
          <p:cNvPr id="4" name="Alatunnisteen paikkamerkki 3"/>
          <p:cNvSpPr>
            <a:spLocks noGrp="1"/>
          </p:cNvSpPr>
          <p:nvPr>
            <p:ph type="ftr" sz="quarter" idx="11"/>
          </p:nvPr>
        </p:nvSpPr>
        <p:spPr/>
        <p:txBody>
          <a:bodyPr/>
          <a:lstStyle/>
          <a:p>
            <a:pPr>
              <a:defRPr/>
            </a:pPr>
            <a:r>
              <a:rPr lang="en-US" smtClean="0"/>
              <a:t>Etunimi Sukunimi</a:t>
            </a:r>
            <a:endParaRPr lang="en-US" dirty="0"/>
          </a:p>
        </p:txBody>
      </p:sp>
      <p:sp>
        <p:nvSpPr>
          <p:cNvPr id="5" name="Dian numeron paikkamerkki 4"/>
          <p:cNvSpPr>
            <a:spLocks noGrp="1"/>
          </p:cNvSpPr>
          <p:nvPr>
            <p:ph type="sldNum" sz="quarter" idx="12"/>
          </p:nvPr>
        </p:nvSpPr>
        <p:spPr/>
        <p:txBody>
          <a:bodyPr/>
          <a:lstStyle/>
          <a:p>
            <a:pPr>
              <a:defRPr/>
            </a:pPr>
            <a:fld id="{6FC60A6B-6239-8E47-87C0-C824B76464AC}" type="slidenum">
              <a:rPr lang="en-US" smtClean="0"/>
              <a:pPr>
                <a:defRPr/>
              </a:pPr>
              <a:t>6</a:t>
            </a:fld>
            <a:endParaRPr lang="en-US" dirty="0"/>
          </a:p>
        </p:txBody>
      </p:sp>
      <p:sp>
        <p:nvSpPr>
          <p:cNvPr id="6" name="Sisällön paikkamerkki 5"/>
          <p:cNvSpPr>
            <a:spLocks noGrp="1"/>
          </p:cNvSpPr>
          <p:nvPr>
            <p:ph idx="1"/>
          </p:nvPr>
        </p:nvSpPr>
        <p:spPr>
          <a:xfrm>
            <a:off x="755650" y="1124744"/>
            <a:ext cx="7632700" cy="4825206"/>
          </a:xfrm>
        </p:spPr>
        <p:txBody>
          <a:bodyPr>
            <a:normAutofit fontScale="77500" lnSpcReduction="20000"/>
          </a:bodyPr>
          <a:lstStyle/>
          <a:p>
            <a:pPr lvl="0"/>
            <a:r>
              <a:rPr lang="fi-FI" dirty="0" smtClean="0"/>
              <a:t>Muu </a:t>
            </a:r>
            <a:endParaRPr lang="fi-FI" dirty="0"/>
          </a:p>
          <a:p>
            <a:pPr lvl="1"/>
            <a:r>
              <a:rPr lang="fi-FI" dirty="0"/>
              <a:t>Hallinnoijan virallinen hankkeeseen osallistumispäätös nuijitaan 31.8.16 klo 14 alkavassa kokouksessa. Sen voinee lähettää sähköisesti hankehakemuksen perässä irrallisena liitteenä samana päivänä</a:t>
            </a:r>
            <a:r>
              <a:rPr lang="fi-FI" dirty="0" smtClean="0"/>
              <a:t>?</a:t>
            </a:r>
          </a:p>
          <a:p>
            <a:pPr lvl="1"/>
            <a:r>
              <a:rPr lang="fi-FI" dirty="0"/>
              <a:t>Laboratorio ja röntgen? Mukana vai ei?</a:t>
            </a:r>
          </a:p>
          <a:p>
            <a:pPr lvl="1"/>
            <a:r>
              <a:rPr lang="fi-FI" dirty="0"/>
              <a:t>Linjataanko sitä valtakunnallisesti, miten paljon ulkoiset palveluntuottajat voivat käyttää kunnan (tilaajan) tukipalveluja, kuten välinehuoltoa, laboratoriota, röntgeniä tai sähköisiä asiakaspalveluja?</a:t>
            </a:r>
          </a:p>
          <a:p>
            <a:pPr lvl="1"/>
            <a:r>
              <a:rPr lang="fi-FI" dirty="0"/>
              <a:t>Otetaanko jo kokeiluvaiheessa käyttöön palveluseteli peruspalveluihin kuulumattomiin palveluihin, kuten tähystystutkimuksiin tms.? Kuka maksaa</a:t>
            </a:r>
            <a:r>
              <a:rPr lang="fi-FI" dirty="0" smtClean="0"/>
              <a:t>?</a:t>
            </a:r>
          </a:p>
          <a:p>
            <a:pPr lvl="1"/>
            <a:r>
              <a:rPr lang="fi-FI" dirty="0"/>
              <a:t>Tuleeko kokeiluun valituille kunnille yhteiset vaatimukset palveluntuottajille vai päättääkö jokainen kunta itse?</a:t>
            </a:r>
          </a:p>
          <a:p>
            <a:pPr lvl="1"/>
            <a:r>
              <a:rPr lang="fi-FI" dirty="0"/>
              <a:t>Maksetaanko </a:t>
            </a:r>
            <a:r>
              <a:rPr lang="fi-FI" dirty="0" err="1"/>
              <a:t>kapitaatiokorvaus</a:t>
            </a:r>
            <a:r>
              <a:rPr lang="fi-FI" dirty="0"/>
              <a:t> myös niistä asukkaista, jotka eivät vuoden aikana käytä mitään palveluja?</a:t>
            </a:r>
          </a:p>
          <a:p>
            <a:pPr lvl="1"/>
            <a:r>
              <a:rPr lang="fi-FI" dirty="0"/>
              <a:t>Tiedossa olevan aikataulun mukaan uusia tietoteknisiä ratkaisuja tai ohjelmia ei ole mahdollista ottaa käyttöön (aikaa olisi marraskuu ja joulukuu). On siis käytettävä olemassa olevia järjestelmiä. Tuleeko tähän ohjeistusta</a:t>
            </a:r>
            <a:r>
              <a:rPr lang="fi-FI" dirty="0" smtClean="0"/>
              <a:t>?</a:t>
            </a:r>
          </a:p>
          <a:p>
            <a:pPr lvl="1"/>
            <a:r>
              <a:rPr lang="fi-FI" dirty="0"/>
              <a:t>Hankkeessa olisi keskeistä arvioida kuntalaisten koko </a:t>
            </a:r>
            <a:r>
              <a:rPr lang="fi-FI" dirty="0" err="1"/>
              <a:t>SOTE-palvelujen</a:t>
            </a:r>
            <a:r>
              <a:rPr lang="fi-FI" dirty="0"/>
              <a:t> käyttö. Tietojen yhdistely eri tietokannoista ei tietosuojaa koskevien nykylakien mukaan ole mahdollista. Tuleeko tähän jokin erillisratkaisu kokeilun ajaksi? </a:t>
            </a:r>
          </a:p>
          <a:p>
            <a:pPr lvl="1"/>
            <a:endParaRPr lang="fi-FI" dirty="0"/>
          </a:p>
          <a:p>
            <a:endParaRPr lang="fi-FI" dirty="0"/>
          </a:p>
        </p:txBody>
      </p:sp>
    </p:spTree>
    <p:extLst>
      <p:ext uri="{BB962C8B-B14F-4D97-AF65-F5344CB8AC3E}">
        <p14:creationId xmlns:p14="http://schemas.microsoft.com/office/powerpoint/2010/main" val="3730859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STM_PPT_Template_FIN_kuvaton_06-2014_pc">
  <a:themeElements>
    <a:clrScheme name="STM_Colour_05-2014">
      <a:dk1>
        <a:srgbClr val="616365"/>
      </a:dk1>
      <a:lt1>
        <a:srgbClr val="FFFFFF"/>
      </a:lt1>
      <a:dk2>
        <a:srgbClr val="616365"/>
      </a:dk2>
      <a:lt2>
        <a:srgbClr val="D7D8D8"/>
      </a:lt2>
      <a:accent1>
        <a:srgbClr val="F0AB00"/>
      </a:accent1>
      <a:accent2>
        <a:srgbClr val="E98300"/>
      </a:accent2>
      <a:accent3>
        <a:srgbClr val="FADD80"/>
      </a:accent3>
      <a:accent4>
        <a:srgbClr val="009AA6"/>
      </a:accent4>
      <a:accent5>
        <a:srgbClr val="BFC0C1"/>
      </a:accent5>
      <a:accent6>
        <a:srgbClr val="616365"/>
      </a:accent6>
      <a:hlink>
        <a:srgbClr val="66C2CA"/>
      </a:hlink>
      <a:folHlink>
        <a:srgbClr val="F2B56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a:noFill/>
        </a:ln>
      </a:spPr>
      <a:bodyPr rtlCol="0" anchor="ctr"/>
      <a:lstStyle>
        <a:defPPr algn="ctr">
          <a:defRPr/>
        </a:defPPr>
      </a:lstStyle>
      <a:style>
        <a:lnRef idx="2">
          <a:schemeClr val="dk1"/>
        </a:lnRef>
        <a:fillRef idx="1">
          <a:schemeClr val="lt1"/>
        </a:fillRef>
        <a:effectRef idx="0">
          <a:schemeClr val="dk1"/>
        </a:effectRef>
        <a:fontRef idx="minor">
          <a:schemeClr val="dk1"/>
        </a:fontRef>
      </a:style>
    </a:spDef>
    <a:lnDef>
      <a:spPr>
        <a:effectLst/>
      </a:spPr>
      <a:bodyPr/>
      <a:lstStyle/>
      <a:style>
        <a:lnRef idx="2">
          <a:schemeClr val="accent1"/>
        </a:lnRef>
        <a:fillRef idx="0">
          <a:schemeClr val="accent1"/>
        </a:fillRef>
        <a:effectRef idx="1">
          <a:schemeClr val="accent1"/>
        </a:effectRef>
        <a:fontRef idx="minor">
          <a:schemeClr val="tx1"/>
        </a:fontRef>
      </a:style>
    </a:lnDef>
  </a:objectDefaults>
  <a:extraClrSchemeLst>
    <a:extraClrScheme>
      <a:clrScheme name="Sosiaali- ja Terveysministeriö 1">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616365"/>
      </a:dk1>
      <a:lt1>
        <a:srgbClr val="FFFFFF"/>
      </a:lt1>
      <a:dk2>
        <a:srgbClr val="616365"/>
      </a:dk2>
      <a:lt2>
        <a:srgbClr val="DEDFE0"/>
      </a:lt2>
      <a:accent1>
        <a:srgbClr val="F0AB00"/>
      </a:accent1>
      <a:accent2>
        <a:srgbClr val="E98300"/>
      </a:accent2>
      <a:accent3>
        <a:srgbClr val="FFFFFF"/>
      </a:accent3>
      <a:accent4>
        <a:srgbClr val="525355"/>
      </a:accent4>
      <a:accent5>
        <a:srgbClr val="F6D2AA"/>
      </a:accent5>
      <a:accent6>
        <a:srgbClr val="D37600"/>
      </a:accent6>
      <a:hlink>
        <a:srgbClr val="FADD80"/>
      </a:hlink>
      <a:folHlink>
        <a:srgbClr val="009AA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STM_PPT_Template_FIN_kuvaton_06-2014_pc</Template>
  <TotalTime>38</TotalTime>
  <Words>443</Words>
  <Application>Microsoft Office PowerPoint</Application>
  <PresentationFormat>Näytössä katseltava diaesitys (4:3)</PresentationFormat>
  <Paragraphs>48</Paragraphs>
  <Slides>6</Slides>
  <Notes>0</Notes>
  <HiddenSlides>0</HiddenSlides>
  <MMClips>0</MMClips>
  <ScaleCrop>false</ScaleCrop>
  <HeadingPairs>
    <vt:vector size="4" baseType="variant">
      <vt:variant>
        <vt:lpstr>Teema</vt:lpstr>
      </vt:variant>
      <vt:variant>
        <vt:i4>1</vt:i4>
      </vt:variant>
      <vt:variant>
        <vt:lpstr>Dian otsikot</vt:lpstr>
      </vt:variant>
      <vt:variant>
        <vt:i4>6</vt:i4>
      </vt:variant>
    </vt:vector>
  </HeadingPairs>
  <TitlesOfParts>
    <vt:vector size="7" baseType="lpstr">
      <vt:lpstr>STM_PPT_Template_FIN_kuvaton_06-2014_pc</vt:lpstr>
      <vt:lpstr>KYSYMYKSIÄ HANKEHAUSTA</vt:lpstr>
      <vt:lpstr>Kysymyksiä valtionavustushakuun</vt:lpstr>
      <vt:lpstr>Kysymyksiä valtionavustushakuun</vt:lpstr>
      <vt:lpstr>Kysymyksiä valtionavustushakuun</vt:lpstr>
      <vt:lpstr>Kysymyksiä valtionavustushakuun</vt:lpstr>
      <vt:lpstr>Kysymyksiä valtionavustushakuun</vt:lpstr>
    </vt:vector>
  </TitlesOfParts>
  <Manager>DesignConcept</Manager>
  <Company>VIP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PowerPoint-esitys</dc:title>
  <dc:creator>stmball</dc:creator>
  <cp:lastModifiedBy>Laakkonen Annimari</cp:lastModifiedBy>
  <cp:revision>7</cp:revision>
  <cp:lastPrinted>2014-05-13T10:16:28Z</cp:lastPrinted>
  <dcterms:created xsi:type="dcterms:W3CDTF">2014-07-14T08:10:10Z</dcterms:created>
  <dcterms:modified xsi:type="dcterms:W3CDTF">2016-08-15T12:58:46Z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webKey">
    <vt:lpwstr>2c1a8860fb629caa8bc0f63656989dee#stmpsdok.vnv.fi!/TWeb/toaxfront!8443!-1</vt:lpwstr>
  </property>
  <property fmtid="{D5CDD505-2E9C-101B-9397-08002B2CF9AE}" pid="3" name="_AdHocReviewCycleID">
    <vt:i4>1705566962</vt:i4>
  </property>
  <property fmtid="{D5CDD505-2E9C-101B-9397-08002B2CF9AE}" pid="4" name="_NewReviewCycle">
    <vt:lpwstr/>
  </property>
  <property fmtid="{D5CDD505-2E9C-101B-9397-08002B2CF9AE}" pid="5" name="_EmailSubject">
    <vt:lpwstr>15.8. tilaisuuden materiaali /Salivirta</vt:lpwstr>
  </property>
  <property fmtid="{D5CDD505-2E9C-101B-9397-08002B2CF9AE}" pid="6" name="_AuthorEmail">
    <vt:lpwstr>annimari.laakkonen@stm.fi</vt:lpwstr>
  </property>
  <property fmtid="{D5CDD505-2E9C-101B-9397-08002B2CF9AE}" pid="7" name="_AuthorEmailDisplayName">
    <vt:lpwstr>Laakkonen Annimari (STM)</vt:lpwstr>
  </property>
</Properties>
</file>