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50" r:id="rId2"/>
    <p:sldMasterId id="2147483925" r:id="rId3"/>
    <p:sldMasterId id="2147483937" r:id="rId4"/>
    <p:sldMasterId id="2147483946" r:id="rId5"/>
    <p:sldMasterId id="2147483957" r:id="rId6"/>
  </p:sldMasterIdLst>
  <p:notesMasterIdLst>
    <p:notesMasterId r:id="rId27"/>
  </p:notesMasterIdLst>
  <p:handoutMasterIdLst>
    <p:handoutMasterId r:id="rId28"/>
  </p:handoutMasterIdLst>
  <p:sldIdLst>
    <p:sldId id="393" r:id="rId7"/>
    <p:sldId id="278" r:id="rId8"/>
    <p:sldId id="444" r:id="rId9"/>
    <p:sldId id="313" r:id="rId10"/>
    <p:sldId id="360" r:id="rId11"/>
    <p:sldId id="321" r:id="rId12"/>
    <p:sldId id="445" r:id="rId13"/>
    <p:sldId id="433" r:id="rId14"/>
    <p:sldId id="437" r:id="rId15"/>
    <p:sldId id="438" r:id="rId16"/>
    <p:sldId id="434" r:id="rId17"/>
    <p:sldId id="429" r:id="rId18"/>
    <p:sldId id="446" r:id="rId19"/>
    <p:sldId id="436" r:id="rId20"/>
    <p:sldId id="424" r:id="rId21"/>
    <p:sldId id="428" r:id="rId22"/>
    <p:sldId id="439" r:id="rId23"/>
    <p:sldId id="448" r:id="rId24"/>
    <p:sldId id="449" r:id="rId25"/>
    <p:sldId id="442" r:id="rId26"/>
  </p:sldIdLst>
  <p:sldSz cx="9144000" cy="6858000" type="screen4x3"/>
  <p:notesSz cx="6797675" cy="987266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B4C7F2"/>
    <a:srgbClr val="D7D8D8"/>
    <a:srgbClr val="BFC0C1"/>
    <a:srgbClr val="A0A1A2"/>
    <a:srgbClr val="808183"/>
    <a:srgbClr val="66C2CA"/>
    <a:srgbClr val="FCECB9"/>
    <a:srgbClr val="F2B566"/>
    <a:srgbClr val="F5CD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53" autoAdjust="0"/>
    <p:restoredTop sz="94629" autoAdjust="0"/>
  </p:normalViewPr>
  <p:slideViewPr>
    <p:cSldViewPr showGuides="1">
      <p:cViewPr>
        <p:scale>
          <a:sx n="80" d="100"/>
          <a:sy n="80" d="100"/>
        </p:scale>
        <p:origin x="-1794" y="-564"/>
      </p:cViewPr>
      <p:guideLst>
        <p:guide orient="horz" pos="4221"/>
        <p:guide orient="horz" pos="3749"/>
        <p:guide orient="horz" pos="169"/>
        <p:guide orient="horz" pos="888"/>
        <p:guide orient="horz" pos="976"/>
        <p:guide orient="horz" pos="3748"/>
        <p:guide pos="5284"/>
        <p:guide pos="540"/>
        <p:guide pos="431"/>
        <p:guide pos="7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2100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F4D2AF-0815-4155-B937-130F79B211B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AE33CCA-C868-4D72-928A-6D4143366407}">
      <dgm:prSet phldrT="[Teksti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solidFill>
            <a:schemeClr val="tx2"/>
          </a:solidFill>
        </a:ln>
      </dgm:spPr>
      <dgm:t>
        <a:bodyPr/>
        <a:lstStyle/>
        <a:p>
          <a:r>
            <a:rPr lang="fi-FI" sz="3200" b="1" dirty="0" smtClean="0"/>
            <a:t>STM</a:t>
          </a:r>
          <a:endParaRPr lang="fi-FI" sz="3200" b="1" dirty="0"/>
        </a:p>
      </dgm:t>
    </dgm:pt>
    <dgm:pt modelId="{BC136073-9891-4AAA-A37F-C83A2055BC4B}" type="parTrans" cxnId="{E0FD4E71-F5E6-4FF6-8E9B-ECC6FD6031CA}">
      <dgm:prSet/>
      <dgm:spPr/>
      <dgm:t>
        <a:bodyPr/>
        <a:lstStyle/>
        <a:p>
          <a:endParaRPr lang="fi-FI"/>
        </a:p>
      </dgm:t>
    </dgm:pt>
    <dgm:pt modelId="{7CBFED7B-37A9-4108-812F-489AAE930AEE}" type="sibTrans" cxnId="{E0FD4E71-F5E6-4FF6-8E9B-ECC6FD6031CA}">
      <dgm:prSet custT="1"/>
      <dgm:spPr>
        <a:solidFill>
          <a:schemeClr val="bg1"/>
        </a:solidFill>
        <a:ln w="3175">
          <a:solidFill>
            <a:schemeClr val="tx1"/>
          </a:solidFill>
        </a:ln>
      </dgm:spPr>
      <dgm:t>
        <a:bodyPr/>
        <a:lstStyle/>
        <a:p>
          <a:pPr algn="ctr"/>
          <a:r>
            <a:rPr lang="fi-FI" sz="1600" dirty="0" smtClean="0"/>
            <a:t>Pia Saarinen</a:t>
          </a:r>
          <a:endParaRPr lang="fi-FI" sz="1600" dirty="0"/>
        </a:p>
      </dgm:t>
    </dgm:pt>
    <dgm:pt modelId="{242790BC-2598-4901-97C5-B81C2378189C}">
      <dgm:prSet phldrT="[Teksti]" custT="1"/>
      <dgm:spPr>
        <a:ln>
          <a:solidFill>
            <a:schemeClr val="tx2"/>
          </a:solidFill>
        </a:ln>
      </dgm:spPr>
      <dgm:t>
        <a:bodyPr/>
        <a:lstStyle/>
        <a:p>
          <a:r>
            <a:rPr lang="fi-FI" sz="3200" dirty="0" err="1" smtClean="0">
              <a:solidFill>
                <a:schemeClr val="bg1"/>
              </a:solidFill>
            </a:rPr>
            <a:t>Fimea</a:t>
          </a:r>
          <a:endParaRPr lang="fi-FI" sz="3200" dirty="0">
            <a:solidFill>
              <a:schemeClr val="bg1"/>
            </a:solidFill>
          </a:endParaRPr>
        </a:p>
      </dgm:t>
    </dgm:pt>
    <dgm:pt modelId="{6F1B47AC-6B85-412F-8DC0-15C14B20BD4A}" type="parTrans" cxnId="{C0B2DE71-7846-485A-90B6-AB890493CD00}">
      <dgm:prSet/>
      <dgm:spPr/>
      <dgm:t>
        <a:bodyPr/>
        <a:lstStyle/>
        <a:p>
          <a:endParaRPr lang="fi-FI"/>
        </a:p>
      </dgm:t>
    </dgm:pt>
    <dgm:pt modelId="{7AEC9628-D8F4-4B61-B397-7C32EA58B35C}" type="sibTrans" cxnId="{C0B2DE71-7846-485A-90B6-AB890493CD00}">
      <dgm:prSet custT="1"/>
      <dgm:spPr>
        <a:solidFill>
          <a:schemeClr val="bg1">
            <a:alpha val="90000"/>
          </a:schemeClr>
        </a:solidFill>
        <a:ln w="3175">
          <a:noFill/>
        </a:ln>
      </dgm:spPr>
      <dgm:t>
        <a:bodyPr/>
        <a:lstStyle/>
        <a:p>
          <a:pPr algn="ctr"/>
          <a:endParaRPr lang="fi-FI" sz="1400" dirty="0"/>
        </a:p>
      </dgm:t>
    </dgm:pt>
    <dgm:pt modelId="{12AD5F6C-E9F1-4991-BB60-6E9D19F23F25}">
      <dgm:prSet phldrT="[Teksti]" custT="1"/>
      <dgm:spPr>
        <a:ln>
          <a:solidFill>
            <a:schemeClr val="tx2"/>
          </a:solidFill>
        </a:ln>
      </dgm:spPr>
      <dgm:t>
        <a:bodyPr/>
        <a:lstStyle/>
        <a:p>
          <a:r>
            <a:rPr lang="fi-FI" sz="3200" dirty="0" smtClean="0"/>
            <a:t>Valvira</a:t>
          </a:r>
          <a:endParaRPr lang="fi-FI" sz="3200" dirty="0"/>
        </a:p>
      </dgm:t>
    </dgm:pt>
    <dgm:pt modelId="{C43ACD14-516D-44E2-ACBD-CF57A0FE6392}" type="parTrans" cxnId="{9EC19C2B-65DF-46DE-815E-31E6301A5F80}">
      <dgm:prSet/>
      <dgm:spPr/>
      <dgm:t>
        <a:bodyPr/>
        <a:lstStyle/>
        <a:p>
          <a:endParaRPr lang="fi-FI"/>
        </a:p>
      </dgm:t>
    </dgm:pt>
    <dgm:pt modelId="{02F402A5-2AAD-4576-B31C-6FD0B757FB3D}" type="sibTrans" cxnId="{9EC19C2B-65DF-46DE-815E-31E6301A5F80}">
      <dgm:prSet custT="1"/>
      <dgm:spPr>
        <a:solidFill>
          <a:srgbClr val="FFFFFF">
            <a:alpha val="89804"/>
          </a:srgbClr>
        </a:solidFill>
        <a:ln w="3175"/>
      </dgm:spPr>
      <dgm:t>
        <a:bodyPr/>
        <a:lstStyle/>
        <a:p>
          <a:pPr algn="ctr"/>
          <a:r>
            <a:rPr lang="fi-FI" sz="1400" dirty="0" smtClean="0"/>
            <a:t>Eija Räsänen</a:t>
          </a:r>
          <a:endParaRPr lang="fi-FI" sz="1400" dirty="0"/>
        </a:p>
      </dgm:t>
    </dgm:pt>
    <dgm:pt modelId="{1A6C6586-DA5D-4B89-9238-A9F6BFEDE80F}">
      <dgm:prSet phldrT="[Teksti]" custT="1"/>
      <dgm:spPr>
        <a:ln>
          <a:solidFill>
            <a:schemeClr val="tx2"/>
          </a:solidFill>
        </a:ln>
      </dgm:spPr>
      <dgm:t>
        <a:bodyPr/>
        <a:lstStyle/>
        <a:p>
          <a:r>
            <a:rPr lang="fi-FI" sz="3200" dirty="0" smtClean="0"/>
            <a:t>THL</a:t>
          </a:r>
          <a:endParaRPr lang="fi-FI" sz="3200" dirty="0"/>
        </a:p>
      </dgm:t>
    </dgm:pt>
    <dgm:pt modelId="{4B007FD9-6618-405F-A5EA-742D5C5B5E97}" type="parTrans" cxnId="{1072CBFD-A167-427C-85D6-F8843B3B9FF2}">
      <dgm:prSet/>
      <dgm:spPr/>
      <dgm:t>
        <a:bodyPr/>
        <a:lstStyle/>
        <a:p>
          <a:endParaRPr lang="fi-FI"/>
        </a:p>
      </dgm:t>
    </dgm:pt>
    <dgm:pt modelId="{C1F81D15-6EC5-4F65-A675-AE687120D3F9}" type="sibTrans" cxnId="{1072CBFD-A167-427C-85D6-F8843B3B9FF2}">
      <dgm:prSet custT="1"/>
      <dgm:spPr>
        <a:ln w="3175"/>
      </dgm:spPr>
      <dgm:t>
        <a:bodyPr/>
        <a:lstStyle/>
        <a:p>
          <a:pPr algn="ctr"/>
          <a:r>
            <a:rPr lang="fi-FI" sz="1400" dirty="0" smtClean="0"/>
            <a:t>Kati Rantanen</a:t>
          </a:r>
          <a:endParaRPr lang="fi-FI" sz="1400" dirty="0"/>
        </a:p>
      </dgm:t>
    </dgm:pt>
    <dgm:pt modelId="{835C1C5B-AAF4-490F-9D33-B9A7CF28B8B3}">
      <dgm:prSet phldrT="[Teksti]" custT="1"/>
      <dgm:spPr>
        <a:ln>
          <a:solidFill>
            <a:schemeClr val="tx2"/>
          </a:solidFill>
        </a:ln>
      </dgm:spPr>
      <dgm:t>
        <a:bodyPr/>
        <a:lstStyle/>
        <a:p>
          <a:r>
            <a:rPr lang="fi-FI" sz="3200" dirty="0" smtClean="0"/>
            <a:t>STUK</a:t>
          </a:r>
          <a:endParaRPr lang="fi-FI" sz="3200" dirty="0"/>
        </a:p>
      </dgm:t>
    </dgm:pt>
    <dgm:pt modelId="{E34CFDFD-FAF9-4A7C-B7D3-652C99547FD4}" type="sibTrans" cxnId="{128D2E64-92A9-4784-905A-527BC32028AF}">
      <dgm:prSet custT="1"/>
      <dgm:spPr>
        <a:ln w="3175"/>
      </dgm:spPr>
      <dgm:t>
        <a:bodyPr/>
        <a:lstStyle/>
        <a:p>
          <a:r>
            <a:rPr lang="fi-FI" sz="1100" dirty="0" err="1" smtClean="0"/>
            <a:t>Kivistö/Aatsinki-Ojala</a:t>
          </a:r>
          <a:endParaRPr lang="fi-FI" sz="1100" dirty="0"/>
        </a:p>
      </dgm:t>
    </dgm:pt>
    <dgm:pt modelId="{35DEA602-E7C4-433F-98DE-00780E27A424}" type="parTrans" cxnId="{128D2E64-92A9-4784-905A-527BC32028AF}">
      <dgm:prSet/>
      <dgm:spPr/>
      <dgm:t>
        <a:bodyPr/>
        <a:lstStyle/>
        <a:p>
          <a:endParaRPr lang="fi-FI"/>
        </a:p>
      </dgm:t>
    </dgm:pt>
    <dgm:pt modelId="{EEAC65DC-7459-4522-B1FD-67EB03EFCC56}" type="pres">
      <dgm:prSet presAssocID="{EDF4D2AF-0815-4155-B937-130F79B211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DE5F4609-EE8A-4450-BE84-13EA3EE15E5F}" type="pres">
      <dgm:prSet presAssocID="{4AE33CCA-C868-4D72-928A-6D4143366407}" presName="hierRoot1" presStyleCnt="0">
        <dgm:presLayoutVars>
          <dgm:hierBranch val="init"/>
        </dgm:presLayoutVars>
      </dgm:prSet>
      <dgm:spPr/>
    </dgm:pt>
    <dgm:pt modelId="{89E1A756-124B-4882-84F7-29C2CBC8C981}" type="pres">
      <dgm:prSet presAssocID="{4AE33CCA-C868-4D72-928A-6D4143366407}" presName="rootComposite1" presStyleCnt="0"/>
      <dgm:spPr/>
    </dgm:pt>
    <dgm:pt modelId="{093D759D-ABBA-4BF7-AB09-196BFB750D04}" type="pres">
      <dgm:prSet presAssocID="{4AE33CCA-C868-4D72-928A-6D4143366407}" presName="rootText1" presStyleLbl="node0" presStyleIdx="0" presStyleCnt="1" custScaleX="118299" custScaleY="133591" custLinFactNeighborX="116" custLinFactNeighborY="-16548">
        <dgm:presLayoutVars>
          <dgm:chMax/>
          <dgm:chPref val="3"/>
        </dgm:presLayoutVars>
      </dgm:prSet>
      <dgm:spPr/>
      <dgm:t>
        <a:bodyPr/>
        <a:lstStyle/>
        <a:p>
          <a:endParaRPr lang="fi-FI"/>
        </a:p>
      </dgm:t>
    </dgm:pt>
    <dgm:pt modelId="{671595A7-A176-43F5-A3A2-E6F72C96DAA3}" type="pres">
      <dgm:prSet presAssocID="{4AE33CCA-C868-4D72-928A-6D4143366407}" presName="titleText1" presStyleLbl="fgAcc0" presStyleIdx="0" presStyleCnt="1" custLinFactY="-167934" custLinFactNeighborX="63940" custLinFactNeighborY="-200000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8DDB3963-EBA5-43F0-9BC5-E2A98C455562}" type="pres">
      <dgm:prSet presAssocID="{4AE33CCA-C868-4D72-928A-6D4143366407}" presName="rootConnector1" presStyleLbl="node1" presStyleIdx="0" presStyleCnt="4"/>
      <dgm:spPr/>
      <dgm:t>
        <a:bodyPr/>
        <a:lstStyle/>
        <a:p>
          <a:endParaRPr lang="fi-FI"/>
        </a:p>
      </dgm:t>
    </dgm:pt>
    <dgm:pt modelId="{5A482F21-FAD1-4325-B85F-B316F66079A2}" type="pres">
      <dgm:prSet presAssocID="{4AE33CCA-C868-4D72-928A-6D4143366407}" presName="hierChild2" presStyleCnt="0"/>
      <dgm:spPr/>
    </dgm:pt>
    <dgm:pt modelId="{5E152BB0-38B3-430D-A520-6AAC8804CAB0}" type="pres">
      <dgm:prSet presAssocID="{6F1B47AC-6B85-412F-8DC0-15C14B20BD4A}" presName="Name37" presStyleLbl="parChTrans1D2" presStyleIdx="0" presStyleCnt="4"/>
      <dgm:spPr/>
      <dgm:t>
        <a:bodyPr/>
        <a:lstStyle/>
        <a:p>
          <a:endParaRPr lang="fi-FI"/>
        </a:p>
      </dgm:t>
    </dgm:pt>
    <dgm:pt modelId="{AE25546A-A575-4F27-B2C3-AE096C50B240}" type="pres">
      <dgm:prSet presAssocID="{242790BC-2598-4901-97C5-B81C2378189C}" presName="hierRoot2" presStyleCnt="0">
        <dgm:presLayoutVars>
          <dgm:hierBranch val="init"/>
        </dgm:presLayoutVars>
      </dgm:prSet>
      <dgm:spPr/>
    </dgm:pt>
    <dgm:pt modelId="{0850163E-D77F-456D-AD1B-0D109E9550D5}" type="pres">
      <dgm:prSet presAssocID="{242790BC-2598-4901-97C5-B81C2378189C}" presName="rootComposite" presStyleCnt="0"/>
      <dgm:spPr/>
    </dgm:pt>
    <dgm:pt modelId="{49780684-BF1C-46E2-BC15-79A8330EFF44}" type="pres">
      <dgm:prSet presAssocID="{242790BC-2598-4901-97C5-B81C2378189C}" presName="rootText" presStyleLbl="node1" presStyleIdx="0" presStyleCnt="4" custScaleX="101194" custScaleY="141619" custLinFactX="45243" custLinFactNeighborX="100000" custLinFactNeighborY="19596">
        <dgm:presLayoutVars>
          <dgm:chMax/>
          <dgm:chPref val="3"/>
        </dgm:presLayoutVars>
      </dgm:prSet>
      <dgm:spPr/>
      <dgm:t>
        <a:bodyPr/>
        <a:lstStyle/>
        <a:p>
          <a:endParaRPr lang="fi-FI"/>
        </a:p>
      </dgm:t>
    </dgm:pt>
    <dgm:pt modelId="{2ECC7C01-F43E-4BD8-93D7-D41D738989A3}" type="pres">
      <dgm:prSet presAssocID="{242790BC-2598-4901-97C5-B81C2378189C}" presName="titleText2" presStyleLbl="fgAcc1" presStyleIdx="0" presStyleCnt="4" custAng="3525796" custLinFactY="-112086" custLinFactNeighborX="-11716" custLinFactNeighborY="-200000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2564D3C4-D56C-4FD7-850C-9E1E8C716796}" type="pres">
      <dgm:prSet presAssocID="{242790BC-2598-4901-97C5-B81C2378189C}" presName="rootConnector" presStyleLbl="node2" presStyleIdx="0" presStyleCnt="0"/>
      <dgm:spPr/>
      <dgm:t>
        <a:bodyPr/>
        <a:lstStyle/>
        <a:p>
          <a:endParaRPr lang="fi-FI"/>
        </a:p>
      </dgm:t>
    </dgm:pt>
    <dgm:pt modelId="{7DC4C104-6F28-44A8-842E-B19A6FD33022}" type="pres">
      <dgm:prSet presAssocID="{242790BC-2598-4901-97C5-B81C2378189C}" presName="hierChild4" presStyleCnt="0"/>
      <dgm:spPr/>
    </dgm:pt>
    <dgm:pt modelId="{05F086DE-86D4-48A6-B896-1DCDC51C7F06}" type="pres">
      <dgm:prSet presAssocID="{242790BC-2598-4901-97C5-B81C2378189C}" presName="hierChild5" presStyleCnt="0"/>
      <dgm:spPr/>
    </dgm:pt>
    <dgm:pt modelId="{502E0CCB-56A8-494E-8446-172AB9D0433D}" type="pres">
      <dgm:prSet presAssocID="{C43ACD14-516D-44E2-ACBD-CF57A0FE6392}" presName="Name37" presStyleLbl="parChTrans1D2" presStyleIdx="1" presStyleCnt="4"/>
      <dgm:spPr/>
      <dgm:t>
        <a:bodyPr/>
        <a:lstStyle/>
        <a:p>
          <a:endParaRPr lang="fi-FI"/>
        </a:p>
      </dgm:t>
    </dgm:pt>
    <dgm:pt modelId="{6143569D-E9D6-4F51-85B2-A308F5B909D0}" type="pres">
      <dgm:prSet presAssocID="{12AD5F6C-E9F1-4991-BB60-6E9D19F23F25}" presName="hierRoot2" presStyleCnt="0">
        <dgm:presLayoutVars>
          <dgm:hierBranch val="init"/>
        </dgm:presLayoutVars>
      </dgm:prSet>
      <dgm:spPr/>
    </dgm:pt>
    <dgm:pt modelId="{3B02EB33-96EE-47BB-B8B5-6690A066BE4B}" type="pres">
      <dgm:prSet presAssocID="{12AD5F6C-E9F1-4991-BB60-6E9D19F23F25}" presName="rootComposite" presStyleCnt="0"/>
      <dgm:spPr/>
    </dgm:pt>
    <dgm:pt modelId="{1B483CC9-A638-4341-9F24-245B6E58EA53}" type="pres">
      <dgm:prSet presAssocID="{12AD5F6C-E9F1-4991-BB60-6E9D19F23F25}" presName="rootText" presStyleLbl="node1" presStyleIdx="1" presStyleCnt="4" custScaleX="105521" custScaleY="140087" custLinFactX="-22013" custLinFactNeighborX="-100000" custLinFactNeighborY="19596">
        <dgm:presLayoutVars>
          <dgm:chMax/>
          <dgm:chPref val="3"/>
        </dgm:presLayoutVars>
      </dgm:prSet>
      <dgm:spPr/>
      <dgm:t>
        <a:bodyPr/>
        <a:lstStyle/>
        <a:p>
          <a:endParaRPr lang="fi-FI"/>
        </a:p>
      </dgm:t>
    </dgm:pt>
    <dgm:pt modelId="{BD824883-C6C6-4B69-A687-6197082F4C24}" type="pres">
      <dgm:prSet presAssocID="{12AD5F6C-E9F1-4991-BB60-6E9D19F23F25}" presName="titleText2" presStyleLbl="fgAcc1" presStyleIdx="1" presStyleCnt="4" custLinFactY="-100000" custLinFactNeighborX="4774" custLinFactNeighborY="-145186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9E7413F8-86FD-4BBD-8043-6BA20A1D5F89}" type="pres">
      <dgm:prSet presAssocID="{12AD5F6C-E9F1-4991-BB60-6E9D19F23F25}" presName="rootConnector" presStyleLbl="node2" presStyleIdx="0" presStyleCnt="0"/>
      <dgm:spPr/>
      <dgm:t>
        <a:bodyPr/>
        <a:lstStyle/>
        <a:p>
          <a:endParaRPr lang="fi-FI"/>
        </a:p>
      </dgm:t>
    </dgm:pt>
    <dgm:pt modelId="{B6CF4C64-2961-4F89-9074-E2AB9ED890A7}" type="pres">
      <dgm:prSet presAssocID="{12AD5F6C-E9F1-4991-BB60-6E9D19F23F25}" presName="hierChild4" presStyleCnt="0"/>
      <dgm:spPr/>
    </dgm:pt>
    <dgm:pt modelId="{1D577CBE-9443-4DC0-B81B-4453B899A14A}" type="pres">
      <dgm:prSet presAssocID="{12AD5F6C-E9F1-4991-BB60-6E9D19F23F25}" presName="hierChild5" presStyleCnt="0"/>
      <dgm:spPr/>
    </dgm:pt>
    <dgm:pt modelId="{2656B57C-88E4-4539-BC3C-033F8F0AC8FC}" type="pres">
      <dgm:prSet presAssocID="{35DEA602-E7C4-433F-98DE-00780E27A424}" presName="Name37" presStyleLbl="parChTrans1D2" presStyleIdx="2" presStyleCnt="4"/>
      <dgm:spPr/>
      <dgm:t>
        <a:bodyPr/>
        <a:lstStyle/>
        <a:p>
          <a:endParaRPr lang="fi-FI"/>
        </a:p>
      </dgm:t>
    </dgm:pt>
    <dgm:pt modelId="{0FB40BAB-2FFA-4379-B239-B5F46B5DC6C3}" type="pres">
      <dgm:prSet presAssocID="{835C1C5B-AAF4-490F-9D33-B9A7CF28B8B3}" presName="hierRoot2" presStyleCnt="0">
        <dgm:presLayoutVars>
          <dgm:hierBranch val="init"/>
        </dgm:presLayoutVars>
      </dgm:prSet>
      <dgm:spPr/>
    </dgm:pt>
    <dgm:pt modelId="{4254C8AE-13C1-46C5-9CB7-31A9D794BB80}" type="pres">
      <dgm:prSet presAssocID="{835C1C5B-AAF4-490F-9D33-B9A7CF28B8B3}" presName="rootComposite" presStyleCnt="0"/>
      <dgm:spPr/>
    </dgm:pt>
    <dgm:pt modelId="{8CC12E05-0A78-489A-8040-5C3C86C873E0}" type="pres">
      <dgm:prSet presAssocID="{835C1C5B-AAF4-490F-9D33-B9A7CF28B8B3}" presName="rootText" presStyleLbl="node1" presStyleIdx="2" presStyleCnt="4" custScaleX="108741" custScaleY="144216" custLinFactNeighborX="7613" custLinFactNeighborY="20901">
        <dgm:presLayoutVars>
          <dgm:chMax/>
          <dgm:chPref val="3"/>
        </dgm:presLayoutVars>
      </dgm:prSet>
      <dgm:spPr/>
      <dgm:t>
        <a:bodyPr/>
        <a:lstStyle/>
        <a:p>
          <a:endParaRPr lang="fi-FI"/>
        </a:p>
      </dgm:t>
    </dgm:pt>
    <dgm:pt modelId="{E00A4ECB-89A6-4D3E-A6CC-0785FD303DD7}" type="pres">
      <dgm:prSet presAssocID="{835C1C5B-AAF4-490F-9D33-B9A7CF28B8B3}" presName="titleText2" presStyleLbl="fgAcc1" presStyleIdx="2" presStyleCnt="4" custLinFactY="-100000" custLinFactNeighborX="18117" custLinFactNeighborY="-151379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6A0A2D3A-0B08-410E-A970-8A7520D079CB}" type="pres">
      <dgm:prSet presAssocID="{835C1C5B-AAF4-490F-9D33-B9A7CF28B8B3}" presName="rootConnector" presStyleLbl="node2" presStyleIdx="0" presStyleCnt="0"/>
      <dgm:spPr/>
      <dgm:t>
        <a:bodyPr/>
        <a:lstStyle/>
        <a:p>
          <a:endParaRPr lang="fi-FI"/>
        </a:p>
      </dgm:t>
    </dgm:pt>
    <dgm:pt modelId="{2AFDD6DA-905D-467B-9373-A22BF44F950F}" type="pres">
      <dgm:prSet presAssocID="{835C1C5B-AAF4-490F-9D33-B9A7CF28B8B3}" presName="hierChild4" presStyleCnt="0"/>
      <dgm:spPr/>
    </dgm:pt>
    <dgm:pt modelId="{FA4BC278-D04A-47F6-814B-E268B0A846DB}" type="pres">
      <dgm:prSet presAssocID="{835C1C5B-AAF4-490F-9D33-B9A7CF28B8B3}" presName="hierChild5" presStyleCnt="0"/>
      <dgm:spPr/>
    </dgm:pt>
    <dgm:pt modelId="{B3D99B87-56FF-4C6A-9A6F-0D51738243A6}" type="pres">
      <dgm:prSet presAssocID="{4B007FD9-6618-405F-A5EA-742D5C5B5E97}" presName="Name37" presStyleLbl="parChTrans1D2" presStyleIdx="3" presStyleCnt="4"/>
      <dgm:spPr/>
      <dgm:t>
        <a:bodyPr/>
        <a:lstStyle/>
        <a:p>
          <a:endParaRPr lang="fi-FI"/>
        </a:p>
      </dgm:t>
    </dgm:pt>
    <dgm:pt modelId="{EF8B3965-831A-4507-A993-6C4B4292590D}" type="pres">
      <dgm:prSet presAssocID="{1A6C6586-DA5D-4B89-9238-A9F6BFEDE80F}" presName="hierRoot2" presStyleCnt="0">
        <dgm:presLayoutVars>
          <dgm:hierBranch val="init"/>
        </dgm:presLayoutVars>
      </dgm:prSet>
      <dgm:spPr/>
    </dgm:pt>
    <dgm:pt modelId="{9A0A93E9-4937-43FE-8F9B-081C26F5CD4E}" type="pres">
      <dgm:prSet presAssocID="{1A6C6586-DA5D-4B89-9238-A9F6BFEDE80F}" presName="rootComposite" presStyleCnt="0"/>
      <dgm:spPr/>
    </dgm:pt>
    <dgm:pt modelId="{FD9DBBC7-1B8D-4517-A8E8-4A56B9D0CC82}" type="pres">
      <dgm:prSet presAssocID="{1A6C6586-DA5D-4B89-9238-A9F6BFEDE80F}" presName="rootText" presStyleLbl="node1" presStyleIdx="3" presStyleCnt="4" custScaleX="107196" custScaleY="144216" custLinFactNeighborX="4170" custLinFactNeighborY="19596">
        <dgm:presLayoutVars>
          <dgm:chMax/>
          <dgm:chPref val="3"/>
        </dgm:presLayoutVars>
      </dgm:prSet>
      <dgm:spPr/>
      <dgm:t>
        <a:bodyPr/>
        <a:lstStyle/>
        <a:p>
          <a:endParaRPr lang="fi-FI"/>
        </a:p>
      </dgm:t>
    </dgm:pt>
    <dgm:pt modelId="{0FD4D464-3D13-4500-9224-F67EC32BC83A}" type="pres">
      <dgm:prSet presAssocID="{1A6C6586-DA5D-4B89-9238-A9F6BFEDE80F}" presName="titleText2" presStyleLbl="fgAcc1" presStyleIdx="3" presStyleCnt="4" custLinFactY="-100000" custLinFactNeighborX="11704" custLinFactNeighborY="-151379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2337B17A-7E2C-4C85-A23F-3DA772D58052}" type="pres">
      <dgm:prSet presAssocID="{1A6C6586-DA5D-4B89-9238-A9F6BFEDE80F}" presName="rootConnector" presStyleLbl="node2" presStyleIdx="0" presStyleCnt="0"/>
      <dgm:spPr/>
      <dgm:t>
        <a:bodyPr/>
        <a:lstStyle/>
        <a:p>
          <a:endParaRPr lang="fi-FI"/>
        </a:p>
      </dgm:t>
    </dgm:pt>
    <dgm:pt modelId="{4527D201-80E3-4A88-8E5F-9C432204EACE}" type="pres">
      <dgm:prSet presAssocID="{1A6C6586-DA5D-4B89-9238-A9F6BFEDE80F}" presName="hierChild4" presStyleCnt="0"/>
      <dgm:spPr/>
    </dgm:pt>
    <dgm:pt modelId="{B5DA1E1B-D2BA-4F98-9050-1B7BBA1684BB}" type="pres">
      <dgm:prSet presAssocID="{1A6C6586-DA5D-4B89-9238-A9F6BFEDE80F}" presName="hierChild5" presStyleCnt="0"/>
      <dgm:spPr/>
    </dgm:pt>
    <dgm:pt modelId="{63102BD1-B31F-4C5D-8FC7-5FF2B49F31D8}" type="pres">
      <dgm:prSet presAssocID="{4AE33CCA-C868-4D72-928A-6D4143366407}" presName="hierChild3" presStyleCnt="0"/>
      <dgm:spPr/>
    </dgm:pt>
  </dgm:ptLst>
  <dgm:cxnLst>
    <dgm:cxn modelId="{1072CBFD-A167-427C-85D6-F8843B3B9FF2}" srcId="{4AE33CCA-C868-4D72-928A-6D4143366407}" destId="{1A6C6586-DA5D-4B89-9238-A9F6BFEDE80F}" srcOrd="3" destOrd="0" parTransId="{4B007FD9-6618-405F-A5EA-742D5C5B5E97}" sibTransId="{C1F81D15-6EC5-4F65-A675-AE687120D3F9}"/>
    <dgm:cxn modelId="{390670BC-DF22-4972-86A5-37D52D0FC8E0}" type="presOf" srcId="{1A6C6586-DA5D-4B89-9238-A9F6BFEDE80F}" destId="{FD9DBBC7-1B8D-4517-A8E8-4A56B9D0CC82}" srcOrd="0" destOrd="0" presId="urn:microsoft.com/office/officeart/2008/layout/NameandTitleOrganizationalChart"/>
    <dgm:cxn modelId="{6D836717-B4FF-4860-87C1-D659A4C8202D}" type="presOf" srcId="{242790BC-2598-4901-97C5-B81C2378189C}" destId="{2564D3C4-D56C-4FD7-850C-9E1E8C716796}" srcOrd="1" destOrd="0" presId="urn:microsoft.com/office/officeart/2008/layout/NameandTitleOrganizationalChart"/>
    <dgm:cxn modelId="{22357D2D-0B5D-49E5-9401-D377FECDEBDC}" type="presOf" srcId="{35DEA602-E7C4-433F-98DE-00780E27A424}" destId="{2656B57C-88E4-4539-BC3C-033F8F0AC8FC}" srcOrd="0" destOrd="0" presId="urn:microsoft.com/office/officeart/2008/layout/NameandTitleOrganizationalChart"/>
    <dgm:cxn modelId="{68444B69-3126-41B7-95F9-063AF0198616}" type="presOf" srcId="{7AEC9628-D8F4-4B61-B397-7C32EA58B35C}" destId="{2ECC7C01-F43E-4BD8-93D7-D41D738989A3}" srcOrd="0" destOrd="0" presId="urn:microsoft.com/office/officeart/2008/layout/NameandTitleOrganizationalChart"/>
    <dgm:cxn modelId="{42D24B46-AB51-46BD-97B4-A9A88DDB7840}" type="presOf" srcId="{4B007FD9-6618-405F-A5EA-742D5C5B5E97}" destId="{B3D99B87-56FF-4C6A-9A6F-0D51738243A6}" srcOrd="0" destOrd="0" presId="urn:microsoft.com/office/officeart/2008/layout/NameandTitleOrganizationalChart"/>
    <dgm:cxn modelId="{E8A52C2E-D84F-4E2B-9D79-C3794CFDDBCA}" type="presOf" srcId="{835C1C5B-AAF4-490F-9D33-B9A7CF28B8B3}" destId="{6A0A2D3A-0B08-410E-A970-8A7520D079CB}" srcOrd="1" destOrd="0" presId="urn:microsoft.com/office/officeart/2008/layout/NameandTitleOrganizationalChart"/>
    <dgm:cxn modelId="{F2527D65-1725-4357-9088-F2216A4D2F6D}" type="presOf" srcId="{E34CFDFD-FAF9-4A7C-B7D3-652C99547FD4}" destId="{E00A4ECB-89A6-4D3E-A6CC-0785FD303DD7}" srcOrd="0" destOrd="0" presId="urn:microsoft.com/office/officeart/2008/layout/NameandTitleOrganizationalChart"/>
    <dgm:cxn modelId="{695109F9-A572-427E-A291-CA22484DDD7B}" type="presOf" srcId="{7CBFED7B-37A9-4108-812F-489AAE930AEE}" destId="{671595A7-A176-43F5-A3A2-E6F72C96DAA3}" srcOrd="0" destOrd="0" presId="urn:microsoft.com/office/officeart/2008/layout/NameandTitleOrganizationalChart"/>
    <dgm:cxn modelId="{9EC19C2B-65DF-46DE-815E-31E6301A5F80}" srcId="{4AE33CCA-C868-4D72-928A-6D4143366407}" destId="{12AD5F6C-E9F1-4991-BB60-6E9D19F23F25}" srcOrd="1" destOrd="0" parTransId="{C43ACD14-516D-44E2-ACBD-CF57A0FE6392}" sibTransId="{02F402A5-2AAD-4576-B31C-6FD0B757FB3D}"/>
    <dgm:cxn modelId="{7A079C46-7754-492D-88C0-5122B925B669}" type="presOf" srcId="{02F402A5-2AAD-4576-B31C-6FD0B757FB3D}" destId="{BD824883-C6C6-4B69-A687-6197082F4C24}" srcOrd="0" destOrd="0" presId="urn:microsoft.com/office/officeart/2008/layout/NameandTitleOrganizationalChart"/>
    <dgm:cxn modelId="{B9FAF4E2-42CB-4ABA-A29D-E2A9E6A2DDD1}" type="presOf" srcId="{4AE33CCA-C868-4D72-928A-6D4143366407}" destId="{093D759D-ABBA-4BF7-AB09-196BFB750D04}" srcOrd="0" destOrd="0" presId="urn:microsoft.com/office/officeart/2008/layout/NameandTitleOrganizationalChart"/>
    <dgm:cxn modelId="{D21F08D1-9875-4539-ABF6-5A7B20E97A25}" type="presOf" srcId="{EDF4D2AF-0815-4155-B937-130F79B211B7}" destId="{EEAC65DC-7459-4522-B1FD-67EB03EFCC56}" srcOrd="0" destOrd="0" presId="urn:microsoft.com/office/officeart/2008/layout/NameandTitleOrganizationalChart"/>
    <dgm:cxn modelId="{CFBA7720-B06B-49E6-BAAB-16CC2EF54620}" type="presOf" srcId="{6F1B47AC-6B85-412F-8DC0-15C14B20BD4A}" destId="{5E152BB0-38B3-430D-A520-6AAC8804CAB0}" srcOrd="0" destOrd="0" presId="urn:microsoft.com/office/officeart/2008/layout/NameandTitleOrganizationalChart"/>
    <dgm:cxn modelId="{D0F27B7D-9D3B-4A0B-85AA-E529D8433D4A}" type="presOf" srcId="{C43ACD14-516D-44E2-ACBD-CF57A0FE6392}" destId="{502E0CCB-56A8-494E-8446-172AB9D0433D}" srcOrd="0" destOrd="0" presId="urn:microsoft.com/office/officeart/2008/layout/NameandTitleOrganizationalChart"/>
    <dgm:cxn modelId="{B8382AF4-A282-4721-BF0D-C84135577C00}" type="presOf" srcId="{C1F81D15-6EC5-4F65-A675-AE687120D3F9}" destId="{0FD4D464-3D13-4500-9224-F67EC32BC83A}" srcOrd="0" destOrd="0" presId="urn:microsoft.com/office/officeart/2008/layout/NameandTitleOrganizationalChart"/>
    <dgm:cxn modelId="{C0B2DE71-7846-485A-90B6-AB890493CD00}" srcId="{4AE33CCA-C868-4D72-928A-6D4143366407}" destId="{242790BC-2598-4901-97C5-B81C2378189C}" srcOrd="0" destOrd="0" parTransId="{6F1B47AC-6B85-412F-8DC0-15C14B20BD4A}" sibTransId="{7AEC9628-D8F4-4B61-B397-7C32EA58B35C}"/>
    <dgm:cxn modelId="{D8A2C842-E376-4B0E-B0C6-30FF406635EE}" type="presOf" srcId="{835C1C5B-AAF4-490F-9D33-B9A7CF28B8B3}" destId="{8CC12E05-0A78-489A-8040-5C3C86C873E0}" srcOrd="0" destOrd="0" presId="urn:microsoft.com/office/officeart/2008/layout/NameandTitleOrganizationalChart"/>
    <dgm:cxn modelId="{E0FD4E71-F5E6-4FF6-8E9B-ECC6FD6031CA}" srcId="{EDF4D2AF-0815-4155-B937-130F79B211B7}" destId="{4AE33CCA-C868-4D72-928A-6D4143366407}" srcOrd="0" destOrd="0" parTransId="{BC136073-9891-4AAA-A37F-C83A2055BC4B}" sibTransId="{7CBFED7B-37A9-4108-812F-489AAE930AEE}"/>
    <dgm:cxn modelId="{8C3ABE97-5323-482B-9370-80A78C901994}" type="presOf" srcId="{1A6C6586-DA5D-4B89-9238-A9F6BFEDE80F}" destId="{2337B17A-7E2C-4C85-A23F-3DA772D58052}" srcOrd="1" destOrd="0" presId="urn:microsoft.com/office/officeart/2008/layout/NameandTitleOrganizationalChart"/>
    <dgm:cxn modelId="{1DF0BAF0-F74E-480D-ACE5-A7CCC39EECA6}" type="presOf" srcId="{4AE33CCA-C868-4D72-928A-6D4143366407}" destId="{8DDB3963-EBA5-43F0-9BC5-E2A98C455562}" srcOrd="1" destOrd="0" presId="urn:microsoft.com/office/officeart/2008/layout/NameandTitleOrganizationalChart"/>
    <dgm:cxn modelId="{5AD0C1D5-3868-4106-8B67-E361F56F96B6}" type="presOf" srcId="{12AD5F6C-E9F1-4991-BB60-6E9D19F23F25}" destId="{9E7413F8-86FD-4BBD-8043-6BA20A1D5F89}" srcOrd="1" destOrd="0" presId="urn:microsoft.com/office/officeart/2008/layout/NameandTitleOrganizationalChart"/>
    <dgm:cxn modelId="{26E75043-CB51-4A2D-A1D2-FA1AADF7C318}" type="presOf" srcId="{242790BC-2598-4901-97C5-B81C2378189C}" destId="{49780684-BF1C-46E2-BC15-79A8330EFF44}" srcOrd="0" destOrd="0" presId="urn:microsoft.com/office/officeart/2008/layout/NameandTitleOrganizationalChart"/>
    <dgm:cxn modelId="{128D2E64-92A9-4784-905A-527BC32028AF}" srcId="{4AE33CCA-C868-4D72-928A-6D4143366407}" destId="{835C1C5B-AAF4-490F-9D33-B9A7CF28B8B3}" srcOrd="2" destOrd="0" parTransId="{35DEA602-E7C4-433F-98DE-00780E27A424}" sibTransId="{E34CFDFD-FAF9-4A7C-B7D3-652C99547FD4}"/>
    <dgm:cxn modelId="{33F06E7A-82F6-494E-AA66-F3C6E1747789}" type="presOf" srcId="{12AD5F6C-E9F1-4991-BB60-6E9D19F23F25}" destId="{1B483CC9-A638-4341-9F24-245B6E58EA53}" srcOrd="0" destOrd="0" presId="urn:microsoft.com/office/officeart/2008/layout/NameandTitleOrganizationalChart"/>
    <dgm:cxn modelId="{AE2FFFB7-C78C-4EFC-9CEC-B203B2D5A81C}" type="presParOf" srcId="{EEAC65DC-7459-4522-B1FD-67EB03EFCC56}" destId="{DE5F4609-EE8A-4450-BE84-13EA3EE15E5F}" srcOrd="0" destOrd="0" presId="urn:microsoft.com/office/officeart/2008/layout/NameandTitleOrganizationalChart"/>
    <dgm:cxn modelId="{A3F79218-809C-4B3B-9FD4-D0DADC1A9916}" type="presParOf" srcId="{DE5F4609-EE8A-4450-BE84-13EA3EE15E5F}" destId="{89E1A756-124B-4882-84F7-29C2CBC8C981}" srcOrd="0" destOrd="0" presId="urn:microsoft.com/office/officeart/2008/layout/NameandTitleOrganizationalChart"/>
    <dgm:cxn modelId="{671C014D-77D2-4A46-879D-89CFD7CECA0A}" type="presParOf" srcId="{89E1A756-124B-4882-84F7-29C2CBC8C981}" destId="{093D759D-ABBA-4BF7-AB09-196BFB750D04}" srcOrd="0" destOrd="0" presId="urn:microsoft.com/office/officeart/2008/layout/NameandTitleOrganizationalChart"/>
    <dgm:cxn modelId="{D93DEE39-AFA8-4873-9E49-11FCDE0A766A}" type="presParOf" srcId="{89E1A756-124B-4882-84F7-29C2CBC8C981}" destId="{671595A7-A176-43F5-A3A2-E6F72C96DAA3}" srcOrd="1" destOrd="0" presId="urn:microsoft.com/office/officeart/2008/layout/NameandTitleOrganizationalChart"/>
    <dgm:cxn modelId="{BF706708-093D-4153-A5B8-04A5CB7722CC}" type="presParOf" srcId="{89E1A756-124B-4882-84F7-29C2CBC8C981}" destId="{8DDB3963-EBA5-43F0-9BC5-E2A98C455562}" srcOrd="2" destOrd="0" presId="urn:microsoft.com/office/officeart/2008/layout/NameandTitleOrganizationalChart"/>
    <dgm:cxn modelId="{39E2FD46-7178-4AA9-B098-0EE7D6C68775}" type="presParOf" srcId="{DE5F4609-EE8A-4450-BE84-13EA3EE15E5F}" destId="{5A482F21-FAD1-4325-B85F-B316F66079A2}" srcOrd="1" destOrd="0" presId="urn:microsoft.com/office/officeart/2008/layout/NameandTitleOrganizationalChart"/>
    <dgm:cxn modelId="{4DB0ECC1-435E-4639-AB31-03F5577742B0}" type="presParOf" srcId="{5A482F21-FAD1-4325-B85F-B316F66079A2}" destId="{5E152BB0-38B3-430D-A520-6AAC8804CAB0}" srcOrd="0" destOrd="0" presId="urn:microsoft.com/office/officeart/2008/layout/NameandTitleOrganizationalChart"/>
    <dgm:cxn modelId="{DA23D3AC-12E7-4287-8E8A-93568683CB45}" type="presParOf" srcId="{5A482F21-FAD1-4325-B85F-B316F66079A2}" destId="{AE25546A-A575-4F27-B2C3-AE096C50B240}" srcOrd="1" destOrd="0" presId="urn:microsoft.com/office/officeart/2008/layout/NameandTitleOrganizationalChart"/>
    <dgm:cxn modelId="{8AE4E935-7D16-4E70-AADE-A7A247E926C9}" type="presParOf" srcId="{AE25546A-A575-4F27-B2C3-AE096C50B240}" destId="{0850163E-D77F-456D-AD1B-0D109E9550D5}" srcOrd="0" destOrd="0" presId="urn:microsoft.com/office/officeart/2008/layout/NameandTitleOrganizationalChart"/>
    <dgm:cxn modelId="{E8391D7C-564E-4C0C-AA17-CAFEF193C4F4}" type="presParOf" srcId="{0850163E-D77F-456D-AD1B-0D109E9550D5}" destId="{49780684-BF1C-46E2-BC15-79A8330EFF44}" srcOrd="0" destOrd="0" presId="urn:microsoft.com/office/officeart/2008/layout/NameandTitleOrganizationalChart"/>
    <dgm:cxn modelId="{9CE8AE29-D241-4E70-AD08-E24E41A06854}" type="presParOf" srcId="{0850163E-D77F-456D-AD1B-0D109E9550D5}" destId="{2ECC7C01-F43E-4BD8-93D7-D41D738989A3}" srcOrd="1" destOrd="0" presId="urn:microsoft.com/office/officeart/2008/layout/NameandTitleOrganizationalChart"/>
    <dgm:cxn modelId="{77CDA9BF-EF7C-4F15-ABFA-EF3B7A456931}" type="presParOf" srcId="{0850163E-D77F-456D-AD1B-0D109E9550D5}" destId="{2564D3C4-D56C-4FD7-850C-9E1E8C716796}" srcOrd="2" destOrd="0" presId="urn:microsoft.com/office/officeart/2008/layout/NameandTitleOrganizationalChart"/>
    <dgm:cxn modelId="{A8BCFD23-BA28-4C67-9A10-CBE14DBFBCBE}" type="presParOf" srcId="{AE25546A-A575-4F27-B2C3-AE096C50B240}" destId="{7DC4C104-6F28-44A8-842E-B19A6FD33022}" srcOrd="1" destOrd="0" presId="urn:microsoft.com/office/officeart/2008/layout/NameandTitleOrganizationalChart"/>
    <dgm:cxn modelId="{07AB79BF-5947-411F-B354-B7CB873A531E}" type="presParOf" srcId="{AE25546A-A575-4F27-B2C3-AE096C50B240}" destId="{05F086DE-86D4-48A6-B896-1DCDC51C7F06}" srcOrd="2" destOrd="0" presId="urn:microsoft.com/office/officeart/2008/layout/NameandTitleOrganizationalChart"/>
    <dgm:cxn modelId="{005EBB02-D845-4EA0-8062-FFE8204BB586}" type="presParOf" srcId="{5A482F21-FAD1-4325-B85F-B316F66079A2}" destId="{502E0CCB-56A8-494E-8446-172AB9D0433D}" srcOrd="2" destOrd="0" presId="urn:microsoft.com/office/officeart/2008/layout/NameandTitleOrganizationalChart"/>
    <dgm:cxn modelId="{0C99F42E-87F6-4F23-95AA-2FE15BC331FA}" type="presParOf" srcId="{5A482F21-FAD1-4325-B85F-B316F66079A2}" destId="{6143569D-E9D6-4F51-85B2-A308F5B909D0}" srcOrd="3" destOrd="0" presId="urn:microsoft.com/office/officeart/2008/layout/NameandTitleOrganizationalChart"/>
    <dgm:cxn modelId="{FA4170FA-68EF-407A-93BE-0CE5751A7F25}" type="presParOf" srcId="{6143569D-E9D6-4F51-85B2-A308F5B909D0}" destId="{3B02EB33-96EE-47BB-B8B5-6690A066BE4B}" srcOrd="0" destOrd="0" presId="urn:microsoft.com/office/officeart/2008/layout/NameandTitleOrganizationalChart"/>
    <dgm:cxn modelId="{23504215-3092-407A-A4E6-660CDEE4FBFA}" type="presParOf" srcId="{3B02EB33-96EE-47BB-B8B5-6690A066BE4B}" destId="{1B483CC9-A638-4341-9F24-245B6E58EA53}" srcOrd="0" destOrd="0" presId="urn:microsoft.com/office/officeart/2008/layout/NameandTitleOrganizationalChart"/>
    <dgm:cxn modelId="{D7458099-B98A-4B03-85CD-F682B498C0D7}" type="presParOf" srcId="{3B02EB33-96EE-47BB-B8B5-6690A066BE4B}" destId="{BD824883-C6C6-4B69-A687-6197082F4C24}" srcOrd="1" destOrd="0" presId="urn:microsoft.com/office/officeart/2008/layout/NameandTitleOrganizationalChart"/>
    <dgm:cxn modelId="{0A507273-595F-4661-8045-2B41693B646A}" type="presParOf" srcId="{3B02EB33-96EE-47BB-B8B5-6690A066BE4B}" destId="{9E7413F8-86FD-4BBD-8043-6BA20A1D5F89}" srcOrd="2" destOrd="0" presId="urn:microsoft.com/office/officeart/2008/layout/NameandTitleOrganizationalChart"/>
    <dgm:cxn modelId="{A8E914D7-A0F1-41A0-9DA5-FC5AD63CC1DF}" type="presParOf" srcId="{6143569D-E9D6-4F51-85B2-A308F5B909D0}" destId="{B6CF4C64-2961-4F89-9074-E2AB9ED890A7}" srcOrd="1" destOrd="0" presId="urn:microsoft.com/office/officeart/2008/layout/NameandTitleOrganizationalChart"/>
    <dgm:cxn modelId="{88DD34AB-22AA-40E9-9EA9-FC86E2FDD4BE}" type="presParOf" srcId="{6143569D-E9D6-4F51-85B2-A308F5B909D0}" destId="{1D577CBE-9443-4DC0-B81B-4453B899A14A}" srcOrd="2" destOrd="0" presId="urn:microsoft.com/office/officeart/2008/layout/NameandTitleOrganizationalChart"/>
    <dgm:cxn modelId="{A9FF9050-550E-4C8F-8850-3528FFF294A7}" type="presParOf" srcId="{5A482F21-FAD1-4325-B85F-B316F66079A2}" destId="{2656B57C-88E4-4539-BC3C-033F8F0AC8FC}" srcOrd="4" destOrd="0" presId="urn:microsoft.com/office/officeart/2008/layout/NameandTitleOrganizationalChart"/>
    <dgm:cxn modelId="{72C4976B-8017-4F21-85B6-2D4453D4D0FD}" type="presParOf" srcId="{5A482F21-FAD1-4325-B85F-B316F66079A2}" destId="{0FB40BAB-2FFA-4379-B239-B5F46B5DC6C3}" srcOrd="5" destOrd="0" presId="urn:microsoft.com/office/officeart/2008/layout/NameandTitleOrganizationalChart"/>
    <dgm:cxn modelId="{1613D016-DDDC-46F9-B736-CB1C45C79379}" type="presParOf" srcId="{0FB40BAB-2FFA-4379-B239-B5F46B5DC6C3}" destId="{4254C8AE-13C1-46C5-9CB7-31A9D794BB80}" srcOrd="0" destOrd="0" presId="urn:microsoft.com/office/officeart/2008/layout/NameandTitleOrganizationalChart"/>
    <dgm:cxn modelId="{9DE7B8B9-32CD-484F-9327-7144CB4A5539}" type="presParOf" srcId="{4254C8AE-13C1-46C5-9CB7-31A9D794BB80}" destId="{8CC12E05-0A78-489A-8040-5C3C86C873E0}" srcOrd="0" destOrd="0" presId="urn:microsoft.com/office/officeart/2008/layout/NameandTitleOrganizationalChart"/>
    <dgm:cxn modelId="{3E047B1C-A165-4A05-9D3B-0E5C08ACB063}" type="presParOf" srcId="{4254C8AE-13C1-46C5-9CB7-31A9D794BB80}" destId="{E00A4ECB-89A6-4D3E-A6CC-0785FD303DD7}" srcOrd="1" destOrd="0" presId="urn:microsoft.com/office/officeart/2008/layout/NameandTitleOrganizationalChart"/>
    <dgm:cxn modelId="{98D35B51-A5DB-48ED-B814-FA1C0421DBBD}" type="presParOf" srcId="{4254C8AE-13C1-46C5-9CB7-31A9D794BB80}" destId="{6A0A2D3A-0B08-410E-A970-8A7520D079CB}" srcOrd="2" destOrd="0" presId="urn:microsoft.com/office/officeart/2008/layout/NameandTitleOrganizationalChart"/>
    <dgm:cxn modelId="{0BE3C55B-51DD-4EF4-A9D3-848D65823A94}" type="presParOf" srcId="{0FB40BAB-2FFA-4379-B239-B5F46B5DC6C3}" destId="{2AFDD6DA-905D-467B-9373-A22BF44F950F}" srcOrd="1" destOrd="0" presId="urn:microsoft.com/office/officeart/2008/layout/NameandTitleOrganizationalChart"/>
    <dgm:cxn modelId="{25876DFF-E7B7-4DD4-82AA-F9927EF5912A}" type="presParOf" srcId="{0FB40BAB-2FFA-4379-B239-B5F46B5DC6C3}" destId="{FA4BC278-D04A-47F6-814B-E268B0A846DB}" srcOrd="2" destOrd="0" presId="urn:microsoft.com/office/officeart/2008/layout/NameandTitleOrganizationalChart"/>
    <dgm:cxn modelId="{9162E2D5-2657-4F13-8F19-F53153C19E67}" type="presParOf" srcId="{5A482F21-FAD1-4325-B85F-B316F66079A2}" destId="{B3D99B87-56FF-4C6A-9A6F-0D51738243A6}" srcOrd="6" destOrd="0" presId="urn:microsoft.com/office/officeart/2008/layout/NameandTitleOrganizationalChart"/>
    <dgm:cxn modelId="{91D20DE8-8286-4F81-974B-5B2121900531}" type="presParOf" srcId="{5A482F21-FAD1-4325-B85F-B316F66079A2}" destId="{EF8B3965-831A-4507-A993-6C4B4292590D}" srcOrd="7" destOrd="0" presId="urn:microsoft.com/office/officeart/2008/layout/NameandTitleOrganizationalChart"/>
    <dgm:cxn modelId="{BDA384A0-2F40-4A46-A2D9-F283460B5AFF}" type="presParOf" srcId="{EF8B3965-831A-4507-A993-6C4B4292590D}" destId="{9A0A93E9-4937-43FE-8F9B-081C26F5CD4E}" srcOrd="0" destOrd="0" presId="urn:microsoft.com/office/officeart/2008/layout/NameandTitleOrganizationalChart"/>
    <dgm:cxn modelId="{E07F0EE1-BC18-47FE-93A8-1FB7DE902483}" type="presParOf" srcId="{9A0A93E9-4937-43FE-8F9B-081C26F5CD4E}" destId="{FD9DBBC7-1B8D-4517-A8E8-4A56B9D0CC82}" srcOrd="0" destOrd="0" presId="urn:microsoft.com/office/officeart/2008/layout/NameandTitleOrganizationalChart"/>
    <dgm:cxn modelId="{1CA6FA58-64B5-4061-A614-574771EEF62F}" type="presParOf" srcId="{9A0A93E9-4937-43FE-8F9B-081C26F5CD4E}" destId="{0FD4D464-3D13-4500-9224-F67EC32BC83A}" srcOrd="1" destOrd="0" presId="urn:microsoft.com/office/officeart/2008/layout/NameandTitleOrganizationalChart"/>
    <dgm:cxn modelId="{5C6AC7E1-3A8E-4AC8-9E7B-F7521B2A3A32}" type="presParOf" srcId="{9A0A93E9-4937-43FE-8F9B-081C26F5CD4E}" destId="{2337B17A-7E2C-4C85-A23F-3DA772D58052}" srcOrd="2" destOrd="0" presId="urn:microsoft.com/office/officeart/2008/layout/NameandTitleOrganizationalChart"/>
    <dgm:cxn modelId="{9A7B1B03-D3AF-4D31-A5B6-D0CE7042649B}" type="presParOf" srcId="{EF8B3965-831A-4507-A993-6C4B4292590D}" destId="{4527D201-80E3-4A88-8E5F-9C432204EACE}" srcOrd="1" destOrd="0" presId="urn:microsoft.com/office/officeart/2008/layout/NameandTitleOrganizationalChart"/>
    <dgm:cxn modelId="{60C121AE-F716-4DF7-8193-51FE1E09E4D6}" type="presParOf" srcId="{EF8B3965-831A-4507-A993-6C4B4292590D}" destId="{B5DA1E1B-D2BA-4F98-9050-1B7BBA1684BB}" srcOrd="2" destOrd="0" presId="urn:microsoft.com/office/officeart/2008/layout/NameandTitleOrganizationalChart"/>
    <dgm:cxn modelId="{8C67B4D2-43D4-4619-9346-5079C92FD760}" type="presParOf" srcId="{DE5F4609-EE8A-4450-BE84-13EA3EE15E5F}" destId="{63102BD1-B31F-4C5D-8FC7-5FF2B49F31D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2D8F2E-B26C-423E-8CD2-2F2DABAD8D3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479EE07-0201-4D4A-B496-CC87253DC2FC}">
      <dgm:prSet phldrT="[Text]" custT="1"/>
      <dgm:spPr/>
      <dgm:t>
        <a:bodyPr/>
        <a:lstStyle/>
        <a:p>
          <a:r>
            <a:rPr lang="fi-FI" sz="800" dirty="0" smtClean="0"/>
            <a:t>Kieku sellaisenaan</a:t>
          </a:r>
          <a:endParaRPr lang="fi-FI" sz="800" dirty="0"/>
        </a:p>
      </dgm:t>
    </dgm:pt>
    <dgm:pt modelId="{C001ED46-8D0E-4975-B853-12D6B79F09C5}" type="parTrans" cxnId="{7FC0741B-8095-415B-B5E1-9B624E519060}">
      <dgm:prSet/>
      <dgm:spPr/>
      <dgm:t>
        <a:bodyPr/>
        <a:lstStyle/>
        <a:p>
          <a:endParaRPr lang="fi-FI" sz="800"/>
        </a:p>
      </dgm:t>
    </dgm:pt>
    <dgm:pt modelId="{AB421AA5-AA70-4EA1-8242-CF67024556D0}" type="sibTrans" cxnId="{7FC0741B-8095-415B-B5E1-9B624E519060}">
      <dgm:prSet/>
      <dgm:spPr/>
      <dgm:t>
        <a:bodyPr/>
        <a:lstStyle/>
        <a:p>
          <a:endParaRPr lang="fi-FI" sz="800"/>
        </a:p>
      </dgm:t>
    </dgm:pt>
    <dgm:pt modelId="{D876FE27-7EBA-41CD-9B69-5606D312585D}">
      <dgm:prSet phldrT="[Text]" custT="1"/>
      <dgm:spPr>
        <a:solidFill>
          <a:srgbClr val="F5BCB1"/>
        </a:solidFill>
      </dgm:spPr>
      <dgm:t>
        <a:bodyPr/>
        <a:lstStyle/>
        <a:p>
          <a:r>
            <a:rPr lang="fi-FI" sz="800" dirty="0" smtClean="0"/>
            <a:t>Työpajat</a:t>
          </a:r>
        </a:p>
        <a:p>
          <a:r>
            <a:rPr lang="fi-FI" sz="800" dirty="0" smtClean="0"/>
            <a:t>1.10-30.11.</a:t>
          </a:r>
          <a:endParaRPr lang="fi-FI" sz="800" dirty="0"/>
        </a:p>
      </dgm:t>
    </dgm:pt>
    <dgm:pt modelId="{FDAA1436-1E5C-4037-93FB-D110944F77D9}" type="parTrans" cxnId="{AFE6C663-BF8B-4FF9-8AA9-287CAAE25CCF}">
      <dgm:prSet/>
      <dgm:spPr/>
      <dgm:t>
        <a:bodyPr/>
        <a:lstStyle/>
        <a:p>
          <a:endParaRPr lang="fi-FI" sz="800"/>
        </a:p>
      </dgm:t>
    </dgm:pt>
    <dgm:pt modelId="{899FB264-C9F8-4951-B0B0-273A5C3014D6}" type="sibTrans" cxnId="{AFE6C663-BF8B-4FF9-8AA9-287CAAE25CCF}">
      <dgm:prSet/>
      <dgm:spPr/>
      <dgm:t>
        <a:bodyPr/>
        <a:lstStyle/>
        <a:p>
          <a:endParaRPr lang="fi-FI" sz="800"/>
        </a:p>
      </dgm:t>
    </dgm:pt>
    <dgm:pt modelId="{B3E9003C-C82B-4F98-99E2-989DB199D37F}">
      <dgm:prSet phldrT="[Text]" custT="1"/>
      <dgm:spPr/>
      <dgm:t>
        <a:bodyPr/>
        <a:lstStyle/>
        <a:p>
          <a:r>
            <a:rPr lang="fi-FI" sz="800" dirty="0" smtClean="0"/>
            <a:t>Toteutus</a:t>
          </a:r>
        </a:p>
        <a:p>
          <a:r>
            <a:rPr lang="fi-FI" sz="800" dirty="0" smtClean="0"/>
            <a:t>15.12.-28.2.</a:t>
          </a:r>
          <a:endParaRPr lang="fi-FI" sz="800" dirty="0"/>
        </a:p>
      </dgm:t>
    </dgm:pt>
    <dgm:pt modelId="{281BE86A-7607-4B6C-8237-E5BC5EBF6C11}" type="parTrans" cxnId="{A0C2D54D-F898-4373-92F7-36CC96A9E475}">
      <dgm:prSet/>
      <dgm:spPr/>
      <dgm:t>
        <a:bodyPr/>
        <a:lstStyle/>
        <a:p>
          <a:endParaRPr lang="fi-FI" sz="800"/>
        </a:p>
      </dgm:t>
    </dgm:pt>
    <dgm:pt modelId="{C2DA8CB0-61B5-4D53-8B7C-78E91D62713F}" type="sibTrans" cxnId="{A0C2D54D-F898-4373-92F7-36CC96A9E475}">
      <dgm:prSet/>
      <dgm:spPr/>
      <dgm:t>
        <a:bodyPr/>
        <a:lstStyle/>
        <a:p>
          <a:endParaRPr lang="fi-FI" sz="800"/>
        </a:p>
      </dgm:t>
    </dgm:pt>
    <dgm:pt modelId="{B534314F-2126-42AF-BC20-92F2E27C402B}">
      <dgm:prSet phldrT="[Text]" custT="1"/>
      <dgm:spPr/>
      <dgm:t>
        <a:bodyPr/>
        <a:lstStyle/>
        <a:p>
          <a:r>
            <a:rPr lang="fi-FI" sz="800" dirty="0" smtClean="0"/>
            <a:t>Hyväksymis-testaus</a:t>
          </a:r>
        </a:p>
        <a:p>
          <a:r>
            <a:rPr lang="fi-FI" sz="800" dirty="0" smtClean="0"/>
            <a:t>1.5.-12.6.</a:t>
          </a:r>
          <a:endParaRPr lang="fi-FI" sz="800" dirty="0"/>
        </a:p>
      </dgm:t>
    </dgm:pt>
    <dgm:pt modelId="{C061F3A9-363D-41CA-8B00-FF0B302E655B}" type="parTrans" cxnId="{7DF35335-5D21-40CB-BF6C-C09490920030}">
      <dgm:prSet/>
      <dgm:spPr/>
      <dgm:t>
        <a:bodyPr/>
        <a:lstStyle/>
        <a:p>
          <a:endParaRPr lang="fi-FI" sz="800"/>
        </a:p>
      </dgm:t>
    </dgm:pt>
    <dgm:pt modelId="{18CAE790-BDD2-41ED-BACB-96A5DEC749A2}" type="sibTrans" cxnId="{7DF35335-5D21-40CB-BF6C-C09490920030}">
      <dgm:prSet/>
      <dgm:spPr/>
      <dgm:t>
        <a:bodyPr/>
        <a:lstStyle/>
        <a:p>
          <a:endParaRPr lang="fi-FI" sz="800"/>
        </a:p>
      </dgm:t>
    </dgm:pt>
    <dgm:pt modelId="{E83A6A00-E2EB-4224-82E4-F1B08F743AA7}">
      <dgm:prSet phldrT="[Text]" custT="1"/>
      <dgm:spPr/>
      <dgm:t>
        <a:bodyPr/>
        <a:lstStyle/>
        <a:p>
          <a:r>
            <a:rPr lang="fi-FI" sz="800" dirty="0" err="1" smtClean="0"/>
            <a:t>Koekonv</a:t>
          </a:r>
          <a:r>
            <a:rPr lang="fi-FI" sz="800" dirty="0" smtClean="0"/>
            <a:t>.</a:t>
          </a:r>
        </a:p>
        <a:p>
          <a:r>
            <a:rPr lang="fi-FI" sz="800" dirty="0" smtClean="0"/>
            <a:t>1.5. – 12.6. </a:t>
          </a:r>
          <a:endParaRPr lang="fi-FI" sz="800" dirty="0"/>
        </a:p>
      </dgm:t>
    </dgm:pt>
    <dgm:pt modelId="{ADD5FE57-ABB2-412B-9546-4E2F40CC03C7}" type="parTrans" cxnId="{E461FAB8-CA80-436A-94E6-7C471836B889}">
      <dgm:prSet/>
      <dgm:spPr/>
      <dgm:t>
        <a:bodyPr/>
        <a:lstStyle/>
        <a:p>
          <a:endParaRPr lang="fi-FI" sz="800"/>
        </a:p>
      </dgm:t>
    </dgm:pt>
    <dgm:pt modelId="{7AE74DE3-A8A1-4EB6-B096-856B9F0D3D37}" type="sibTrans" cxnId="{E461FAB8-CA80-436A-94E6-7C471836B889}">
      <dgm:prSet/>
      <dgm:spPr/>
      <dgm:t>
        <a:bodyPr/>
        <a:lstStyle/>
        <a:p>
          <a:endParaRPr lang="fi-FI" sz="800"/>
        </a:p>
      </dgm:t>
    </dgm:pt>
    <dgm:pt modelId="{E8D7F128-0711-43BF-87CE-9259682006C1}">
      <dgm:prSet phldrT="[Text]" custT="1"/>
      <dgm:spPr/>
      <dgm:t>
        <a:bodyPr/>
        <a:lstStyle/>
        <a:p>
          <a:r>
            <a:rPr lang="fi-FI" sz="800" dirty="0" err="1" smtClean="0"/>
            <a:t>Heha</a:t>
          </a:r>
          <a:r>
            <a:rPr lang="fi-FI" sz="800" dirty="0" smtClean="0"/>
            <a:t> konversiot</a:t>
          </a:r>
          <a:endParaRPr lang="fi-FI" sz="800" dirty="0"/>
        </a:p>
      </dgm:t>
    </dgm:pt>
    <dgm:pt modelId="{B9281BAE-72A2-42DB-8ADE-AF7631D446D4}" type="parTrans" cxnId="{15CF60E4-2849-48AA-8F86-0443B3CE1AA7}">
      <dgm:prSet/>
      <dgm:spPr/>
      <dgm:t>
        <a:bodyPr/>
        <a:lstStyle/>
        <a:p>
          <a:endParaRPr lang="fi-FI" sz="800"/>
        </a:p>
      </dgm:t>
    </dgm:pt>
    <dgm:pt modelId="{E910D3B1-40CF-4131-80E8-8DD06C9384C2}" type="sibTrans" cxnId="{15CF60E4-2849-48AA-8F86-0443B3CE1AA7}">
      <dgm:prSet/>
      <dgm:spPr/>
      <dgm:t>
        <a:bodyPr/>
        <a:lstStyle/>
        <a:p>
          <a:endParaRPr lang="fi-FI" sz="800"/>
        </a:p>
      </dgm:t>
    </dgm:pt>
    <dgm:pt modelId="{F11CDC3D-EFA4-47B4-8D70-269A06FC4996}">
      <dgm:prSet phldrT="[Text]" custT="1"/>
      <dgm:spPr/>
      <dgm:t>
        <a:bodyPr/>
        <a:lstStyle/>
        <a:p>
          <a:r>
            <a:rPr lang="fi-FI" sz="800" dirty="0" err="1" smtClean="0"/>
            <a:t>Tuotanto-konv</a:t>
          </a:r>
          <a:r>
            <a:rPr lang="fi-FI" sz="800" dirty="0" smtClean="0"/>
            <a:t>. </a:t>
          </a:r>
        </a:p>
        <a:p>
          <a:r>
            <a:rPr lang="fi-FI" sz="800" dirty="0" smtClean="0"/>
            <a:t>10.8.- 30.9..</a:t>
          </a:r>
          <a:endParaRPr lang="fi-FI" sz="800" dirty="0"/>
        </a:p>
      </dgm:t>
    </dgm:pt>
    <dgm:pt modelId="{8C9552DC-8AA5-4040-8962-D51B07848E9E}" type="parTrans" cxnId="{A7AACA3B-3057-4E6E-805C-752C97EFDE17}">
      <dgm:prSet/>
      <dgm:spPr/>
      <dgm:t>
        <a:bodyPr/>
        <a:lstStyle/>
        <a:p>
          <a:endParaRPr lang="fi-FI" sz="800"/>
        </a:p>
      </dgm:t>
    </dgm:pt>
    <dgm:pt modelId="{8747F037-F2C2-451E-A59F-63F2CE237303}" type="sibTrans" cxnId="{A7AACA3B-3057-4E6E-805C-752C97EFDE17}">
      <dgm:prSet/>
      <dgm:spPr/>
      <dgm:t>
        <a:bodyPr/>
        <a:lstStyle/>
        <a:p>
          <a:endParaRPr lang="fi-FI" sz="800"/>
        </a:p>
      </dgm:t>
    </dgm:pt>
    <dgm:pt modelId="{EFF18268-0F20-44DA-B166-961A47245069}">
      <dgm:prSet phldrT="[Text]" custT="1"/>
      <dgm:spPr/>
      <dgm:t>
        <a:bodyPr/>
        <a:lstStyle/>
        <a:p>
          <a:r>
            <a:rPr lang="fi-FI" sz="800" dirty="0" smtClean="0"/>
            <a:t>Muutos-johtaminen</a:t>
          </a:r>
          <a:endParaRPr lang="fi-FI" sz="800" dirty="0"/>
        </a:p>
      </dgm:t>
    </dgm:pt>
    <dgm:pt modelId="{8A435651-E87E-4721-A93C-4587388AE0FB}" type="parTrans" cxnId="{576FD0B5-DF60-43BF-89DA-F3617E62AAD3}">
      <dgm:prSet/>
      <dgm:spPr/>
      <dgm:t>
        <a:bodyPr/>
        <a:lstStyle/>
        <a:p>
          <a:endParaRPr lang="fi-FI" sz="800"/>
        </a:p>
      </dgm:t>
    </dgm:pt>
    <dgm:pt modelId="{57511D82-7C97-4DAA-BA9D-3DEA25D1E4DE}" type="sibTrans" cxnId="{576FD0B5-DF60-43BF-89DA-F3617E62AAD3}">
      <dgm:prSet/>
      <dgm:spPr/>
      <dgm:t>
        <a:bodyPr/>
        <a:lstStyle/>
        <a:p>
          <a:endParaRPr lang="fi-FI" sz="800"/>
        </a:p>
      </dgm:t>
    </dgm:pt>
    <dgm:pt modelId="{20902B6C-E0B7-4FAB-B7B5-8B1257AD7F54}">
      <dgm:prSet phldrT="[Text]" custT="1"/>
      <dgm:spPr>
        <a:solidFill>
          <a:srgbClr val="F5BCB1"/>
        </a:solidFill>
      </dgm:spPr>
      <dgm:t>
        <a:bodyPr/>
        <a:lstStyle/>
        <a:p>
          <a:r>
            <a:rPr lang="fi-FI" sz="800" dirty="0" smtClean="0"/>
            <a:t>Toimintatapamuutokset ja viestintä</a:t>
          </a:r>
        </a:p>
        <a:p>
          <a:r>
            <a:rPr lang="fi-FI" sz="800" dirty="0" smtClean="0"/>
            <a:t>1.8.2014 - 31.12.2015</a:t>
          </a:r>
          <a:endParaRPr lang="fi-FI" sz="800" dirty="0"/>
        </a:p>
      </dgm:t>
    </dgm:pt>
    <dgm:pt modelId="{FC2D9D16-0DEB-4A12-B7B1-D2BD7B78F502}" type="parTrans" cxnId="{26FC9B41-C45D-4FBF-B6C9-E1E1B2AB4960}">
      <dgm:prSet/>
      <dgm:spPr/>
      <dgm:t>
        <a:bodyPr/>
        <a:lstStyle/>
        <a:p>
          <a:endParaRPr lang="fi-FI" sz="800"/>
        </a:p>
      </dgm:t>
    </dgm:pt>
    <dgm:pt modelId="{DF041A0E-9169-4877-90A4-39461A3D1DE1}" type="sibTrans" cxnId="{26FC9B41-C45D-4FBF-B6C9-E1E1B2AB4960}">
      <dgm:prSet/>
      <dgm:spPr/>
      <dgm:t>
        <a:bodyPr/>
        <a:lstStyle/>
        <a:p>
          <a:endParaRPr lang="fi-FI" sz="800"/>
        </a:p>
      </dgm:t>
    </dgm:pt>
    <dgm:pt modelId="{5D2F2DDF-93A2-4EA7-8956-B6208DA951D6}">
      <dgm:prSet phldrT="[Text]" custT="1"/>
      <dgm:spPr>
        <a:solidFill>
          <a:srgbClr val="F5BCB1"/>
        </a:solidFill>
      </dgm:spPr>
      <dgm:t>
        <a:bodyPr/>
        <a:lstStyle/>
        <a:p>
          <a:r>
            <a:rPr lang="fi-FI" sz="800" dirty="0" smtClean="0"/>
            <a:t>Koulutukset, virasto-ohjeet</a:t>
          </a:r>
        </a:p>
        <a:p>
          <a:r>
            <a:rPr lang="fi-FI" sz="800" dirty="0" smtClean="0"/>
            <a:t>1.6.-31.10.</a:t>
          </a:r>
        </a:p>
        <a:p>
          <a:endParaRPr lang="fi-FI" sz="800" dirty="0"/>
        </a:p>
      </dgm:t>
    </dgm:pt>
    <dgm:pt modelId="{4E5B8C3E-88F3-49DA-B22B-D371AF45E102}" type="parTrans" cxnId="{04CFBC8F-3843-4E47-8A7D-9BC51D3E2C7D}">
      <dgm:prSet/>
      <dgm:spPr/>
      <dgm:t>
        <a:bodyPr/>
        <a:lstStyle/>
        <a:p>
          <a:endParaRPr lang="fi-FI" sz="800"/>
        </a:p>
      </dgm:t>
    </dgm:pt>
    <dgm:pt modelId="{3011924A-DC6D-495F-88F1-41EF7B2855B2}" type="sibTrans" cxnId="{04CFBC8F-3843-4E47-8A7D-9BC51D3E2C7D}">
      <dgm:prSet/>
      <dgm:spPr/>
      <dgm:t>
        <a:bodyPr/>
        <a:lstStyle/>
        <a:p>
          <a:endParaRPr lang="fi-FI" sz="800"/>
        </a:p>
      </dgm:t>
    </dgm:pt>
    <dgm:pt modelId="{776C7107-848C-4003-9330-D96878BDD299}">
      <dgm:prSet phldrT="[Text]" custT="1"/>
      <dgm:spPr/>
      <dgm:t>
        <a:bodyPr/>
        <a:lstStyle/>
        <a:p>
          <a:r>
            <a:rPr lang="fi-FI" sz="800" dirty="0" smtClean="0"/>
            <a:t>Järjestelmä-testaus</a:t>
          </a:r>
        </a:p>
        <a:p>
          <a:r>
            <a:rPr lang="fi-FI" sz="800" dirty="0" smtClean="0"/>
            <a:t>1.3.-30.4.</a:t>
          </a:r>
          <a:endParaRPr lang="fi-FI" sz="800" dirty="0"/>
        </a:p>
      </dgm:t>
    </dgm:pt>
    <dgm:pt modelId="{20633F35-1871-4522-890B-ECAD4C89AA91}" type="parTrans" cxnId="{39D7DF01-7E1E-41BC-924D-E30BF693C379}">
      <dgm:prSet/>
      <dgm:spPr/>
      <dgm:t>
        <a:bodyPr/>
        <a:lstStyle/>
        <a:p>
          <a:endParaRPr lang="fi-FI" sz="800"/>
        </a:p>
      </dgm:t>
    </dgm:pt>
    <dgm:pt modelId="{6C3D0816-D80C-49CD-A115-B81D536D1206}" type="sibTrans" cxnId="{39D7DF01-7E1E-41BC-924D-E30BF693C379}">
      <dgm:prSet/>
      <dgm:spPr/>
      <dgm:t>
        <a:bodyPr/>
        <a:lstStyle/>
        <a:p>
          <a:endParaRPr lang="fi-FI" sz="800"/>
        </a:p>
      </dgm:t>
    </dgm:pt>
    <dgm:pt modelId="{8C2204B8-D3BC-490F-A72E-5E851BD0E868}">
      <dgm:prSet phldrT="[Text]" custT="1"/>
      <dgm:spPr/>
      <dgm:t>
        <a:bodyPr/>
        <a:lstStyle/>
        <a:p>
          <a:r>
            <a:rPr lang="fi-FI" sz="800" dirty="0" smtClean="0"/>
            <a:t>Järjestelmä- muutokset</a:t>
          </a:r>
          <a:endParaRPr lang="fi-FI" sz="800" dirty="0"/>
        </a:p>
      </dgm:t>
    </dgm:pt>
    <dgm:pt modelId="{FF746C19-95D1-43B5-9DF0-7DF4B1501BCE}" type="parTrans" cxnId="{008876FC-AC98-498C-AD37-CB1702602BDA}">
      <dgm:prSet/>
      <dgm:spPr/>
      <dgm:t>
        <a:bodyPr/>
        <a:lstStyle/>
        <a:p>
          <a:endParaRPr lang="fi-FI" sz="800"/>
        </a:p>
      </dgm:t>
    </dgm:pt>
    <dgm:pt modelId="{6B9AB59E-6F36-48F3-9E83-4DD7EF453411}" type="sibTrans" cxnId="{008876FC-AC98-498C-AD37-CB1702602BDA}">
      <dgm:prSet/>
      <dgm:spPr/>
      <dgm:t>
        <a:bodyPr/>
        <a:lstStyle/>
        <a:p>
          <a:endParaRPr lang="fi-FI" sz="800"/>
        </a:p>
      </dgm:t>
    </dgm:pt>
    <dgm:pt modelId="{C07BEB0F-7F17-4F92-8C63-17C01A8E254E}">
      <dgm:prSet phldrT="[Text]" custT="1"/>
      <dgm:spPr/>
      <dgm:t>
        <a:bodyPr/>
        <a:lstStyle/>
        <a:p>
          <a:r>
            <a:rPr lang="fi-FI" sz="800" smtClean="0"/>
            <a:t>Taha -konversiot</a:t>
          </a:r>
          <a:endParaRPr lang="fi-FI" sz="800" dirty="0"/>
        </a:p>
      </dgm:t>
    </dgm:pt>
    <dgm:pt modelId="{9F069C3F-75BF-4B6E-808A-D3C67D8F3118}" type="parTrans" cxnId="{1071D9F4-FD03-4AB6-97F6-DAD01BD1BDFC}">
      <dgm:prSet/>
      <dgm:spPr/>
      <dgm:t>
        <a:bodyPr/>
        <a:lstStyle/>
        <a:p>
          <a:endParaRPr lang="fi-FI" sz="800"/>
        </a:p>
      </dgm:t>
    </dgm:pt>
    <dgm:pt modelId="{4AB5EEA3-1053-4F00-951E-307411909AD9}" type="sibTrans" cxnId="{1071D9F4-FD03-4AB6-97F6-DAD01BD1BDFC}">
      <dgm:prSet/>
      <dgm:spPr/>
      <dgm:t>
        <a:bodyPr/>
        <a:lstStyle/>
        <a:p>
          <a:endParaRPr lang="fi-FI" sz="800"/>
        </a:p>
      </dgm:t>
    </dgm:pt>
    <dgm:pt modelId="{E226CA1D-F0D2-4643-8BC0-82CBE3194F7D}">
      <dgm:prSet phldrT="[Text]" custT="1"/>
      <dgm:spPr/>
      <dgm:t>
        <a:bodyPr/>
        <a:lstStyle/>
        <a:p>
          <a:r>
            <a:rPr lang="fi-FI" sz="800" dirty="0" err="1" smtClean="0"/>
            <a:t>Koe-konv</a:t>
          </a:r>
          <a:r>
            <a:rPr lang="fi-FI" sz="800" dirty="0" smtClean="0"/>
            <a:t>.</a:t>
          </a:r>
          <a:endParaRPr lang="fi-FI" sz="800" dirty="0" smtClean="0">
            <a:solidFill>
              <a:srgbClr val="FF0000"/>
            </a:solidFill>
          </a:endParaRPr>
        </a:p>
        <a:p>
          <a:r>
            <a:rPr lang="fi-FI" sz="800" dirty="0" smtClean="0"/>
            <a:t>4.5 – 18.6</a:t>
          </a:r>
          <a:endParaRPr lang="fi-FI" sz="800" dirty="0"/>
        </a:p>
      </dgm:t>
    </dgm:pt>
    <dgm:pt modelId="{E3F5594A-D765-4A95-9E34-5A69574B01E3}" type="parTrans" cxnId="{F0BC7459-FEBD-421F-86B2-0367690FD619}">
      <dgm:prSet/>
      <dgm:spPr/>
      <dgm:t>
        <a:bodyPr/>
        <a:lstStyle/>
        <a:p>
          <a:endParaRPr lang="fi-FI" sz="800"/>
        </a:p>
      </dgm:t>
    </dgm:pt>
    <dgm:pt modelId="{F9BAA2E5-53C1-4ABE-B0DF-EA3FA289B00A}" type="sibTrans" cxnId="{F0BC7459-FEBD-421F-86B2-0367690FD619}">
      <dgm:prSet/>
      <dgm:spPr/>
      <dgm:t>
        <a:bodyPr/>
        <a:lstStyle/>
        <a:p>
          <a:endParaRPr lang="fi-FI" sz="800"/>
        </a:p>
      </dgm:t>
    </dgm:pt>
    <dgm:pt modelId="{B4FADF52-1EFF-40FD-9453-669D5278BEB8}">
      <dgm:prSet phldrT="[Text]" custT="1"/>
      <dgm:spPr/>
      <dgm:t>
        <a:bodyPr/>
        <a:lstStyle/>
        <a:p>
          <a:r>
            <a:rPr lang="fi-FI" sz="800" dirty="0" err="1" smtClean="0"/>
            <a:t>Tuotanto-konv</a:t>
          </a:r>
          <a:r>
            <a:rPr lang="fi-FI" sz="800" dirty="0" smtClean="0"/>
            <a:t>.</a:t>
          </a:r>
        </a:p>
        <a:p>
          <a:r>
            <a:rPr lang="fi-FI" sz="800" dirty="0" smtClean="0"/>
            <a:t>7.9.-6.11.</a:t>
          </a:r>
          <a:endParaRPr lang="fi-FI" sz="800" dirty="0"/>
        </a:p>
      </dgm:t>
    </dgm:pt>
    <dgm:pt modelId="{EE927A8C-DB5F-4001-80A1-999073FB4E89}" type="parTrans" cxnId="{BE66725E-968B-4DA4-99E4-17AE64C02B20}">
      <dgm:prSet/>
      <dgm:spPr/>
      <dgm:t>
        <a:bodyPr/>
        <a:lstStyle/>
        <a:p>
          <a:endParaRPr lang="fi-FI" sz="800"/>
        </a:p>
      </dgm:t>
    </dgm:pt>
    <dgm:pt modelId="{FAE8B7FF-778A-4C9D-AB7F-20A6853F10DF}" type="sibTrans" cxnId="{BE66725E-968B-4DA4-99E4-17AE64C02B20}">
      <dgm:prSet/>
      <dgm:spPr/>
      <dgm:t>
        <a:bodyPr/>
        <a:lstStyle/>
        <a:p>
          <a:endParaRPr lang="fi-FI" sz="800"/>
        </a:p>
      </dgm:t>
    </dgm:pt>
    <dgm:pt modelId="{281AAF3B-B9C0-4C18-A8D2-19558A345CAB}">
      <dgm:prSet phldrT="[Text]" custT="1"/>
      <dgm:spPr>
        <a:solidFill>
          <a:srgbClr val="F5BCB1"/>
        </a:solidFill>
      </dgm:spPr>
      <dgm:t>
        <a:bodyPr/>
        <a:lstStyle/>
        <a:p>
          <a:r>
            <a:rPr lang="fi-FI" sz="800" dirty="0" smtClean="0"/>
            <a:t>Määrittely</a:t>
          </a:r>
        </a:p>
        <a:p>
          <a:r>
            <a:rPr lang="fi-FI" sz="800" dirty="0" smtClean="0"/>
            <a:t>1.12.-31.1.</a:t>
          </a:r>
          <a:endParaRPr lang="fi-FI" sz="800" dirty="0"/>
        </a:p>
      </dgm:t>
    </dgm:pt>
    <dgm:pt modelId="{9FBEA88F-EA9B-4676-AB7C-3A87F3B3DBB7}" type="parTrans" cxnId="{3A77B3A8-EE15-4BD1-A9FE-DE8BC02D494E}">
      <dgm:prSet/>
      <dgm:spPr/>
      <dgm:t>
        <a:bodyPr/>
        <a:lstStyle/>
        <a:p>
          <a:endParaRPr lang="fi-FI" sz="800"/>
        </a:p>
      </dgm:t>
    </dgm:pt>
    <dgm:pt modelId="{3D1FF0E2-D1C1-494B-B53E-F5B8290AB991}" type="sibTrans" cxnId="{3A77B3A8-EE15-4BD1-A9FE-DE8BC02D494E}">
      <dgm:prSet/>
      <dgm:spPr/>
      <dgm:t>
        <a:bodyPr/>
        <a:lstStyle/>
        <a:p>
          <a:endParaRPr lang="fi-FI" sz="800"/>
        </a:p>
      </dgm:t>
    </dgm:pt>
    <dgm:pt modelId="{A78140B8-1FE8-4FFB-85B2-8A21FB1F0E31}">
      <dgm:prSet phldrT="[Text]" custT="1"/>
      <dgm:spPr/>
      <dgm:t>
        <a:bodyPr/>
        <a:lstStyle/>
        <a:p>
          <a:r>
            <a:rPr lang="fi-FI" sz="800" dirty="0" err="1" smtClean="0"/>
            <a:t>Tot</a:t>
          </a:r>
          <a:r>
            <a:rPr lang="fi-FI" sz="800" dirty="0" smtClean="0"/>
            <a:t>.</a:t>
          </a:r>
        </a:p>
        <a:p>
          <a:r>
            <a:rPr lang="fi-FI" sz="800" dirty="0" smtClean="0"/>
            <a:t>1.2.-31.3.</a:t>
          </a:r>
          <a:endParaRPr lang="fi-FI" sz="800" dirty="0"/>
        </a:p>
      </dgm:t>
    </dgm:pt>
    <dgm:pt modelId="{F1834620-C47B-4E06-B57A-1675B1E2B8DA}" type="parTrans" cxnId="{DBD4342D-0DDF-43D1-AB0C-BAF0A964BAC7}">
      <dgm:prSet/>
      <dgm:spPr/>
      <dgm:t>
        <a:bodyPr/>
        <a:lstStyle/>
        <a:p>
          <a:endParaRPr lang="fi-FI" sz="800"/>
        </a:p>
      </dgm:t>
    </dgm:pt>
    <dgm:pt modelId="{55068219-9C72-4EC3-A833-C3B711DFF1D1}" type="sibTrans" cxnId="{DBD4342D-0DDF-43D1-AB0C-BAF0A964BAC7}">
      <dgm:prSet/>
      <dgm:spPr/>
      <dgm:t>
        <a:bodyPr/>
        <a:lstStyle/>
        <a:p>
          <a:endParaRPr lang="fi-FI" sz="800"/>
        </a:p>
      </dgm:t>
    </dgm:pt>
    <dgm:pt modelId="{6E68D970-5447-4787-A4AD-A266C5ABFEE6}">
      <dgm:prSet phldrT="[Text]" custT="1"/>
      <dgm:spPr/>
      <dgm:t>
        <a:bodyPr/>
        <a:lstStyle/>
        <a:p>
          <a:r>
            <a:rPr lang="fi-FI" sz="800" dirty="0" err="1" smtClean="0"/>
            <a:t>Järj.test</a:t>
          </a:r>
          <a:r>
            <a:rPr lang="fi-FI" sz="800" dirty="0" smtClean="0"/>
            <a:t>.</a:t>
          </a:r>
        </a:p>
        <a:p>
          <a:r>
            <a:rPr lang="fi-FI" sz="800" dirty="0" smtClean="0"/>
            <a:t>1.4.-31.5.</a:t>
          </a:r>
          <a:endParaRPr lang="fi-FI" sz="800" dirty="0"/>
        </a:p>
      </dgm:t>
    </dgm:pt>
    <dgm:pt modelId="{69632480-FA63-444C-931F-4562586FE6DD}" type="parTrans" cxnId="{9BD76FF5-1775-4815-BCC3-56D8711118B0}">
      <dgm:prSet/>
      <dgm:spPr/>
      <dgm:t>
        <a:bodyPr/>
        <a:lstStyle/>
        <a:p>
          <a:endParaRPr lang="fi-FI" sz="800"/>
        </a:p>
      </dgm:t>
    </dgm:pt>
    <dgm:pt modelId="{8F18BD64-2389-4905-BE6E-EA74BCCBA5D4}" type="sibTrans" cxnId="{9BD76FF5-1775-4815-BCC3-56D8711118B0}">
      <dgm:prSet/>
      <dgm:spPr/>
      <dgm:t>
        <a:bodyPr/>
        <a:lstStyle/>
        <a:p>
          <a:endParaRPr lang="fi-FI" sz="800"/>
        </a:p>
      </dgm:t>
    </dgm:pt>
    <dgm:pt modelId="{5D562777-6E5F-467D-B03B-9536CA41FDE4}">
      <dgm:prSet phldrT="[Text]" custT="1"/>
      <dgm:spPr/>
      <dgm:t>
        <a:bodyPr/>
        <a:lstStyle/>
        <a:p>
          <a:r>
            <a:rPr lang="fi-FI" sz="800" dirty="0" err="1" smtClean="0"/>
            <a:t>Hyv.-test</a:t>
          </a:r>
          <a:r>
            <a:rPr lang="fi-FI" sz="800" dirty="0" smtClean="0"/>
            <a:t>.</a:t>
          </a:r>
        </a:p>
        <a:p>
          <a:r>
            <a:rPr lang="fi-FI" sz="800" dirty="0" smtClean="0"/>
            <a:t>1.6.-28.8.</a:t>
          </a:r>
          <a:endParaRPr lang="fi-FI" sz="800" dirty="0"/>
        </a:p>
      </dgm:t>
    </dgm:pt>
    <dgm:pt modelId="{173A47E4-5350-42BE-8A6A-61CB6F4B3C5F}" type="parTrans" cxnId="{F5FD6E3A-EBCB-4CFC-8894-5C26E7B8F5C7}">
      <dgm:prSet/>
      <dgm:spPr/>
      <dgm:t>
        <a:bodyPr/>
        <a:lstStyle/>
        <a:p>
          <a:endParaRPr lang="fi-FI" sz="800"/>
        </a:p>
      </dgm:t>
    </dgm:pt>
    <dgm:pt modelId="{CD7F42A5-04B4-4DDF-9739-72894A9C3ED7}" type="sibTrans" cxnId="{F5FD6E3A-EBCB-4CFC-8894-5C26E7B8F5C7}">
      <dgm:prSet/>
      <dgm:spPr/>
      <dgm:t>
        <a:bodyPr/>
        <a:lstStyle/>
        <a:p>
          <a:endParaRPr lang="fi-FI" sz="800"/>
        </a:p>
      </dgm:t>
    </dgm:pt>
    <dgm:pt modelId="{A107D034-80E3-4F6B-B2B6-C22796A5752D}">
      <dgm:prSet phldrT="[Text]" custT="1"/>
      <dgm:spPr>
        <a:solidFill>
          <a:srgbClr val="F5BCB1"/>
        </a:solidFill>
      </dgm:spPr>
      <dgm:t>
        <a:bodyPr/>
        <a:lstStyle/>
        <a:p>
          <a:r>
            <a:rPr lang="fi-FI" sz="800" dirty="0" smtClean="0"/>
            <a:t>Tehostettu tuki</a:t>
          </a:r>
        </a:p>
        <a:p>
          <a:r>
            <a:rPr lang="fi-FI" sz="800" dirty="0" smtClean="0"/>
            <a:t>1.10.-30.11.</a:t>
          </a:r>
          <a:endParaRPr lang="fi-FI" sz="800" dirty="0"/>
        </a:p>
      </dgm:t>
    </dgm:pt>
    <dgm:pt modelId="{BDECADEB-226A-47B6-9254-2A845202CFDD}" type="parTrans" cxnId="{719427F2-D57A-40A2-AFD5-E3B398EDBFE3}">
      <dgm:prSet/>
      <dgm:spPr/>
      <dgm:t>
        <a:bodyPr/>
        <a:lstStyle/>
        <a:p>
          <a:endParaRPr lang="fi-FI" sz="800"/>
        </a:p>
      </dgm:t>
    </dgm:pt>
    <dgm:pt modelId="{AD1B9F3D-ED5E-44AC-B8B6-53E2B12FDF7F}" type="sibTrans" cxnId="{719427F2-D57A-40A2-AFD5-E3B398EDBFE3}">
      <dgm:prSet/>
      <dgm:spPr/>
      <dgm:t>
        <a:bodyPr/>
        <a:lstStyle/>
        <a:p>
          <a:endParaRPr lang="fi-FI" sz="800"/>
        </a:p>
      </dgm:t>
    </dgm:pt>
    <dgm:pt modelId="{B00CE1A3-7960-4D8D-9ED9-D83E24A5AE02}">
      <dgm:prSet phldrT="[Text]" custT="1"/>
      <dgm:spPr/>
      <dgm:t>
        <a:bodyPr/>
        <a:lstStyle/>
        <a:p>
          <a:r>
            <a:rPr lang="fi-FI" sz="800" dirty="0" smtClean="0"/>
            <a:t>Liittymät </a:t>
          </a:r>
        </a:p>
        <a:p>
          <a:r>
            <a:rPr lang="fi-FI" sz="800" dirty="0" smtClean="0"/>
            <a:t>(uudet)</a:t>
          </a:r>
          <a:endParaRPr lang="fi-FI" sz="800" dirty="0"/>
        </a:p>
      </dgm:t>
    </dgm:pt>
    <dgm:pt modelId="{80AE42EF-F80A-4AC8-924F-24E9B6ED0DE4}" type="parTrans" cxnId="{67D63A97-3D14-49A1-89ED-DA293D605187}">
      <dgm:prSet/>
      <dgm:spPr/>
      <dgm:t>
        <a:bodyPr/>
        <a:lstStyle/>
        <a:p>
          <a:endParaRPr lang="fi-FI" sz="800"/>
        </a:p>
      </dgm:t>
    </dgm:pt>
    <dgm:pt modelId="{F3FBF344-0BE7-416F-B42D-9D249624597A}" type="sibTrans" cxnId="{67D63A97-3D14-49A1-89ED-DA293D605187}">
      <dgm:prSet/>
      <dgm:spPr/>
      <dgm:t>
        <a:bodyPr/>
        <a:lstStyle/>
        <a:p>
          <a:endParaRPr lang="fi-FI" sz="800"/>
        </a:p>
      </dgm:t>
    </dgm:pt>
    <dgm:pt modelId="{0D501065-434A-439E-A814-E89A8FF75A3D}">
      <dgm:prSet phldrT="[Text]" custT="1"/>
      <dgm:spPr>
        <a:solidFill>
          <a:srgbClr val="F5BCB1">
            <a:alpha val="90000"/>
          </a:srgbClr>
        </a:solidFill>
      </dgm:spPr>
      <dgm:t>
        <a:bodyPr/>
        <a:lstStyle/>
        <a:p>
          <a:r>
            <a:rPr lang="fi-FI" sz="800" dirty="0" smtClean="0"/>
            <a:t>Määrittely</a:t>
          </a:r>
        </a:p>
        <a:p>
          <a:r>
            <a:rPr lang="fi-FI" sz="800" dirty="0" smtClean="0"/>
            <a:t>1.11</a:t>
          </a:r>
          <a:r>
            <a:rPr lang="fi-FI" sz="800" smtClean="0"/>
            <a:t>.- 15.2.</a:t>
          </a:r>
          <a:endParaRPr lang="fi-FI" sz="800" dirty="0"/>
        </a:p>
      </dgm:t>
    </dgm:pt>
    <dgm:pt modelId="{30B2E5B9-9EB5-4EAC-AE05-E229780530AA}" type="parTrans" cxnId="{898615A0-1E3D-4DF9-ADA3-451F2B03AA43}">
      <dgm:prSet/>
      <dgm:spPr/>
      <dgm:t>
        <a:bodyPr/>
        <a:lstStyle/>
        <a:p>
          <a:endParaRPr lang="fi-FI" sz="800"/>
        </a:p>
      </dgm:t>
    </dgm:pt>
    <dgm:pt modelId="{8BA93E8D-7E4C-4A3C-97E6-B7A7885829D1}" type="sibTrans" cxnId="{898615A0-1E3D-4DF9-ADA3-451F2B03AA43}">
      <dgm:prSet/>
      <dgm:spPr/>
      <dgm:t>
        <a:bodyPr/>
        <a:lstStyle/>
        <a:p>
          <a:endParaRPr lang="fi-FI" sz="800"/>
        </a:p>
      </dgm:t>
    </dgm:pt>
    <dgm:pt modelId="{0DC9BA1E-4B9D-4176-A9C1-FBCA15BA59E3}">
      <dgm:prSet phldrT="[Text]" custT="1"/>
      <dgm:spPr/>
      <dgm:t>
        <a:bodyPr/>
        <a:lstStyle/>
        <a:p>
          <a:r>
            <a:rPr lang="fi-FI" sz="800" dirty="0" smtClean="0"/>
            <a:t>Toteutus</a:t>
          </a:r>
        </a:p>
        <a:p>
          <a:r>
            <a:rPr lang="fi-FI" sz="800" dirty="0" smtClean="0"/>
            <a:t>1.2.-30.4.</a:t>
          </a:r>
          <a:endParaRPr lang="fi-FI" sz="800" dirty="0"/>
        </a:p>
      </dgm:t>
    </dgm:pt>
    <dgm:pt modelId="{4CD16E4E-6AF6-4B96-B87F-E2D5FA2EB81B}" type="parTrans" cxnId="{63980B5F-6616-49A5-BEE9-B4188C621B8C}">
      <dgm:prSet/>
      <dgm:spPr/>
      <dgm:t>
        <a:bodyPr/>
        <a:lstStyle/>
        <a:p>
          <a:endParaRPr lang="fi-FI" sz="800"/>
        </a:p>
      </dgm:t>
    </dgm:pt>
    <dgm:pt modelId="{3ABE2A67-E3E4-427E-84EB-FCB5FED3FE3A}" type="sibTrans" cxnId="{63980B5F-6616-49A5-BEE9-B4188C621B8C}">
      <dgm:prSet/>
      <dgm:spPr/>
      <dgm:t>
        <a:bodyPr/>
        <a:lstStyle/>
        <a:p>
          <a:endParaRPr lang="fi-FI" sz="800"/>
        </a:p>
      </dgm:t>
    </dgm:pt>
    <dgm:pt modelId="{5F2AEF1E-DB60-4A80-9DDB-4B5C7F32F46D}">
      <dgm:prSet phldrT="[Text]" custT="1"/>
      <dgm:spPr>
        <a:solidFill>
          <a:srgbClr val="F5BCB1">
            <a:alpha val="90000"/>
          </a:srgbClr>
        </a:solidFill>
      </dgm:spPr>
      <dgm:t>
        <a:bodyPr/>
        <a:lstStyle/>
        <a:p>
          <a:r>
            <a:rPr lang="fi-FI" sz="800" dirty="0" err="1" smtClean="0"/>
            <a:t>Päästä-päähän</a:t>
          </a:r>
          <a:r>
            <a:rPr lang="fi-FI" sz="800" dirty="0" smtClean="0"/>
            <a:t> -testaus</a:t>
          </a:r>
        </a:p>
        <a:p>
          <a:r>
            <a:rPr lang="fi-FI" sz="800" dirty="0" smtClean="0"/>
            <a:t>1.5.-31.8.</a:t>
          </a:r>
          <a:endParaRPr lang="fi-FI" sz="800" dirty="0"/>
        </a:p>
      </dgm:t>
    </dgm:pt>
    <dgm:pt modelId="{32BB1DAC-61DA-4515-A334-741AC2FFF28E}" type="parTrans" cxnId="{B5CA3501-8B21-4E44-AF92-62C95C980A13}">
      <dgm:prSet/>
      <dgm:spPr/>
      <dgm:t>
        <a:bodyPr/>
        <a:lstStyle/>
        <a:p>
          <a:endParaRPr lang="fi-FI" sz="800"/>
        </a:p>
      </dgm:t>
    </dgm:pt>
    <dgm:pt modelId="{14F05AE5-6303-4FA7-8EDC-ECE9BD765C49}" type="sibTrans" cxnId="{B5CA3501-8B21-4E44-AF92-62C95C980A13}">
      <dgm:prSet/>
      <dgm:spPr/>
      <dgm:t>
        <a:bodyPr/>
        <a:lstStyle/>
        <a:p>
          <a:endParaRPr lang="fi-FI" sz="800"/>
        </a:p>
      </dgm:t>
    </dgm:pt>
    <dgm:pt modelId="{C7EB5F66-A207-4014-B2B7-41A7D8C9C921}">
      <dgm:prSet phldrT="[Text]" custT="1"/>
      <dgm:spPr/>
      <dgm:t>
        <a:bodyPr/>
        <a:lstStyle/>
        <a:p>
          <a:r>
            <a:rPr lang="fi-FI" sz="800" dirty="0" smtClean="0"/>
            <a:t>Tuot. </a:t>
          </a:r>
          <a:r>
            <a:rPr lang="fi-FI" sz="800" dirty="0" err="1" smtClean="0"/>
            <a:t>valm</a:t>
          </a:r>
          <a:endParaRPr lang="fi-FI" sz="800" dirty="0" smtClean="0"/>
        </a:p>
        <a:p>
          <a:r>
            <a:rPr lang="fi-FI" sz="800" dirty="0" smtClean="0"/>
            <a:t>1.9.-30.9.</a:t>
          </a:r>
          <a:endParaRPr lang="fi-FI" sz="800" dirty="0"/>
        </a:p>
      </dgm:t>
    </dgm:pt>
    <dgm:pt modelId="{8D5E7D4B-3FF0-41A8-BFED-C7FB303F28C1}" type="parTrans" cxnId="{C0405B06-5FC9-4C43-A5CB-0C3257EB1F04}">
      <dgm:prSet/>
      <dgm:spPr/>
      <dgm:t>
        <a:bodyPr/>
        <a:lstStyle/>
        <a:p>
          <a:endParaRPr lang="fi-FI" sz="800"/>
        </a:p>
      </dgm:t>
    </dgm:pt>
    <dgm:pt modelId="{20D038E2-DB80-41D6-AC01-B9124A946258}" type="sibTrans" cxnId="{C0405B06-5FC9-4C43-A5CB-0C3257EB1F04}">
      <dgm:prSet/>
      <dgm:spPr/>
      <dgm:t>
        <a:bodyPr/>
        <a:lstStyle/>
        <a:p>
          <a:endParaRPr lang="fi-FI" sz="800"/>
        </a:p>
      </dgm:t>
    </dgm:pt>
    <dgm:pt modelId="{478097B3-57AE-4033-BD0F-B26E5ED4D518}">
      <dgm:prSet phldrT="[Text]" custT="1"/>
      <dgm:spPr/>
      <dgm:t>
        <a:bodyPr/>
        <a:lstStyle/>
        <a:p>
          <a:r>
            <a:rPr lang="fi-FI" sz="800" dirty="0" smtClean="0"/>
            <a:t>Tuotannon valmistelut 18.6..-30.9.</a:t>
          </a:r>
          <a:endParaRPr lang="fi-FI" sz="800" dirty="0"/>
        </a:p>
      </dgm:t>
    </dgm:pt>
    <dgm:pt modelId="{56602E48-D21B-4C4E-BD5B-F1643528ADBB}" type="parTrans" cxnId="{D998048C-8C8C-4E3F-8185-FAD9F10A39B7}">
      <dgm:prSet/>
      <dgm:spPr/>
      <dgm:t>
        <a:bodyPr/>
        <a:lstStyle/>
        <a:p>
          <a:endParaRPr lang="fi-FI" sz="800"/>
        </a:p>
      </dgm:t>
    </dgm:pt>
    <dgm:pt modelId="{90A11082-0CDB-422D-87F9-D3EF115B2EE9}" type="sibTrans" cxnId="{D998048C-8C8C-4E3F-8185-FAD9F10A39B7}">
      <dgm:prSet/>
      <dgm:spPr/>
      <dgm:t>
        <a:bodyPr/>
        <a:lstStyle/>
        <a:p>
          <a:endParaRPr lang="fi-FI" sz="800"/>
        </a:p>
      </dgm:t>
    </dgm:pt>
    <dgm:pt modelId="{FEC80371-8B66-44E5-B8B1-5C8464DCF123}">
      <dgm:prSet phldrT="[Text]" custT="1"/>
      <dgm:spPr/>
      <dgm:t>
        <a:bodyPr/>
        <a:lstStyle/>
        <a:p>
          <a:r>
            <a:rPr lang="fi-FI" sz="800" dirty="0" smtClean="0"/>
            <a:t>Palvelut</a:t>
          </a:r>
          <a:endParaRPr lang="fi-FI" sz="800" dirty="0"/>
        </a:p>
      </dgm:t>
    </dgm:pt>
    <dgm:pt modelId="{F97C4C2E-9C1A-48A2-86AA-FCBA010F13AD}" type="parTrans" cxnId="{7BAC7B04-AC35-44C3-B0AB-4C0AEFF1CB90}">
      <dgm:prSet/>
      <dgm:spPr/>
      <dgm:t>
        <a:bodyPr/>
        <a:lstStyle/>
        <a:p>
          <a:endParaRPr lang="fi-FI" sz="800"/>
        </a:p>
      </dgm:t>
    </dgm:pt>
    <dgm:pt modelId="{5DE952BB-A5A8-4DB0-90C0-46FF4FB6D1B2}" type="sibTrans" cxnId="{7BAC7B04-AC35-44C3-B0AB-4C0AEFF1CB90}">
      <dgm:prSet/>
      <dgm:spPr/>
      <dgm:t>
        <a:bodyPr/>
        <a:lstStyle/>
        <a:p>
          <a:endParaRPr lang="fi-FI" sz="800"/>
        </a:p>
      </dgm:t>
    </dgm:pt>
    <dgm:pt modelId="{ACCDF2D5-3D23-42A4-A3D4-ADC36E8703D5}">
      <dgm:prSet phldrT="[Text]" custT="1"/>
      <dgm:spPr>
        <a:solidFill>
          <a:srgbClr val="F5BCB1"/>
        </a:solidFill>
      </dgm:spPr>
      <dgm:t>
        <a:bodyPr/>
        <a:lstStyle/>
        <a:p>
          <a:r>
            <a:rPr lang="fi-FI" sz="800" dirty="0" smtClean="0"/>
            <a:t>Palvelusopimukset 1.5. – 5.9.</a:t>
          </a:r>
        </a:p>
      </dgm:t>
    </dgm:pt>
    <dgm:pt modelId="{24B5597B-27D6-49DA-B308-C9E8DCD6FEE5}" type="parTrans" cxnId="{34A8F7FD-422E-410C-8192-8F6FE2DBB085}">
      <dgm:prSet/>
      <dgm:spPr/>
      <dgm:t>
        <a:bodyPr/>
        <a:lstStyle/>
        <a:p>
          <a:endParaRPr lang="fi-FI" sz="800"/>
        </a:p>
      </dgm:t>
    </dgm:pt>
    <dgm:pt modelId="{E42BEE3E-454A-465B-8DDA-5D2765772088}" type="sibTrans" cxnId="{34A8F7FD-422E-410C-8192-8F6FE2DBB085}">
      <dgm:prSet/>
      <dgm:spPr/>
      <dgm:t>
        <a:bodyPr/>
        <a:lstStyle/>
        <a:p>
          <a:endParaRPr lang="fi-FI" sz="800"/>
        </a:p>
      </dgm:t>
    </dgm:pt>
    <dgm:pt modelId="{DE400579-F14A-4BF1-83BA-4A6FC95BBE1F}">
      <dgm:prSet phldrT="[Text]" custT="1"/>
      <dgm:spPr>
        <a:solidFill>
          <a:srgbClr val="F5BCB1"/>
        </a:solidFill>
      </dgm:spPr>
      <dgm:t>
        <a:bodyPr/>
        <a:lstStyle/>
        <a:p>
          <a:r>
            <a:rPr lang="fi-FI" sz="800" dirty="0" smtClean="0"/>
            <a:t>Vanhojen järjestelmien alasajo, rinnakkaiskäyttö</a:t>
          </a:r>
        </a:p>
        <a:p>
          <a:r>
            <a:rPr lang="fi-FI" sz="800" dirty="0" smtClean="0"/>
            <a:t>1.6.-</a:t>
          </a:r>
        </a:p>
      </dgm:t>
    </dgm:pt>
    <dgm:pt modelId="{E3D72B68-7BD7-43FB-A835-DA58E7F1FBD5}" type="parTrans" cxnId="{83A075D8-90DD-49C6-B641-1205A0B313C4}">
      <dgm:prSet/>
      <dgm:spPr/>
      <dgm:t>
        <a:bodyPr/>
        <a:lstStyle/>
        <a:p>
          <a:endParaRPr lang="fi-FI"/>
        </a:p>
      </dgm:t>
    </dgm:pt>
    <dgm:pt modelId="{572130E3-E2BB-4397-B8AC-C2A79FBA34B3}" type="sibTrans" cxnId="{83A075D8-90DD-49C6-B641-1205A0B313C4}">
      <dgm:prSet/>
      <dgm:spPr/>
      <dgm:t>
        <a:bodyPr/>
        <a:lstStyle/>
        <a:p>
          <a:endParaRPr lang="fi-FI"/>
        </a:p>
      </dgm:t>
    </dgm:pt>
    <dgm:pt modelId="{9E4EA630-1323-46F6-AE77-08936F176690}">
      <dgm:prSet phldrT="[Text]" custT="1"/>
      <dgm:spPr>
        <a:solidFill>
          <a:srgbClr val="F5BCB1"/>
        </a:solidFill>
      </dgm:spPr>
      <dgm:t>
        <a:bodyPr/>
        <a:lstStyle/>
        <a:p>
          <a:r>
            <a:rPr lang="fi-FI" sz="800" dirty="0" smtClean="0"/>
            <a:t>Palveluiden muutosten läpikäynti 1.11. – 1.5.</a:t>
          </a:r>
        </a:p>
      </dgm:t>
    </dgm:pt>
    <dgm:pt modelId="{071817C4-5A7B-44CD-B7F1-B959295B7CB2}" type="parTrans" cxnId="{780C62C2-8E9A-4B20-AAA2-5D998A1017DF}">
      <dgm:prSet/>
      <dgm:spPr/>
      <dgm:t>
        <a:bodyPr/>
        <a:lstStyle/>
        <a:p>
          <a:endParaRPr lang="fi-FI"/>
        </a:p>
      </dgm:t>
    </dgm:pt>
    <dgm:pt modelId="{E7B03DC5-D297-4F9B-BA1F-E7F0A4D19C6A}" type="sibTrans" cxnId="{780C62C2-8E9A-4B20-AAA2-5D998A1017DF}">
      <dgm:prSet/>
      <dgm:spPr/>
      <dgm:t>
        <a:bodyPr/>
        <a:lstStyle/>
        <a:p>
          <a:endParaRPr lang="fi-FI"/>
        </a:p>
      </dgm:t>
    </dgm:pt>
    <dgm:pt modelId="{55193A4C-5281-49F3-B47A-DED430B7AA61}" type="pres">
      <dgm:prSet presAssocID="{542D8F2E-B26C-423E-8CD2-2F2DABAD8D3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7FEE702E-D580-421A-9165-06AA9EB101FE}" type="pres">
      <dgm:prSet presAssocID="{1479EE07-0201-4D4A-B496-CC87253DC2FC}" presName="horFlow" presStyleCnt="0"/>
      <dgm:spPr/>
    </dgm:pt>
    <dgm:pt modelId="{74887539-4A6A-4726-BB8E-8C78E3688920}" type="pres">
      <dgm:prSet presAssocID="{1479EE07-0201-4D4A-B496-CC87253DC2FC}" presName="bigChev" presStyleLbl="node1" presStyleIdx="0" presStyleCnt="7" custLinFactNeighborX="-19938" custLinFactNeighborY="5218"/>
      <dgm:spPr/>
      <dgm:t>
        <a:bodyPr/>
        <a:lstStyle/>
        <a:p>
          <a:endParaRPr lang="fi-FI"/>
        </a:p>
      </dgm:t>
    </dgm:pt>
    <dgm:pt modelId="{270CD4F9-5416-4610-B4D4-52BFE978A28A}" type="pres">
      <dgm:prSet presAssocID="{FDAA1436-1E5C-4037-93FB-D110944F77D9}" presName="parTrans" presStyleCnt="0"/>
      <dgm:spPr/>
    </dgm:pt>
    <dgm:pt modelId="{91CEE645-97A1-4DFD-B709-B74A4B22021D}" type="pres">
      <dgm:prSet presAssocID="{D876FE27-7EBA-41CD-9B69-5606D312585D}" presName="node" presStyleLbl="alignAccFollowNode1" presStyleIdx="0" presStyleCnt="23" custScaleX="116224" custScaleY="120466" custLinFactX="-1528" custLinFactNeighborX="-100000" custLinFactNeighborY="627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8281929-A263-4CF9-B132-08EE35CF855B}" type="pres">
      <dgm:prSet presAssocID="{899FB264-C9F8-4951-B0B0-273A5C3014D6}" presName="sibTrans" presStyleCnt="0"/>
      <dgm:spPr/>
    </dgm:pt>
    <dgm:pt modelId="{3D96DDEE-B052-40F7-8548-961711BC413A}" type="pres">
      <dgm:prSet presAssocID="{B3E9003C-C82B-4F98-99E2-989DB199D37F}" presName="node" presStyleLbl="alignAccFollowNode1" presStyleIdx="1" presStyleCnt="23" custScaleX="114373" custScaleY="120466" custLinFactX="-5892" custLinFactNeighborX="-100000" custLinFactNeighborY="627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2EA5ABA-2168-422B-8541-2E5F541EBA2B}" type="pres">
      <dgm:prSet presAssocID="{C2DA8CB0-61B5-4D53-8B7C-78E91D62713F}" presName="sibTrans" presStyleCnt="0"/>
      <dgm:spPr/>
    </dgm:pt>
    <dgm:pt modelId="{7E8FCB19-BFFE-43FA-99C4-74BD4F09274B}" type="pres">
      <dgm:prSet presAssocID="{776C7107-848C-4003-9330-D96878BDD299}" presName="node" presStyleLbl="alignAccFollowNode1" presStyleIdx="2" presStyleCnt="23" custScaleX="102373" custScaleY="120466" custLinFactX="-670" custLinFactNeighborX="-100000" custLinFactNeighborY="627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345F41A-35B6-46E6-A462-EDE4E5722034}" type="pres">
      <dgm:prSet presAssocID="{6C3D0816-D80C-49CD-A115-B81D536D1206}" presName="sibTrans" presStyleCnt="0"/>
      <dgm:spPr/>
    </dgm:pt>
    <dgm:pt modelId="{B57E1CD9-D954-498C-B70F-80BEBEE509FC}" type="pres">
      <dgm:prSet presAssocID="{B534314F-2126-42AF-BC20-92F2E27C402B}" presName="node" presStyleLbl="alignAccFollowNode1" presStyleIdx="3" presStyleCnt="23" custScaleX="89031" custScaleY="120466" custLinFactNeighborX="-92683" custLinFactNeighborY="627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E1BD553-3074-47CA-B0E1-646ECC638E78}" type="pres">
      <dgm:prSet presAssocID="{18CAE790-BDD2-41ED-BACB-96A5DEC749A2}" presName="sibTrans" presStyleCnt="0"/>
      <dgm:spPr/>
    </dgm:pt>
    <dgm:pt modelId="{3E1685C5-CFD4-438C-88A8-5F68A0A193CA}" type="pres">
      <dgm:prSet presAssocID="{478097B3-57AE-4033-BD0F-B26E5ED4D518}" presName="node" presStyleLbl="alignAccFollowNode1" presStyleIdx="4" presStyleCnt="23" custScaleX="158957" custScaleY="120466" custLinFactX="-704" custLinFactNeighborX="-100000" custLinFactNeighborY="627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9C53488-AD03-4B21-9F14-8E59DD9F4563}" type="pres">
      <dgm:prSet presAssocID="{90A11082-0CDB-422D-87F9-D3EF115B2EE9}" presName="sibTrans" presStyleCnt="0"/>
      <dgm:spPr/>
    </dgm:pt>
    <dgm:pt modelId="{9C7033D3-4DD0-4E6B-8DC8-E5A20885A90D}" type="pres">
      <dgm:prSet presAssocID="{A107D034-80E3-4F6B-B2B6-C22796A5752D}" presName="node" presStyleLbl="alignAccFollowNode1" presStyleIdx="5" presStyleCnt="23" custScaleX="101316" custScaleY="120466" custLinFactX="-4830" custLinFactNeighborX="-100000" custLinFactNeighborY="627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63CA443-5453-448E-9307-91FC79A7CF52}" type="pres">
      <dgm:prSet presAssocID="{1479EE07-0201-4D4A-B496-CC87253DC2FC}" presName="vSp" presStyleCnt="0"/>
      <dgm:spPr/>
    </dgm:pt>
    <dgm:pt modelId="{93D74B35-F694-472E-89BC-F7884E9C47B0}" type="pres">
      <dgm:prSet presAssocID="{8C2204B8-D3BC-490F-A72E-5E851BD0E868}" presName="horFlow" presStyleCnt="0"/>
      <dgm:spPr/>
    </dgm:pt>
    <dgm:pt modelId="{55A6F9C7-0E7D-4554-886F-0DBFF6971ADC}" type="pres">
      <dgm:prSet presAssocID="{8C2204B8-D3BC-490F-A72E-5E851BD0E868}" presName="bigChev" presStyleLbl="node1" presStyleIdx="1" presStyleCnt="7" custLinFactNeighborX="-619" custLinFactNeighborY="1503"/>
      <dgm:spPr/>
      <dgm:t>
        <a:bodyPr/>
        <a:lstStyle/>
        <a:p>
          <a:endParaRPr lang="fi-FI"/>
        </a:p>
      </dgm:t>
    </dgm:pt>
    <dgm:pt modelId="{62B5345B-BB17-48BF-B23E-550E15BDDF3F}" type="pres">
      <dgm:prSet presAssocID="{9FBEA88F-EA9B-4676-AB7C-3A87F3B3DBB7}" presName="parTrans" presStyleCnt="0"/>
      <dgm:spPr/>
    </dgm:pt>
    <dgm:pt modelId="{37890032-0966-433C-AA56-A78EF4F3206B}" type="pres">
      <dgm:prSet presAssocID="{281AAF3B-B9C0-4C18-A8D2-19558A345CAB}" presName="node" presStyleLbl="alignAccFollowNode1" presStyleIdx="6" presStyleCnt="23" custScaleX="111015" custScaleY="120633" custLinFactX="57496" custLinFactNeighborX="100000" custLinFactNeighborY="1640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D8292C7-AD8A-422C-A967-55C8F95F3600}" type="pres">
      <dgm:prSet presAssocID="{3D1FF0E2-D1C1-494B-B53E-F5B8290AB991}" presName="sibTrans" presStyleCnt="0"/>
      <dgm:spPr/>
    </dgm:pt>
    <dgm:pt modelId="{774B6E63-DF54-4E18-A964-F570CB56AEFC}" type="pres">
      <dgm:prSet presAssocID="{A78140B8-1FE8-4FFB-85B2-8A21FB1F0E31}" presName="node" presStyleLbl="alignAccFollowNode1" presStyleIdx="7" presStyleCnt="23" custScaleX="88124" custScaleY="120633" custLinFactX="57858" custLinFactNeighborX="100000" custLinFactNeighborY="1640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EAC27F2-09C4-49CC-BC2C-41CAC8976C8E}" type="pres">
      <dgm:prSet presAssocID="{55068219-9C72-4EC3-A833-C3B711DFF1D1}" presName="sibTrans" presStyleCnt="0"/>
      <dgm:spPr/>
    </dgm:pt>
    <dgm:pt modelId="{4D7365D8-C7EC-4F54-92C5-17F82AE797E9}" type="pres">
      <dgm:prSet presAssocID="{6E68D970-5447-4787-A4AD-A266C5ABFEE6}" presName="node" presStyleLbl="alignAccFollowNode1" presStyleIdx="8" presStyleCnt="23" custScaleX="89828" custScaleY="120633" custLinFactX="63108" custLinFactNeighborX="100000" custLinFactNeighborY="1640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0311CB5-839D-4CB9-9A1E-24EF40A60FA6}" type="pres">
      <dgm:prSet presAssocID="{8F18BD64-2389-4905-BE6E-EA74BCCBA5D4}" presName="sibTrans" presStyleCnt="0"/>
      <dgm:spPr/>
    </dgm:pt>
    <dgm:pt modelId="{3B2A36BE-FC51-4655-B0E5-1732E52D1CDF}" type="pres">
      <dgm:prSet presAssocID="{5D562777-6E5F-467D-B03B-9536CA41FDE4}" presName="node" presStyleLbl="alignAccFollowNode1" presStyleIdx="9" presStyleCnt="23" custScaleX="147018" custScaleY="120633" custLinFactX="65089" custLinFactNeighborX="100000" custLinFactNeighborY="1640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8B282A1-4EBF-4903-A3CD-6B87385E0447}" type="pres">
      <dgm:prSet presAssocID="{8C2204B8-D3BC-490F-A72E-5E851BD0E868}" presName="vSp" presStyleCnt="0"/>
      <dgm:spPr/>
    </dgm:pt>
    <dgm:pt modelId="{817A0B87-B287-471F-93E2-AFB885AC75D9}" type="pres">
      <dgm:prSet presAssocID="{C07BEB0F-7F17-4F92-8C63-17C01A8E254E}" presName="horFlow" presStyleCnt="0"/>
      <dgm:spPr/>
    </dgm:pt>
    <dgm:pt modelId="{ED34D632-F2B6-49B9-A3F5-1F23C172D1B1}" type="pres">
      <dgm:prSet presAssocID="{C07BEB0F-7F17-4F92-8C63-17C01A8E254E}" presName="bigChev" presStyleLbl="node1" presStyleIdx="2" presStyleCnt="7" custScaleY="100125" custLinFactNeighborX="19362" custLinFactNeighborY="6548"/>
      <dgm:spPr/>
      <dgm:t>
        <a:bodyPr/>
        <a:lstStyle/>
        <a:p>
          <a:endParaRPr lang="fi-FI"/>
        </a:p>
      </dgm:t>
    </dgm:pt>
    <dgm:pt modelId="{C344CE47-91B3-4C85-89D7-B19D3A9D6233}" type="pres">
      <dgm:prSet presAssocID="{E3F5594A-D765-4A95-9E34-5A69574B01E3}" presName="parTrans" presStyleCnt="0"/>
      <dgm:spPr/>
    </dgm:pt>
    <dgm:pt modelId="{8B924759-3AE8-404A-A899-51D5D7A40413}" type="pres">
      <dgm:prSet presAssocID="{E226CA1D-F0D2-4643-8BC0-82CBE3194F7D}" presName="node" presStyleLbl="alignAccFollowNode1" presStyleIdx="10" presStyleCnt="23" custScaleX="85062" custScaleY="120633" custLinFactX="254272" custLinFactNeighborX="300000" custLinFactNeighborY="2059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0E0438A-3654-4C99-B2EC-DE54F582AA29}" type="pres">
      <dgm:prSet presAssocID="{F9BAA2E5-53C1-4ABE-B0DF-EA3FA289B00A}" presName="sibTrans" presStyleCnt="0"/>
      <dgm:spPr/>
    </dgm:pt>
    <dgm:pt modelId="{4D8938CE-06D1-4696-98FC-F7F048F58698}" type="pres">
      <dgm:prSet presAssocID="{B4FADF52-1EFF-40FD-9453-669D5278BEB8}" presName="node" presStyleLbl="alignAccFollowNode1" presStyleIdx="11" presStyleCnt="23" custScaleX="108037" custScaleY="120633" custLinFactX="329616" custLinFactNeighborX="400000" custLinFactNeighborY="177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FC24248-061B-4F80-B340-FAAF0A4C8F2D}" type="pres">
      <dgm:prSet presAssocID="{C07BEB0F-7F17-4F92-8C63-17C01A8E254E}" presName="vSp" presStyleCnt="0"/>
      <dgm:spPr/>
    </dgm:pt>
    <dgm:pt modelId="{BAF43ACD-0BEB-4114-892E-74DD21B7FF34}" type="pres">
      <dgm:prSet presAssocID="{E8D7F128-0711-43BF-87CE-9259682006C1}" presName="horFlow" presStyleCnt="0"/>
      <dgm:spPr/>
    </dgm:pt>
    <dgm:pt modelId="{03E6CDD5-B2D4-4372-9190-77C508322761}" type="pres">
      <dgm:prSet presAssocID="{E8D7F128-0711-43BF-87CE-9259682006C1}" presName="bigChev" presStyleLbl="node1" presStyleIdx="3" presStyleCnt="7" custScaleY="100125" custLinFactNeighborX="-4303" custLinFactNeighborY="4735"/>
      <dgm:spPr/>
      <dgm:t>
        <a:bodyPr/>
        <a:lstStyle/>
        <a:p>
          <a:endParaRPr lang="fi-FI"/>
        </a:p>
      </dgm:t>
    </dgm:pt>
    <dgm:pt modelId="{316F8214-DBCB-4B23-87C6-F0013ECEA951}" type="pres">
      <dgm:prSet presAssocID="{ADD5FE57-ABB2-412B-9546-4E2F40CC03C7}" presName="parTrans" presStyleCnt="0"/>
      <dgm:spPr/>
    </dgm:pt>
    <dgm:pt modelId="{09F478C3-168E-4C7E-B925-B0BDE4FCFEC8}" type="pres">
      <dgm:prSet presAssocID="{E83A6A00-E2EB-4224-82E4-F1B08F743AA7}" presName="node" presStyleLbl="alignAccFollowNode1" presStyleIdx="12" presStyleCnt="23" custScaleX="84523" custScaleY="120633" custLinFactX="243528" custLinFactNeighborX="300000" custLinFactNeighborY="2000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6D65E86-8A59-4952-BAA2-C421086DD155}" type="pres">
      <dgm:prSet presAssocID="{7AE74DE3-A8A1-4EB6-B096-856B9F0D3D37}" presName="sibTrans" presStyleCnt="0"/>
      <dgm:spPr/>
    </dgm:pt>
    <dgm:pt modelId="{5922750B-4394-4E28-843E-AFC35DF2C549}" type="pres">
      <dgm:prSet presAssocID="{F11CDC3D-EFA4-47B4-8D70-269A06FC4996}" presName="node" presStyleLbl="alignAccFollowNode1" presStyleIdx="13" presStyleCnt="23" custScaleX="106734" custScaleY="120633" custLinFactX="300000" custLinFactNeighborX="304406" custLinFactNeighborY="1252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B2DF9AD-6A86-40F3-8B4D-FD75594E7EB2}" type="pres">
      <dgm:prSet presAssocID="{E8D7F128-0711-43BF-87CE-9259682006C1}" presName="vSp" presStyleCnt="0"/>
      <dgm:spPr/>
    </dgm:pt>
    <dgm:pt modelId="{9F3BBC91-7B46-47E6-8E0A-C5FDED7E5195}" type="pres">
      <dgm:prSet presAssocID="{B00CE1A3-7960-4D8D-9ED9-D83E24A5AE02}" presName="horFlow" presStyleCnt="0"/>
      <dgm:spPr/>
    </dgm:pt>
    <dgm:pt modelId="{4C64C8B2-BF8D-4327-B19B-24E4B766DD82}" type="pres">
      <dgm:prSet presAssocID="{B00CE1A3-7960-4D8D-9ED9-D83E24A5AE02}" presName="bigChev" presStyleLbl="node1" presStyleIdx="4" presStyleCnt="7" custScaleY="100125" custLinFactNeighborX="-4303" custLinFactNeighborY="7358"/>
      <dgm:spPr/>
      <dgm:t>
        <a:bodyPr/>
        <a:lstStyle/>
        <a:p>
          <a:endParaRPr lang="fi-FI"/>
        </a:p>
      </dgm:t>
    </dgm:pt>
    <dgm:pt modelId="{37FDEA93-6306-449C-B905-CF62A4A0EF52}" type="pres">
      <dgm:prSet presAssocID="{30B2E5B9-9EB5-4EAC-AE05-E229780530AA}" presName="parTrans" presStyleCnt="0"/>
      <dgm:spPr/>
    </dgm:pt>
    <dgm:pt modelId="{7801FCE4-020A-4A0A-8EFF-8D825CDAA4E5}" type="pres">
      <dgm:prSet presAssocID="{0D501065-434A-439E-A814-E89A8FF75A3D}" presName="node" presStyleLbl="alignAccFollowNode1" presStyleIdx="14" presStyleCnt="23" custScaleX="144062" custScaleY="120633" custLinFactX="47216" custLinFactNeighborX="100000" custLinFactNeighborY="1703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E19AB47-D7C2-4594-8F00-5412292ABD63}" type="pres">
      <dgm:prSet presAssocID="{8BA93E8D-7E4C-4A3C-97E6-B7A7885829D1}" presName="sibTrans" presStyleCnt="0"/>
      <dgm:spPr/>
    </dgm:pt>
    <dgm:pt modelId="{80CEB57A-B3CB-433B-ADA7-7F1C6CC325B2}" type="pres">
      <dgm:prSet presAssocID="{0DC9BA1E-4B9D-4176-A9C1-FBCA15BA59E3}" presName="node" presStyleLbl="alignAccFollowNode1" presStyleIdx="15" presStyleCnt="23" custScaleX="99435" custScaleY="120633" custLinFactX="44992" custLinFactNeighborX="100000" custLinFactNeighborY="1703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757FC1D-9085-4385-B28D-502C6347C861}" type="pres">
      <dgm:prSet presAssocID="{3ABE2A67-E3E4-427E-84EB-FCB5FED3FE3A}" presName="sibTrans" presStyleCnt="0"/>
      <dgm:spPr/>
    </dgm:pt>
    <dgm:pt modelId="{653D7730-BBDB-459C-AD64-0C0E44CDB0B4}" type="pres">
      <dgm:prSet presAssocID="{5F2AEF1E-DB60-4A80-9DDB-4B5C7F32F46D}" presName="node" presStyleLbl="alignAccFollowNode1" presStyleIdx="16" presStyleCnt="23" custScaleX="183946" custScaleY="120633" custLinFactX="48004" custLinFactNeighborX="100000" custLinFactNeighborY="1633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5546552-702D-4E35-8EEC-B40006CE4303}" type="pres">
      <dgm:prSet presAssocID="{14F05AE5-6303-4FA7-8EDC-ECE9BD765C49}" presName="sibTrans" presStyleCnt="0"/>
      <dgm:spPr/>
    </dgm:pt>
    <dgm:pt modelId="{EB53B6C8-4FC8-4410-9D24-47A5E8404B23}" type="pres">
      <dgm:prSet presAssocID="{C7EB5F66-A207-4014-B2B7-41A7D8C9C921}" presName="node" presStyleLbl="alignAccFollowNode1" presStyleIdx="17" presStyleCnt="23" custScaleX="72936" custScaleY="120633" custLinFactX="40502" custLinFactNeighborX="100000" custLinFactNeighborY="1021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F60F23B-9AEC-4A65-A14F-9F2F281A7C76}" type="pres">
      <dgm:prSet presAssocID="{B00CE1A3-7960-4D8D-9ED9-D83E24A5AE02}" presName="vSp" presStyleCnt="0"/>
      <dgm:spPr/>
    </dgm:pt>
    <dgm:pt modelId="{4A7875D6-EF99-4249-BD1B-739002B1F388}" type="pres">
      <dgm:prSet presAssocID="{EFF18268-0F20-44DA-B166-961A47245069}" presName="horFlow" presStyleCnt="0"/>
      <dgm:spPr/>
    </dgm:pt>
    <dgm:pt modelId="{FD691DB2-DD8D-4DF7-B476-23C6D2575144}" type="pres">
      <dgm:prSet presAssocID="{EFF18268-0F20-44DA-B166-961A47245069}" presName="bigChev" presStyleLbl="node1" presStyleIdx="5" presStyleCnt="7" custScaleY="97508" custLinFactY="25255" custLinFactNeighborX="-8744" custLinFactNeighborY="100000"/>
      <dgm:spPr/>
      <dgm:t>
        <a:bodyPr/>
        <a:lstStyle/>
        <a:p>
          <a:endParaRPr lang="fi-FI"/>
        </a:p>
      </dgm:t>
    </dgm:pt>
    <dgm:pt modelId="{B34E7E5E-5E12-42AF-A97F-85C55F5C9993}" type="pres">
      <dgm:prSet presAssocID="{FC2D9D16-0DEB-4A12-B7B1-D2BD7B78F502}" presName="parTrans" presStyleCnt="0"/>
      <dgm:spPr/>
    </dgm:pt>
    <dgm:pt modelId="{20EF23D5-F304-45A1-95F7-ECACB40CB5B9}" type="pres">
      <dgm:prSet presAssocID="{20902B6C-E0B7-4FAB-B7B5-8B1257AD7F54}" presName="node" presStyleLbl="alignAccFollowNode1" presStyleIdx="18" presStyleCnt="23" custScaleX="312194" custScaleY="117479" custLinFactX="6239" custLinFactY="50910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745E2C8-6C32-449E-BE75-8A966BD8A9FA}" type="pres">
      <dgm:prSet presAssocID="{DF041A0E-9169-4877-90A4-39461A3D1DE1}" presName="sibTrans" presStyleCnt="0"/>
      <dgm:spPr/>
    </dgm:pt>
    <dgm:pt modelId="{95C2E6DA-AAE8-478D-B5F1-56F4BED76ECB}" type="pres">
      <dgm:prSet presAssocID="{5D2F2DDF-93A2-4EA7-8956-B6208DA951D6}" presName="node" presStyleLbl="alignAccFollowNode1" presStyleIdx="19" presStyleCnt="23" custScaleX="228680" custScaleY="117479" custLinFactX="6331" custLinFactY="55681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5F85FCE-5B47-407C-BB68-6E737E4DA3D1}" type="pres">
      <dgm:prSet presAssocID="{EFF18268-0F20-44DA-B166-961A47245069}" presName="vSp" presStyleCnt="0"/>
      <dgm:spPr/>
    </dgm:pt>
    <dgm:pt modelId="{43797193-4818-4E78-83AE-79ABE3FBC6FF}" type="pres">
      <dgm:prSet presAssocID="{FEC80371-8B66-44E5-B8B1-5C8464DCF123}" presName="horFlow" presStyleCnt="0"/>
      <dgm:spPr/>
    </dgm:pt>
    <dgm:pt modelId="{144CEE49-2518-42C5-8F9D-6EDCCE8CFB1B}" type="pres">
      <dgm:prSet presAssocID="{FEC80371-8B66-44E5-B8B1-5C8464DCF123}" presName="bigChev" presStyleLbl="node1" presStyleIdx="6" presStyleCnt="7" custScaleY="97508" custLinFactNeighborX="2471" custLinFactNeighborY="-97851"/>
      <dgm:spPr/>
      <dgm:t>
        <a:bodyPr/>
        <a:lstStyle/>
        <a:p>
          <a:endParaRPr lang="fi-FI"/>
        </a:p>
      </dgm:t>
    </dgm:pt>
    <dgm:pt modelId="{8B408FF4-5C30-455A-9B9F-CA914C7FD615}" type="pres">
      <dgm:prSet presAssocID="{24B5597B-27D6-49DA-B308-C9E8DCD6FEE5}" presName="parTrans" presStyleCnt="0"/>
      <dgm:spPr/>
    </dgm:pt>
    <dgm:pt modelId="{738915A9-93BA-454A-B2E5-13AC72E8B50B}" type="pres">
      <dgm:prSet presAssocID="{ACCDF2D5-3D23-42A4-A3D4-ADC36E8703D5}" presName="node" presStyleLbl="alignAccFollowNode1" presStyleIdx="20" presStyleCnt="23" custScaleX="152476" custScaleY="117479" custLinFactX="251961" custLinFactY="-19696" custLinFactNeighborX="300000" custLinFactNeighborY="-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8E7805E-8A8B-42DF-B673-A98D10581ADB}" type="pres">
      <dgm:prSet presAssocID="{E42BEE3E-454A-465B-8DDA-5D2765772088}" presName="sibTrans" presStyleCnt="0"/>
      <dgm:spPr/>
    </dgm:pt>
    <dgm:pt modelId="{1D01E072-275C-46AE-A407-AF207031FB01}" type="pres">
      <dgm:prSet presAssocID="{9E4EA630-1323-46F6-AE77-08936F176690}" presName="node" presStyleLbl="alignAccFollowNode1" presStyleIdx="21" presStyleCnt="23" custScaleX="215150" custScaleY="117479" custLinFactX="-25662" custLinFactY="-19696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74B15B3-BDDE-4853-A270-CF22E6992976}" type="pres">
      <dgm:prSet presAssocID="{E7B03DC5-D297-4F9B-BA1F-E7F0A4D19C6A}" presName="sibTrans" presStyleCnt="0"/>
      <dgm:spPr/>
    </dgm:pt>
    <dgm:pt modelId="{1E595DE0-99C5-4F79-B454-880ECC750BB3}" type="pres">
      <dgm:prSet presAssocID="{DE400579-F14A-4BF1-83BA-4A6FC95BBE1F}" presName="node" presStyleLbl="alignAccFollowNode1" presStyleIdx="22" presStyleCnt="23" custScaleX="185891" custScaleY="117479" custLinFactX="200000" custLinFactY="-19696" custLinFactNeighborX="287960" custLinFactNeighborY="-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7FC0741B-8095-415B-B5E1-9B624E519060}" srcId="{542D8F2E-B26C-423E-8CD2-2F2DABAD8D3B}" destId="{1479EE07-0201-4D4A-B496-CC87253DC2FC}" srcOrd="0" destOrd="0" parTransId="{C001ED46-8D0E-4975-B853-12D6B79F09C5}" sibTransId="{AB421AA5-AA70-4EA1-8242-CF67024556D0}"/>
    <dgm:cxn modelId="{84E36E98-92FE-45FE-91FD-58D5334A1E57}" type="presOf" srcId="{5F2AEF1E-DB60-4A80-9DDB-4B5C7F32F46D}" destId="{653D7730-BBDB-459C-AD64-0C0E44CDB0B4}" srcOrd="0" destOrd="0" presId="urn:microsoft.com/office/officeart/2005/8/layout/lProcess3"/>
    <dgm:cxn modelId="{83A075D8-90DD-49C6-B641-1205A0B313C4}" srcId="{FEC80371-8B66-44E5-B8B1-5C8464DCF123}" destId="{DE400579-F14A-4BF1-83BA-4A6FC95BBE1F}" srcOrd="2" destOrd="0" parTransId="{E3D72B68-7BD7-43FB-A835-DA58E7F1FBD5}" sibTransId="{572130E3-E2BB-4397-B8AC-C2A79FBA34B3}"/>
    <dgm:cxn modelId="{8758C812-9B05-46FD-B539-1EAB477C78C5}" type="presOf" srcId="{ACCDF2D5-3D23-42A4-A3D4-ADC36E8703D5}" destId="{738915A9-93BA-454A-B2E5-13AC72E8B50B}" srcOrd="0" destOrd="0" presId="urn:microsoft.com/office/officeart/2005/8/layout/lProcess3"/>
    <dgm:cxn modelId="{83E74EF6-FC88-4AD6-A5DA-8689A23B1A68}" type="presOf" srcId="{20902B6C-E0B7-4FAB-B7B5-8B1257AD7F54}" destId="{20EF23D5-F304-45A1-95F7-ECACB40CB5B9}" srcOrd="0" destOrd="0" presId="urn:microsoft.com/office/officeart/2005/8/layout/lProcess3"/>
    <dgm:cxn modelId="{C3C9B831-89F7-4688-AF91-67ABADC5942D}" type="presOf" srcId="{8C2204B8-D3BC-490F-A72E-5E851BD0E868}" destId="{55A6F9C7-0E7D-4554-886F-0DBFF6971ADC}" srcOrd="0" destOrd="0" presId="urn:microsoft.com/office/officeart/2005/8/layout/lProcess3"/>
    <dgm:cxn modelId="{7DF35335-5D21-40CB-BF6C-C09490920030}" srcId="{1479EE07-0201-4D4A-B496-CC87253DC2FC}" destId="{B534314F-2126-42AF-BC20-92F2E27C402B}" srcOrd="3" destOrd="0" parTransId="{C061F3A9-363D-41CA-8B00-FF0B302E655B}" sibTransId="{18CAE790-BDD2-41ED-BACB-96A5DEC749A2}"/>
    <dgm:cxn modelId="{0CA4AE2C-3752-40F4-9548-AE917D031840}" type="presOf" srcId="{542D8F2E-B26C-423E-8CD2-2F2DABAD8D3B}" destId="{55193A4C-5281-49F3-B47A-DED430B7AA61}" srcOrd="0" destOrd="0" presId="urn:microsoft.com/office/officeart/2005/8/layout/lProcess3"/>
    <dgm:cxn modelId="{C0405B06-5FC9-4C43-A5CB-0C3257EB1F04}" srcId="{B00CE1A3-7960-4D8D-9ED9-D83E24A5AE02}" destId="{C7EB5F66-A207-4014-B2B7-41A7D8C9C921}" srcOrd="3" destOrd="0" parTransId="{8D5E7D4B-3FF0-41A8-BFED-C7FB303F28C1}" sibTransId="{20D038E2-DB80-41D6-AC01-B9124A946258}"/>
    <dgm:cxn modelId="{39D7DF01-7E1E-41BC-924D-E30BF693C379}" srcId="{1479EE07-0201-4D4A-B496-CC87253DC2FC}" destId="{776C7107-848C-4003-9330-D96878BDD299}" srcOrd="2" destOrd="0" parTransId="{20633F35-1871-4522-890B-ECAD4C89AA91}" sibTransId="{6C3D0816-D80C-49CD-A115-B81D536D1206}"/>
    <dgm:cxn modelId="{15CF60E4-2849-48AA-8F86-0443B3CE1AA7}" srcId="{542D8F2E-B26C-423E-8CD2-2F2DABAD8D3B}" destId="{E8D7F128-0711-43BF-87CE-9259682006C1}" srcOrd="3" destOrd="0" parTransId="{B9281BAE-72A2-42DB-8ADE-AF7631D446D4}" sibTransId="{E910D3B1-40CF-4131-80E8-8DD06C9384C2}"/>
    <dgm:cxn modelId="{9BD76FF5-1775-4815-BCC3-56D8711118B0}" srcId="{8C2204B8-D3BC-490F-A72E-5E851BD0E868}" destId="{6E68D970-5447-4787-A4AD-A266C5ABFEE6}" srcOrd="2" destOrd="0" parTransId="{69632480-FA63-444C-931F-4562586FE6DD}" sibTransId="{8F18BD64-2389-4905-BE6E-EA74BCCBA5D4}"/>
    <dgm:cxn modelId="{B230C59E-A9D8-4F0B-8464-3A63F420B843}" type="presOf" srcId="{6E68D970-5447-4787-A4AD-A266C5ABFEE6}" destId="{4D7365D8-C7EC-4F54-92C5-17F82AE797E9}" srcOrd="0" destOrd="0" presId="urn:microsoft.com/office/officeart/2005/8/layout/lProcess3"/>
    <dgm:cxn modelId="{C93C811D-28B1-4AE0-A593-A2721F83B402}" type="presOf" srcId="{5D2F2DDF-93A2-4EA7-8956-B6208DA951D6}" destId="{95C2E6DA-AAE8-478D-B5F1-56F4BED76ECB}" srcOrd="0" destOrd="0" presId="urn:microsoft.com/office/officeart/2005/8/layout/lProcess3"/>
    <dgm:cxn modelId="{37D5008B-0C7B-40CE-8709-314D759580C2}" type="presOf" srcId="{F11CDC3D-EFA4-47B4-8D70-269A06FC4996}" destId="{5922750B-4394-4E28-843E-AFC35DF2C549}" srcOrd="0" destOrd="0" presId="urn:microsoft.com/office/officeart/2005/8/layout/lProcess3"/>
    <dgm:cxn modelId="{1F031710-60B7-4445-886A-48B0E10347AA}" type="presOf" srcId="{E8D7F128-0711-43BF-87CE-9259682006C1}" destId="{03E6CDD5-B2D4-4372-9190-77C508322761}" srcOrd="0" destOrd="0" presId="urn:microsoft.com/office/officeart/2005/8/layout/lProcess3"/>
    <dgm:cxn modelId="{B5CA3501-8B21-4E44-AF92-62C95C980A13}" srcId="{B00CE1A3-7960-4D8D-9ED9-D83E24A5AE02}" destId="{5F2AEF1E-DB60-4A80-9DDB-4B5C7F32F46D}" srcOrd="2" destOrd="0" parTransId="{32BB1DAC-61DA-4515-A334-741AC2FFF28E}" sibTransId="{14F05AE5-6303-4FA7-8EDC-ECE9BD765C49}"/>
    <dgm:cxn modelId="{1071D9F4-FD03-4AB6-97F6-DAD01BD1BDFC}" srcId="{542D8F2E-B26C-423E-8CD2-2F2DABAD8D3B}" destId="{C07BEB0F-7F17-4F92-8C63-17C01A8E254E}" srcOrd="2" destOrd="0" parTransId="{9F069C3F-75BF-4B6E-808A-D3C67D8F3118}" sibTransId="{4AB5EEA3-1053-4F00-951E-307411909AD9}"/>
    <dgm:cxn modelId="{576FD0B5-DF60-43BF-89DA-F3617E62AAD3}" srcId="{542D8F2E-B26C-423E-8CD2-2F2DABAD8D3B}" destId="{EFF18268-0F20-44DA-B166-961A47245069}" srcOrd="5" destOrd="0" parTransId="{8A435651-E87E-4721-A93C-4587388AE0FB}" sibTransId="{57511D82-7C97-4DAA-BA9D-3DEA25D1E4DE}"/>
    <dgm:cxn modelId="{075EAC72-4ACB-4C61-8452-4732E2922BC9}" type="presOf" srcId="{B3E9003C-C82B-4F98-99E2-989DB199D37F}" destId="{3D96DDEE-B052-40F7-8548-961711BC413A}" srcOrd="0" destOrd="0" presId="urn:microsoft.com/office/officeart/2005/8/layout/lProcess3"/>
    <dgm:cxn modelId="{DCE00625-2162-4E72-9377-2C727EEAE474}" type="presOf" srcId="{A107D034-80E3-4F6B-B2B6-C22796A5752D}" destId="{9C7033D3-4DD0-4E6B-8DC8-E5A20885A90D}" srcOrd="0" destOrd="0" presId="urn:microsoft.com/office/officeart/2005/8/layout/lProcess3"/>
    <dgm:cxn modelId="{A7AACA3B-3057-4E6E-805C-752C97EFDE17}" srcId="{E8D7F128-0711-43BF-87CE-9259682006C1}" destId="{F11CDC3D-EFA4-47B4-8D70-269A06FC4996}" srcOrd="1" destOrd="0" parTransId="{8C9552DC-8AA5-4040-8962-D51B07848E9E}" sibTransId="{8747F037-F2C2-451E-A59F-63F2CE237303}"/>
    <dgm:cxn modelId="{1632970F-EAEE-413D-B4D9-003BA6C9C011}" type="presOf" srcId="{E83A6A00-E2EB-4224-82E4-F1B08F743AA7}" destId="{09F478C3-168E-4C7E-B925-B0BDE4FCFEC8}" srcOrd="0" destOrd="0" presId="urn:microsoft.com/office/officeart/2005/8/layout/lProcess3"/>
    <dgm:cxn modelId="{EEE2D657-7A22-4389-AF62-706A2699BDD0}" type="presOf" srcId="{FEC80371-8B66-44E5-B8B1-5C8464DCF123}" destId="{144CEE49-2518-42C5-8F9D-6EDCCE8CFB1B}" srcOrd="0" destOrd="0" presId="urn:microsoft.com/office/officeart/2005/8/layout/lProcess3"/>
    <dgm:cxn modelId="{26FC9B41-C45D-4FBF-B6C9-E1E1B2AB4960}" srcId="{EFF18268-0F20-44DA-B166-961A47245069}" destId="{20902B6C-E0B7-4FAB-B7B5-8B1257AD7F54}" srcOrd="0" destOrd="0" parTransId="{FC2D9D16-0DEB-4A12-B7B1-D2BD7B78F502}" sibTransId="{DF041A0E-9169-4877-90A4-39461A3D1DE1}"/>
    <dgm:cxn modelId="{67D63A97-3D14-49A1-89ED-DA293D605187}" srcId="{542D8F2E-B26C-423E-8CD2-2F2DABAD8D3B}" destId="{B00CE1A3-7960-4D8D-9ED9-D83E24A5AE02}" srcOrd="4" destOrd="0" parTransId="{80AE42EF-F80A-4AC8-924F-24E9B6ED0DE4}" sibTransId="{F3FBF344-0BE7-416F-B42D-9D249624597A}"/>
    <dgm:cxn modelId="{C4A77E9A-7420-4E81-B47E-1B972E858E03}" type="presOf" srcId="{A78140B8-1FE8-4FFB-85B2-8A21FB1F0E31}" destId="{774B6E63-DF54-4E18-A964-F570CB56AEFC}" srcOrd="0" destOrd="0" presId="urn:microsoft.com/office/officeart/2005/8/layout/lProcess3"/>
    <dgm:cxn modelId="{E461FAB8-CA80-436A-94E6-7C471836B889}" srcId="{E8D7F128-0711-43BF-87CE-9259682006C1}" destId="{E83A6A00-E2EB-4224-82E4-F1B08F743AA7}" srcOrd="0" destOrd="0" parTransId="{ADD5FE57-ABB2-412B-9546-4E2F40CC03C7}" sibTransId="{7AE74DE3-A8A1-4EB6-B096-856B9F0D3D37}"/>
    <dgm:cxn modelId="{2D5EAB6A-D507-4484-8FA5-C682411A2BA0}" type="presOf" srcId="{B534314F-2126-42AF-BC20-92F2E27C402B}" destId="{B57E1CD9-D954-498C-B70F-80BEBEE509FC}" srcOrd="0" destOrd="0" presId="urn:microsoft.com/office/officeart/2005/8/layout/lProcess3"/>
    <dgm:cxn modelId="{780C62C2-8E9A-4B20-AAA2-5D998A1017DF}" srcId="{FEC80371-8B66-44E5-B8B1-5C8464DCF123}" destId="{9E4EA630-1323-46F6-AE77-08936F176690}" srcOrd="1" destOrd="0" parTransId="{071817C4-5A7B-44CD-B7F1-B959295B7CB2}" sibTransId="{E7B03DC5-D297-4F9B-BA1F-E7F0A4D19C6A}"/>
    <dgm:cxn modelId="{BE66725E-968B-4DA4-99E4-17AE64C02B20}" srcId="{C07BEB0F-7F17-4F92-8C63-17C01A8E254E}" destId="{B4FADF52-1EFF-40FD-9453-669D5278BEB8}" srcOrd="1" destOrd="0" parTransId="{EE927A8C-DB5F-4001-80A1-999073FB4E89}" sibTransId="{FAE8B7FF-778A-4C9D-AB7F-20A6853F10DF}"/>
    <dgm:cxn modelId="{7D0E9162-5AAE-48AF-94C9-C983D9CA91AE}" type="presOf" srcId="{D876FE27-7EBA-41CD-9B69-5606D312585D}" destId="{91CEE645-97A1-4DFD-B709-B74A4B22021D}" srcOrd="0" destOrd="0" presId="urn:microsoft.com/office/officeart/2005/8/layout/lProcess3"/>
    <dgm:cxn modelId="{D998048C-8C8C-4E3F-8185-FAD9F10A39B7}" srcId="{1479EE07-0201-4D4A-B496-CC87253DC2FC}" destId="{478097B3-57AE-4033-BD0F-B26E5ED4D518}" srcOrd="4" destOrd="0" parTransId="{56602E48-D21B-4C4E-BD5B-F1643528ADBB}" sibTransId="{90A11082-0CDB-422D-87F9-D3EF115B2EE9}"/>
    <dgm:cxn modelId="{F0BC7459-FEBD-421F-86B2-0367690FD619}" srcId="{C07BEB0F-7F17-4F92-8C63-17C01A8E254E}" destId="{E226CA1D-F0D2-4643-8BC0-82CBE3194F7D}" srcOrd="0" destOrd="0" parTransId="{E3F5594A-D765-4A95-9E34-5A69574B01E3}" sibTransId="{F9BAA2E5-53C1-4ABE-B0DF-EA3FA289B00A}"/>
    <dgm:cxn modelId="{008876FC-AC98-498C-AD37-CB1702602BDA}" srcId="{542D8F2E-B26C-423E-8CD2-2F2DABAD8D3B}" destId="{8C2204B8-D3BC-490F-A72E-5E851BD0E868}" srcOrd="1" destOrd="0" parTransId="{FF746C19-95D1-43B5-9DF0-7DF4B1501BCE}" sibTransId="{6B9AB59E-6F36-48F3-9E83-4DD7EF453411}"/>
    <dgm:cxn modelId="{F5880C63-7A6D-41AE-897E-AB377A67FB9D}" type="presOf" srcId="{EFF18268-0F20-44DA-B166-961A47245069}" destId="{FD691DB2-DD8D-4DF7-B476-23C6D2575144}" srcOrd="0" destOrd="0" presId="urn:microsoft.com/office/officeart/2005/8/layout/lProcess3"/>
    <dgm:cxn modelId="{EAD55A6D-FDC9-40F2-BF44-3B9B7D1AFE59}" type="presOf" srcId="{C7EB5F66-A207-4014-B2B7-41A7D8C9C921}" destId="{EB53B6C8-4FC8-4410-9D24-47A5E8404B23}" srcOrd="0" destOrd="0" presId="urn:microsoft.com/office/officeart/2005/8/layout/lProcess3"/>
    <dgm:cxn modelId="{FA80ED3B-060D-47BF-93AE-42420AEBE48B}" type="presOf" srcId="{1479EE07-0201-4D4A-B496-CC87253DC2FC}" destId="{74887539-4A6A-4726-BB8E-8C78E3688920}" srcOrd="0" destOrd="0" presId="urn:microsoft.com/office/officeart/2005/8/layout/lProcess3"/>
    <dgm:cxn modelId="{520B1903-77C3-4E01-9BAA-C87A5ABE2CAA}" type="presOf" srcId="{C07BEB0F-7F17-4F92-8C63-17C01A8E254E}" destId="{ED34D632-F2B6-49B9-A3F5-1F23C172D1B1}" srcOrd="0" destOrd="0" presId="urn:microsoft.com/office/officeart/2005/8/layout/lProcess3"/>
    <dgm:cxn modelId="{EAB4C870-6698-421A-92E3-950BF03DB74A}" type="presOf" srcId="{DE400579-F14A-4BF1-83BA-4A6FC95BBE1F}" destId="{1E595DE0-99C5-4F79-B454-880ECC750BB3}" srcOrd="0" destOrd="0" presId="urn:microsoft.com/office/officeart/2005/8/layout/lProcess3"/>
    <dgm:cxn modelId="{373138ED-138F-4C0F-9302-1D69A7F968AA}" type="presOf" srcId="{B4FADF52-1EFF-40FD-9453-669D5278BEB8}" destId="{4D8938CE-06D1-4696-98FC-F7F048F58698}" srcOrd="0" destOrd="0" presId="urn:microsoft.com/office/officeart/2005/8/layout/lProcess3"/>
    <dgm:cxn modelId="{0B7EF371-B2E4-4C52-81EB-06A0DFB70B45}" type="presOf" srcId="{B00CE1A3-7960-4D8D-9ED9-D83E24A5AE02}" destId="{4C64C8B2-BF8D-4327-B19B-24E4B766DD82}" srcOrd="0" destOrd="0" presId="urn:microsoft.com/office/officeart/2005/8/layout/lProcess3"/>
    <dgm:cxn modelId="{3FBFE5C7-2CCA-4C61-ADDF-D5E977888EDE}" type="presOf" srcId="{E226CA1D-F0D2-4643-8BC0-82CBE3194F7D}" destId="{8B924759-3AE8-404A-A899-51D5D7A40413}" srcOrd="0" destOrd="0" presId="urn:microsoft.com/office/officeart/2005/8/layout/lProcess3"/>
    <dgm:cxn modelId="{A0C2D54D-F898-4373-92F7-36CC96A9E475}" srcId="{1479EE07-0201-4D4A-B496-CC87253DC2FC}" destId="{B3E9003C-C82B-4F98-99E2-989DB199D37F}" srcOrd="1" destOrd="0" parTransId="{281BE86A-7607-4B6C-8237-E5BC5EBF6C11}" sibTransId="{C2DA8CB0-61B5-4D53-8B7C-78E91D62713F}"/>
    <dgm:cxn modelId="{FD42D328-B9AD-478C-BE58-97687BA9ACFF}" type="presOf" srcId="{5D562777-6E5F-467D-B03B-9536CA41FDE4}" destId="{3B2A36BE-FC51-4655-B0E5-1732E52D1CDF}" srcOrd="0" destOrd="0" presId="urn:microsoft.com/office/officeart/2005/8/layout/lProcess3"/>
    <dgm:cxn modelId="{E0817519-A5D0-4480-B099-3450B9E68F98}" type="presOf" srcId="{281AAF3B-B9C0-4C18-A8D2-19558A345CAB}" destId="{37890032-0966-433C-AA56-A78EF4F3206B}" srcOrd="0" destOrd="0" presId="urn:microsoft.com/office/officeart/2005/8/layout/lProcess3"/>
    <dgm:cxn modelId="{AFE6C663-BF8B-4FF9-8AA9-287CAAE25CCF}" srcId="{1479EE07-0201-4D4A-B496-CC87253DC2FC}" destId="{D876FE27-7EBA-41CD-9B69-5606D312585D}" srcOrd="0" destOrd="0" parTransId="{FDAA1436-1E5C-4037-93FB-D110944F77D9}" sibTransId="{899FB264-C9F8-4951-B0B0-273A5C3014D6}"/>
    <dgm:cxn modelId="{3A77B3A8-EE15-4BD1-A9FE-DE8BC02D494E}" srcId="{8C2204B8-D3BC-490F-A72E-5E851BD0E868}" destId="{281AAF3B-B9C0-4C18-A8D2-19558A345CAB}" srcOrd="0" destOrd="0" parTransId="{9FBEA88F-EA9B-4676-AB7C-3A87F3B3DBB7}" sibTransId="{3D1FF0E2-D1C1-494B-B53E-F5B8290AB991}"/>
    <dgm:cxn modelId="{5A7D40E2-0364-42D2-86D6-71A0C9A27BBD}" type="presOf" srcId="{9E4EA630-1323-46F6-AE77-08936F176690}" destId="{1D01E072-275C-46AE-A407-AF207031FB01}" srcOrd="0" destOrd="0" presId="urn:microsoft.com/office/officeart/2005/8/layout/lProcess3"/>
    <dgm:cxn modelId="{DBD4342D-0DDF-43D1-AB0C-BAF0A964BAC7}" srcId="{8C2204B8-D3BC-490F-A72E-5E851BD0E868}" destId="{A78140B8-1FE8-4FFB-85B2-8A21FB1F0E31}" srcOrd="1" destOrd="0" parTransId="{F1834620-C47B-4E06-B57A-1675B1E2B8DA}" sibTransId="{55068219-9C72-4EC3-A833-C3B711DFF1D1}"/>
    <dgm:cxn modelId="{719427F2-D57A-40A2-AFD5-E3B398EDBFE3}" srcId="{1479EE07-0201-4D4A-B496-CC87253DC2FC}" destId="{A107D034-80E3-4F6B-B2B6-C22796A5752D}" srcOrd="5" destOrd="0" parTransId="{BDECADEB-226A-47B6-9254-2A845202CFDD}" sibTransId="{AD1B9F3D-ED5E-44AC-B8B6-53E2B12FDF7F}"/>
    <dgm:cxn modelId="{7BAC7B04-AC35-44C3-B0AB-4C0AEFF1CB90}" srcId="{542D8F2E-B26C-423E-8CD2-2F2DABAD8D3B}" destId="{FEC80371-8B66-44E5-B8B1-5C8464DCF123}" srcOrd="6" destOrd="0" parTransId="{F97C4C2E-9C1A-48A2-86AA-FCBA010F13AD}" sibTransId="{5DE952BB-A5A8-4DB0-90C0-46FF4FB6D1B2}"/>
    <dgm:cxn modelId="{B550FC87-ADE3-4C74-BDF2-6D34733C4BB2}" type="presOf" srcId="{776C7107-848C-4003-9330-D96878BDD299}" destId="{7E8FCB19-BFFE-43FA-99C4-74BD4F09274B}" srcOrd="0" destOrd="0" presId="urn:microsoft.com/office/officeart/2005/8/layout/lProcess3"/>
    <dgm:cxn modelId="{9802CB34-DD67-4807-A8DD-6C8B07FA2646}" type="presOf" srcId="{0DC9BA1E-4B9D-4176-A9C1-FBCA15BA59E3}" destId="{80CEB57A-B3CB-433B-ADA7-7F1C6CC325B2}" srcOrd="0" destOrd="0" presId="urn:microsoft.com/office/officeart/2005/8/layout/lProcess3"/>
    <dgm:cxn modelId="{F5FD6E3A-EBCB-4CFC-8894-5C26E7B8F5C7}" srcId="{8C2204B8-D3BC-490F-A72E-5E851BD0E868}" destId="{5D562777-6E5F-467D-B03B-9536CA41FDE4}" srcOrd="3" destOrd="0" parTransId="{173A47E4-5350-42BE-8A6A-61CB6F4B3C5F}" sibTransId="{CD7F42A5-04B4-4DDF-9739-72894A9C3ED7}"/>
    <dgm:cxn modelId="{898615A0-1E3D-4DF9-ADA3-451F2B03AA43}" srcId="{B00CE1A3-7960-4D8D-9ED9-D83E24A5AE02}" destId="{0D501065-434A-439E-A814-E89A8FF75A3D}" srcOrd="0" destOrd="0" parTransId="{30B2E5B9-9EB5-4EAC-AE05-E229780530AA}" sibTransId="{8BA93E8D-7E4C-4A3C-97E6-B7A7885829D1}"/>
    <dgm:cxn modelId="{34A8F7FD-422E-410C-8192-8F6FE2DBB085}" srcId="{FEC80371-8B66-44E5-B8B1-5C8464DCF123}" destId="{ACCDF2D5-3D23-42A4-A3D4-ADC36E8703D5}" srcOrd="0" destOrd="0" parTransId="{24B5597B-27D6-49DA-B308-C9E8DCD6FEE5}" sibTransId="{E42BEE3E-454A-465B-8DDA-5D2765772088}"/>
    <dgm:cxn modelId="{63980B5F-6616-49A5-BEE9-B4188C621B8C}" srcId="{B00CE1A3-7960-4D8D-9ED9-D83E24A5AE02}" destId="{0DC9BA1E-4B9D-4176-A9C1-FBCA15BA59E3}" srcOrd="1" destOrd="0" parTransId="{4CD16E4E-6AF6-4B96-B87F-E2D5FA2EB81B}" sibTransId="{3ABE2A67-E3E4-427E-84EB-FCB5FED3FE3A}"/>
    <dgm:cxn modelId="{04CFBC8F-3843-4E47-8A7D-9BC51D3E2C7D}" srcId="{EFF18268-0F20-44DA-B166-961A47245069}" destId="{5D2F2DDF-93A2-4EA7-8956-B6208DA951D6}" srcOrd="1" destOrd="0" parTransId="{4E5B8C3E-88F3-49DA-B22B-D371AF45E102}" sibTransId="{3011924A-DC6D-495F-88F1-41EF7B2855B2}"/>
    <dgm:cxn modelId="{9937E816-4A50-4F8E-B682-9D7FF1B9F95E}" type="presOf" srcId="{478097B3-57AE-4033-BD0F-B26E5ED4D518}" destId="{3E1685C5-CFD4-438C-88A8-5F68A0A193CA}" srcOrd="0" destOrd="0" presId="urn:microsoft.com/office/officeart/2005/8/layout/lProcess3"/>
    <dgm:cxn modelId="{3ED7C4F5-1656-4ABD-B8B1-A958D43D50FF}" type="presOf" srcId="{0D501065-434A-439E-A814-E89A8FF75A3D}" destId="{7801FCE4-020A-4A0A-8EFF-8D825CDAA4E5}" srcOrd="0" destOrd="0" presId="urn:microsoft.com/office/officeart/2005/8/layout/lProcess3"/>
    <dgm:cxn modelId="{7D103E4D-42BC-485A-8AED-B99606BD7F0A}" type="presParOf" srcId="{55193A4C-5281-49F3-B47A-DED430B7AA61}" destId="{7FEE702E-D580-421A-9165-06AA9EB101FE}" srcOrd="0" destOrd="0" presId="urn:microsoft.com/office/officeart/2005/8/layout/lProcess3"/>
    <dgm:cxn modelId="{30466B59-8C7F-48B2-8AD9-EC0D44E1E6E7}" type="presParOf" srcId="{7FEE702E-D580-421A-9165-06AA9EB101FE}" destId="{74887539-4A6A-4726-BB8E-8C78E3688920}" srcOrd="0" destOrd="0" presId="urn:microsoft.com/office/officeart/2005/8/layout/lProcess3"/>
    <dgm:cxn modelId="{174D4D9E-6E44-4314-9F4A-2E0FC70E4977}" type="presParOf" srcId="{7FEE702E-D580-421A-9165-06AA9EB101FE}" destId="{270CD4F9-5416-4610-B4D4-52BFE978A28A}" srcOrd="1" destOrd="0" presId="urn:microsoft.com/office/officeart/2005/8/layout/lProcess3"/>
    <dgm:cxn modelId="{1ED07636-E4F8-4DF2-B90C-C3D449A62166}" type="presParOf" srcId="{7FEE702E-D580-421A-9165-06AA9EB101FE}" destId="{91CEE645-97A1-4DFD-B709-B74A4B22021D}" srcOrd="2" destOrd="0" presId="urn:microsoft.com/office/officeart/2005/8/layout/lProcess3"/>
    <dgm:cxn modelId="{86B72A90-F226-47A1-B594-38975C02CDBF}" type="presParOf" srcId="{7FEE702E-D580-421A-9165-06AA9EB101FE}" destId="{68281929-A263-4CF9-B132-08EE35CF855B}" srcOrd="3" destOrd="0" presId="urn:microsoft.com/office/officeart/2005/8/layout/lProcess3"/>
    <dgm:cxn modelId="{330BD141-552D-4399-8E62-BB45AF883471}" type="presParOf" srcId="{7FEE702E-D580-421A-9165-06AA9EB101FE}" destId="{3D96DDEE-B052-40F7-8548-961711BC413A}" srcOrd="4" destOrd="0" presId="urn:microsoft.com/office/officeart/2005/8/layout/lProcess3"/>
    <dgm:cxn modelId="{D03B323B-4751-46D6-9285-F91A750A66E3}" type="presParOf" srcId="{7FEE702E-D580-421A-9165-06AA9EB101FE}" destId="{B2EA5ABA-2168-422B-8541-2E5F541EBA2B}" srcOrd="5" destOrd="0" presId="urn:microsoft.com/office/officeart/2005/8/layout/lProcess3"/>
    <dgm:cxn modelId="{6D758BD3-710C-431E-B102-D69494EC4858}" type="presParOf" srcId="{7FEE702E-D580-421A-9165-06AA9EB101FE}" destId="{7E8FCB19-BFFE-43FA-99C4-74BD4F09274B}" srcOrd="6" destOrd="0" presId="urn:microsoft.com/office/officeart/2005/8/layout/lProcess3"/>
    <dgm:cxn modelId="{80EC15EA-C047-43C1-9B0C-C51A25E5541D}" type="presParOf" srcId="{7FEE702E-D580-421A-9165-06AA9EB101FE}" destId="{8345F41A-35B6-46E6-A462-EDE4E5722034}" srcOrd="7" destOrd="0" presId="urn:microsoft.com/office/officeart/2005/8/layout/lProcess3"/>
    <dgm:cxn modelId="{277D2F1D-5301-48D8-ACB2-E8D3D2E413E9}" type="presParOf" srcId="{7FEE702E-D580-421A-9165-06AA9EB101FE}" destId="{B57E1CD9-D954-498C-B70F-80BEBEE509FC}" srcOrd="8" destOrd="0" presId="urn:microsoft.com/office/officeart/2005/8/layout/lProcess3"/>
    <dgm:cxn modelId="{B7131433-2823-4EC2-A994-73B4720FEB61}" type="presParOf" srcId="{7FEE702E-D580-421A-9165-06AA9EB101FE}" destId="{0E1BD553-3074-47CA-B0E1-646ECC638E78}" srcOrd="9" destOrd="0" presId="urn:microsoft.com/office/officeart/2005/8/layout/lProcess3"/>
    <dgm:cxn modelId="{A5D28B30-C4B3-48B0-9BCD-F6679B5B7548}" type="presParOf" srcId="{7FEE702E-D580-421A-9165-06AA9EB101FE}" destId="{3E1685C5-CFD4-438C-88A8-5F68A0A193CA}" srcOrd="10" destOrd="0" presId="urn:microsoft.com/office/officeart/2005/8/layout/lProcess3"/>
    <dgm:cxn modelId="{F0805ED3-6C41-438E-B2FB-92B3DD07203E}" type="presParOf" srcId="{7FEE702E-D580-421A-9165-06AA9EB101FE}" destId="{39C53488-AD03-4B21-9F14-8E59DD9F4563}" srcOrd="11" destOrd="0" presId="urn:microsoft.com/office/officeart/2005/8/layout/lProcess3"/>
    <dgm:cxn modelId="{62D553F1-1A7F-457B-95C8-B09E1515102A}" type="presParOf" srcId="{7FEE702E-D580-421A-9165-06AA9EB101FE}" destId="{9C7033D3-4DD0-4E6B-8DC8-E5A20885A90D}" srcOrd="12" destOrd="0" presId="urn:microsoft.com/office/officeart/2005/8/layout/lProcess3"/>
    <dgm:cxn modelId="{A82124D9-6C9D-46DD-8E13-36607450DCDD}" type="presParOf" srcId="{55193A4C-5281-49F3-B47A-DED430B7AA61}" destId="{D63CA443-5453-448E-9307-91FC79A7CF52}" srcOrd="1" destOrd="0" presId="urn:microsoft.com/office/officeart/2005/8/layout/lProcess3"/>
    <dgm:cxn modelId="{9F32623A-FE93-4B6E-BF1F-49C58E92D362}" type="presParOf" srcId="{55193A4C-5281-49F3-B47A-DED430B7AA61}" destId="{93D74B35-F694-472E-89BC-F7884E9C47B0}" srcOrd="2" destOrd="0" presId="urn:microsoft.com/office/officeart/2005/8/layout/lProcess3"/>
    <dgm:cxn modelId="{E3C23FC5-F43F-4FE6-A71F-EF3FBBCF30FC}" type="presParOf" srcId="{93D74B35-F694-472E-89BC-F7884E9C47B0}" destId="{55A6F9C7-0E7D-4554-886F-0DBFF6971ADC}" srcOrd="0" destOrd="0" presId="urn:microsoft.com/office/officeart/2005/8/layout/lProcess3"/>
    <dgm:cxn modelId="{B1D8DFD7-3740-44AD-B443-60CE6D40BFD6}" type="presParOf" srcId="{93D74B35-F694-472E-89BC-F7884E9C47B0}" destId="{62B5345B-BB17-48BF-B23E-550E15BDDF3F}" srcOrd="1" destOrd="0" presId="urn:microsoft.com/office/officeart/2005/8/layout/lProcess3"/>
    <dgm:cxn modelId="{00D7FAE2-7B0F-4EAB-85AA-F26170B72ADF}" type="presParOf" srcId="{93D74B35-F694-472E-89BC-F7884E9C47B0}" destId="{37890032-0966-433C-AA56-A78EF4F3206B}" srcOrd="2" destOrd="0" presId="urn:microsoft.com/office/officeart/2005/8/layout/lProcess3"/>
    <dgm:cxn modelId="{B9015939-B93B-4483-BE89-BE0CEF7F7838}" type="presParOf" srcId="{93D74B35-F694-472E-89BC-F7884E9C47B0}" destId="{9D8292C7-AD8A-422C-A967-55C8F95F3600}" srcOrd="3" destOrd="0" presId="urn:microsoft.com/office/officeart/2005/8/layout/lProcess3"/>
    <dgm:cxn modelId="{C347EDF8-54B4-430A-BA4B-149C266A57F0}" type="presParOf" srcId="{93D74B35-F694-472E-89BC-F7884E9C47B0}" destId="{774B6E63-DF54-4E18-A964-F570CB56AEFC}" srcOrd="4" destOrd="0" presId="urn:microsoft.com/office/officeart/2005/8/layout/lProcess3"/>
    <dgm:cxn modelId="{1D2A0215-03D1-47F0-8167-9D692A7C4638}" type="presParOf" srcId="{93D74B35-F694-472E-89BC-F7884E9C47B0}" destId="{4EAC27F2-09C4-49CC-BC2C-41CAC8976C8E}" srcOrd="5" destOrd="0" presId="urn:microsoft.com/office/officeart/2005/8/layout/lProcess3"/>
    <dgm:cxn modelId="{29D138F9-EE66-4348-99BD-DFE32247A1F3}" type="presParOf" srcId="{93D74B35-F694-472E-89BC-F7884E9C47B0}" destId="{4D7365D8-C7EC-4F54-92C5-17F82AE797E9}" srcOrd="6" destOrd="0" presId="urn:microsoft.com/office/officeart/2005/8/layout/lProcess3"/>
    <dgm:cxn modelId="{7178B2F8-D00E-44D9-ACB3-15F585EDED93}" type="presParOf" srcId="{93D74B35-F694-472E-89BC-F7884E9C47B0}" destId="{00311CB5-839D-4CB9-9A1E-24EF40A60FA6}" srcOrd="7" destOrd="0" presId="urn:microsoft.com/office/officeart/2005/8/layout/lProcess3"/>
    <dgm:cxn modelId="{FEE98F5C-46D4-459D-A39B-A39736B4A98A}" type="presParOf" srcId="{93D74B35-F694-472E-89BC-F7884E9C47B0}" destId="{3B2A36BE-FC51-4655-B0E5-1732E52D1CDF}" srcOrd="8" destOrd="0" presId="urn:microsoft.com/office/officeart/2005/8/layout/lProcess3"/>
    <dgm:cxn modelId="{7C50D001-CC4E-491B-B7A4-64B27E76A386}" type="presParOf" srcId="{55193A4C-5281-49F3-B47A-DED430B7AA61}" destId="{38B282A1-4EBF-4903-A3CD-6B87385E0447}" srcOrd="3" destOrd="0" presId="urn:microsoft.com/office/officeart/2005/8/layout/lProcess3"/>
    <dgm:cxn modelId="{5AA32893-E676-4EA6-9FE1-3D208FA1E54E}" type="presParOf" srcId="{55193A4C-5281-49F3-B47A-DED430B7AA61}" destId="{817A0B87-B287-471F-93E2-AFB885AC75D9}" srcOrd="4" destOrd="0" presId="urn:microsoft.com/office/officeart/2005/8/layout/lProcess3"/>
    <dgm:cxn modelId="{54080457-99EE-4083-8208-F3951637BCC4}" type="presParOf" srcId="{817A0B87-B287-471F-93E2-AFB885AC75D9}" destId="{ED34D632-F2B6-49B9-A3F5-1F23C172D1B1}" srcOrd="0" destOrd="0" presId="urn:microsoft.com/office/officeart/2005/8/layout/lProcess3"/>
    <dgm:cxn modelId="{F9A7C09C-3E08-4C06-A343-A054B3AE7B4C}" type="presParOf" srcId="{817A0B87-B287-471F-93E2-AFB885AC75D9}" destId="{C344CE47-91B3-4C85-89D7-B19D3A9D6233}" srcOrd="1" destOrd="0" presId="urn:microsoft.com/office/officeart/2005/8/layout/lProcess3"/>
    <dgm:cxn modelId="{479D8B81-AE4F-4838-8085-F995695BDE49}" type="presParOf" srcId="{817A0B87-B287-471F-93E2-AFB885AC75D9}" destId="{8B924759-3AE8-404A-A899-51D5D7A40413}" srcOrd="2" destOrd="0" presId="urn:microsoft.com/office/officeart/2005/8/layout/lProcess3"/>
    <dgm:cxn modelId="{9F398E2E-ECF6-4C83-9C16-C80738D5FF21}" type="presParOf" srcId="{817A0B87-B287-471F-93E2-AFB885AC75D9}" destId="{20E0438A-3654-4C99-B2EC-DE54F582AA29}" srcOrd="3" destOrd="0" presId="urn:microsoft.com/office/officeart/2005/8/layout/lProcess3"/>
    <dgm:cxn modelId="{7C2B4BC8-7B0D-417D-B922-BBD042D33F5F}" type="presParOf" srcId="{817A0B87-B287-471F-93E2-AFB885AC75D9}" destId="{4D8938CE-06D1-4696-98FC-F7F048F58698}" srcOrd="4" destOrd="0" presId="urn:microsoft.com/office/officeart/2005/8/layout/lProcess3"/>
    <dgm:cxn modelId="{4AE8DE88-B9B4-4EB4-A3B2-0E2B1B8D44EA}" type="presParOf" srcId="{55193A4C-5281-49F3-B47A-DED430B7AA61}" destId="{CFC24248-061B-4F80-B340-FAAF0A4C8F2D}" srcOrd="5" destOrd="0" presId="urn:microsoft.com/office/officeart/2005/8/layout/lProcess3"/>
    <dgm:cxn modelId="{47421DC9-DF66-40FA-9002-6D7FBDBC9B42}" type="presParOf" srcId="{55193A4C-5281-49F3-B47A-DED430B7AA61}" destId="{BAF43ACD-0BEB-4114-892E-74DD21B7FF34}" srcOrd="6" destOrd="0" presId="urn:microsoft.com/office/officeart/2005/8/layout/lProcess3"/>
    <dgm:cxn modelId="{EF5A8EE8-B1DD-40DD-A827-282E68E81BC4}" type="presParOf" srcId="{BAF43ACD-0BEB-4114-892E-74DD21B7FF34}" destId="{03E6CDD5-B2D4-4372-9190-77C508322761}" srcOrd="0" destOrd="0" presId="urn:microsoft.com/office/officeart/2005/8/layout/lProcess3"/>
    <dgm:cxn modelId="{0F72DAAF-54F8-4E0A-BA5B-939D8117CCE3}" type="presParOf" srcId="{BAF43ACD-0BEB-4114-892E-74DD21B7FF34}" destId="{316F8214-DBCB-4B23-87C6-F0013ECEA951}" srcOrd="1" destOrd="0" presId="urn:microsoft.com/office/officeart/2005/8/layout/lProcess3"/>
    <dgm:cxn modelId="{C2281167-99BC-4CFF-AC34-3DBF999EA6F2}" type="presParOf" srcId="{BAF43ACD-0BEB-4114-892E-74DD21B7FF34}" destId="{09F478C3-168E-4C7E-B925-B0BDE4FCFEC8}" srcOrd="2" destOrd="0" presId="urn:microsoft.com/office/officeart/2005/8/layout/lProcess3"/>
    <dgm:cxn modelId="{081245F3-2FAF-4281-8A5D-7E6F17C6CAD7}" type="presParOf" srcId="{BAF43ACD-0BEB-4114-892E-74DD21B7FF34}" destId="{06D65E86-8A59-4952-BAA2-C421086DD155}" srcOrd="3" destOrd="0" presId="urn:microsoft.com/office/officeart/2005/8/layout/lProcess3"/>
    <dgm:cxn modelId="{C736E8A3-25D8-49CC-B523-A29AAF7E2436}" type="presParOf" srcId="{BAF43ACD-0BEB-4114-892E-74DD21B7FF34}" destId="{5922750B-4394-4E28-843E-AFC35DF2C549}" srcOrd="4" destOrd="0" presId="urn:microsoft.com/office/officeart/2005/8/layout/lProcess3"/>
    <dgm:cxn modelId="{428D46AB-4CFA-4463-AAE8-F495CB79F0E7}" type="presParOf" srcId="{55193A4C-5281-49F3-B47A-DED430B7AA61}" destId="{DB2DF9AD-6A86-40F3-8B4D-FD75594E7EB2}" srcOrd="7" destOrd="0" presId="urn:microsoft.com/office/officeart/2005/8/layout/lProcess3"/>
    <dgm:cxn modelId="{E6518F2F-7F34-45D9-ABC2-3D7D76D2D1B3}" type="presParOf" srcId="{55193A4C-5281-49F3-B47A-DED430B7AA61}" destId="{9F3BBC91-7B46-47E6-8E0A-C5FDED7E5195}" srcOrd="8" destOrd="0" presId="urn:microsoft.com/office/officeart/2005/8/layout/lProcess3"/>
    <dgm:cxn modelId="{DB3D6062-00FB-4B44-B5FC-D0E22A601C75}" type="presParOf" srcId="{9F3BBC91-7B46-47E6-8E0A-C5FDED7E5195}" destId="{4C64C8B2-BF8D-4327-B19B-24E4B766DD82}" srcOrd="0" destOrd="0" presId="urn:microsoft.com/office/officeart/2005/8/layout/lProcess3"/>
    <dgm:cxn modelId="{06BFC0A2-4AB6-44A5-8D21-7BE9F7412A8C}" type="presParOf" srcId="{9F3BBC91-7B46-47E6-8E0A-C5FDED7E5195}" destId="{37FDEA93-6306-449C-B905-CF62A4A0EF52}" srcOrd="1" destOrd="0" presId="urn:microsoft.com/office/officeart/2005/8/layout/lProcess3"/>
    <dgm:cxn modelId="{207C9ED4-833B-4B9E-BA83-5D255BACF416}" type="presParOf" srcId="{9F3BBC91-7B46-47E6-8E0A-C5FDED7E5195}" destId="{7801FCE4-020A-4A0A-8EFF-8D825CDAA4E5}" srcOrd="2" destOrd="0" presId="urn:microsoft.com/office/officeart/2005/8/layout/lProcess3"/>
    <dgm:cxn modelId="{3596EDE2-7FC6-4782-AB12-7B72F774F3BB}" type="presParOf" srcId="{9F3BBC91-7B46-47E6-8E0A-C5FDED7E5195}" destId="{7E19AB47-D7C2-4594-8F00-5412292ABD63}" srcOrd="3" destOrd="0" presId="urn:microsoft.com/office/officeart/2005/8/layout/lProcess3"/>
    <dgm:cxn modelId="{B44CD3F6-5E81-4755-AD47-98867FFEF411}" type="presParOf" srcId="{9F3BBC91-7B46-47E6-8E0A-C5FDED7E5195}" destId="{80CEB57A-B3CB-433B-ADA7-7F1C6CC325B2}" srcOrd="4" destOrd="0" presId="urn:microsoft.com/office/officeart/2005/8/layout/lProcess3"/>
    <dgm:cxn modelId="{4CBF75A8-AAD2-40D9-9A0D-418D9B53715E}" type="presParOf" srcId="{9F3BBC91-7B46-47E6-8E0A-C5FDED7E5195}" destId="{7757FC1D-9085-4385-B28D-502C6347C861}" srcOrd="5" destOrd="0" presId="urn:microsoft.com/office/officeart/2005/8/layout/lProcess3"/>
    <dgm:cxn modelId="{3121D4AD-349A-426F-8F4C-FB161E36A072}" type="presParOf" srcId="{9F3BBC91-7B46-47E6-8E0A-C5FDED7E5195}" destId="{653D7730-BBDB-459C-AD64-0C0E44CDB0B4}" srcOrd="6" destOrd="0" presId="urn:microsoft.com/office/officeart/2005/8/layout/lProcess3"/>
    <dgm:cxn modelId="{7B4DC022-21D2-4299-9F41-1AE8E2A890D1}" type="presParOf" srcId="{9F3BBC91-7B46-47E6-8E0A-C5FDED7E5195}" destId="{45546552-702D-4E35-8EEC-B40006CE4303}" srcOrd="7" destOrd="0" presId="urn:microsoft.com/office/officeart/2005/8/layout/lProcess3"/>
    <dgm:cxn modelId="{66D7FBC1-9ECB-457F-B82B-D174BA06DA16}" type="presParOf" srcId="{9F3BBC91-7B46-47E6-8E0A-C5FDED7E5195}" destId="{EB53B6C8-4FC8-4410-9D24-47A5E8404B23}" srcOrd="8" destOrd="0" presId="urn:microsoft.com/office/officeart/2005/8/layout/lProcess3"/>
    <dgm:cxn modelId="{3082BCE0-F967-4FBF-918D-5AA839BFD73B}" type="presParOf" srcId="{55193A4C-5281-49F3-B47A-DED430B7AA61}" destId="{FF60F23B-9AEC-4A65-A14F-9F2F281A7C76}" srcOrd="9" destOrd="0" presId="urn:microsoft.com/office/officeart/2005/8/layout/lProcess3"/>
    <dgm:cxn modelId="{F63E84F5-20FE-4ECA-9528-DB1B6FA93F26}" type="presParOf" srcId="{55193A4C-5281-49F3-B47A-DED430B7AA61}" destId="{4A7875D6-EF99-4249-BD1B-739002B1F388}" srcOrd="10" destOrd="0" presId="urn:microsoft.com/office/officeart/2005/8/layout/lProcess3"/>
    <dgm:cxn modelId="{98A29452-8D53-4A7B-B4F8-932A1790CA6F}" type="presParOf" srcId="{4A7875D6-EF99-4249-BD1B-739002B1F388}" destId="{FD691DB2-DD8D-4DF7-B476-23C6D2575144}" srcOrd="0" destOrd="0" presId="urn:microsoft.com/office/officeart/2005/8/layout/lProcess3"/>
    <dgm:cxn modelId="{F276887B-6F7A-4385-A9DE-315EA96CE26C}" type="presParOf" srcId="{4A7875D6-EF99-4249-BD1B-739002B1F388}" destId="{B34E7E5E-5E12-42AF-A97F-85C55F5C9993}" srcOrd="1" destOrd="0" presId="urn:microsoft.com/office/officeart/2005/8/layout/lProcess3"/>
    <dgm:cxn modelId="{6540E068-EA4E-48EC-B724-09E14FE88431}" type="presParOf" srcId="{4A7875D6-EF99-4249-BD1B-739002B1F388}" destId="{20EF23D5-F304-45A1-95F7-ECACB40CB5B9}" srcOrd="2" destOrd="0" presId="urn:microsoft.com/office/officeart/2005/8/layout/lProcess3"/>
    <dgm:cxn modelId="{BA35FA2E-173C-4927-A47B-08E4DB2FAC96}" type="presParOf" srcId="{4A7875D6-EF99-4249-BD1B-739002B1F388}" destId="{1745E2C8-6C32-449E-BE75-8A966BD8A9FA}" srcOrd="3" destOrd="0" presId="urn:microsoft.com/office/officeart/2005/8/layout/lProcess3"/>
    <dgm:cxn modelId="{635B0CED-3B81-46FE-B0A1-629F233321C5}" type="presParOf" srcId="{4A7875D6-EF99-4249-BD1B-739002B1F388}" destId="{95C2E6DA-AAE8-478D-B5F1-56F4BED76ECB}" srcOrd="4" destOrd="0" presId="urn:microsoft.com/office/officeart/2005/8/layout/lProcess3"/>
    <dgm:cxn modelId="{0F7931A6-5E7C-4624-B60C-20C73E8C0E60}" type="presParOf" srcId="{55193A4C-5281-49F3-B47A-DED430B7AA61}" destId="{A5F85FCE-5B47-407C-BB68-6E737E4DA3D1}" srcOrd="11" destOrd="0" presId="urn:microsoft.com/office/officeart/2005/8/layout/lProcess3"/>
    <dgm:cxn modelId="{74E7237B-7592-46F9-B440-E4E72D6B9D29}" type="presParOf" srcId="{55193A4C-5281-49F3-B47A-DED430B7AA61}" destId="{43797193-4818-4E78-83AE-79ABE3FBC6FF}" srcOrd="12" destOrd="0" presId="urn:microsoft.com/office/officeart/2005/8/layout/lProcess3"/>
    <dgm:cxn modelId="{87ECA2C3-14CE-43BE-99C6-AA3CD90E5D1A}" type="presParOf" srcId="{43797193-4818-4E78-83AE-79ABE3FBC6FF}" destId="{144CEE49-2518-42C5-8F9D-6EDCCE8CFB1B}" srcOrd="0" destOrd="0" presId="urn:microsoft.com/office/officeart/2005/8/layout/lProcess3"/>
    <dgm:cxn modelId="{9F29C831-88A3-42F4-9EC0-8D636E6D4EE0}" type="presParOf" srcId="{43797193-4818-4E78-83AE-79ABE3FBC6FF}" destId="{8B408FF4-5C30-455A-9B9F-CA914C7FD615}" srcOrd="1" destOrd="0" presId="urn:microsoft.com/office/officeart/2005/8/layout/lProcess3"/>
    <dgm:cxn modelId="{8D3D80A5-774F-4439-BB43-08B9B80E464E}" type="presParOf" srcId="{43797193-4818-4E78-83AE-79ABE3FBC6FF}" destId="{738915A9-93BA-454A-B2E5-13AC72E8B50B}" srcOrd="2" destOrd="0" presId="urn:microsoft.com/office/officeart/2005/8/layout/lProcess3"/>
    <dgm:cxn modelId="{A289D682-3C08-408D-9526-56088DFB3868}" type="presParOf" srcId="{43797193-4818-4E78-83AE-79ABE3FBC6FF}" destId="{08E7805E-8A8B-42DF-B673-A98D10581ADB}" srcOrd="3" destOrd="0" presId="urn:microsoft.com/office/officeart/2005/8/layout/lProcess3"/>
    <dgm:cxn modelId="{2860113B-1374-4244-AB5D-6B8566F4DC70}" type="presParOf" srcId="{43797193-4818-4E78-83AE-79ABE3FBC6FF}" destId="{1D01E072-275C-46AE-A407-AF207031FB01}" srcOrd="4" destOrd="0" presId="urn:microsoft.com/office/officeart/2005/8/layout/lProcess3"/>
    <dgm:cxn modelId="{1173C204-6145-45A7-9954-ADE08660C5EB}" type="presParOf" srcId="{43797193-4818-4E78-83AE-79ABE3FBC6FF}" destId="{074B15B3-BDDE-4853-A270-CF22E6992976}" srcOrd="5" destOrd="0" presId="urn:microsoft.com/office/officeart/2005/8/layout/lProcess3"/>
    <dgm:cxn modelId="{1F217829-0385-4C12-B4FF-AB360AA821D7}" type="presParOf" srcId="{43797193-4818-4E78-83AE-79ABE3FBC6FF}" destId="{1E595DE0-99C5-4F79-B454-880ECC750BB3}" srcOrd="6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99B87-56FF-4C6A-9A6F-0D51738243A6}">
      <dsp:nvSpPr>
        <dsp:cNvPr id="0" name=""/>
        <dsp:cNvSpPr/>
      </dsp:nvSpPr>
      <dsp:spPr>
        <a:xfrm>
          <a:off x="4351445" y="2045837"/>
          <a:ext cx="3362570" cy="698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729"/>
              </a:lnTo>
              <a:lnTo>
                <a:pt x="3362570" y="501729"/>
              </a:lnTo>
              <a:lnTo>
                <a:pt x="3362570" y="6985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6B57C-88E4-4539-BC3C-033F8F0AC8FC}">
      <dsp:nvSpPr>
        <dsp:cNvPr id="0" name=""/>
        <dsp:cNvSpPr/>
      </dsp:nvSpPr>
      <dsp:spPr>
        <a:xfrm>
          <a:off x="4351445" y="2045837"/>
          <a:ext cx="1174185" cy="709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737"/>
              </a:lnTo>
              <a:lnTo>
                <a:pt x="1174185" y="512737"/>
              </a:lnTo>
              <a:lnTo>
                <a:pt x="1174185" y="7095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E0CCB-56A8-494E-8446-172AB9D0433D}">
      <dsp:nvSpPr>
        <dsp:cNvPr id="0" name=""/>
        <dsp:cNvSpPr/>
      </dsp:nvSpPr>
      <dsp:spPr>
        <a:xfrm>
          <a:off x="1156607" y="2045837"/>
          <a:ext cx="3194838" cy="698560"/>
        </a:xfrm>
        <a:custGeom>
          <a:avLst/>
          <a:gdLst/>
          <a:ahLst/>
          <a:cxnLst/>
          <a:rect l="0" t="0" r="0" b="0"/>
          <a:pathLst>
            <a:path>
              <a:moveTo>
                <a:pt x="3194838" y="0"/>
              </a:moveTo>
              <a:lnTo>
                <a:pt x="3194838" y="501729"/>
              </a:lnTo>
              <a:lnTo>
                <a:pt x="0" y="501729"/>
              </a:lnTo>
              <a:lnTo>
                <a:pt x="0" y="6985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52BB0-38B3-430D-A520-6AAC8804CAB0}">
      <dsp:nvSpPr>
        <dsp:cNvPr id="0" name=""/>
        <dsp:cNvSpPr/>
      </dsp:nvSpPr>
      <dsp:spPr>
        <a:xfrm>
          <a:off x="3280092" y="2045837"/>
          <a:ext cx="1071353" cy="698560"/>
        </a:xfrm>
        <a:custGeom>
          <a:avLst/>
          <a:gdLst/>
          <a:ahLst/>
          <a:cxnLst/>
          <a:rect l="0" t="0" r="0" b="0"/>
          <a:pathLst>
            <a:path>
              <a:moveTo>
                <a:pt x="1071353" y="0"/>
              </a:moveTo>
              <a:lnTo>
                <a:pt x="1071353" y="501729"/>
              </a:lnTo>
              <a:lnTo>
                <a:pt x="0" y="501729"/>
              </a:lnTo>
              <a:lnTo>
                <a:pt x="0" y="6985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D759D-ABBA-4BF7-AB09-196BFB750D04}">
      <dsp:nvSpPr>
        <dsp:cNvPr id="0" name=""/>
        <dsp:cNvSpPr/>
      </dsp:nvSpPr>
      <dsp:spPr>
        <a:xfrm>
          <a:off x="3387740" y="918912"/>
          <a:ext cx="1927409" cy="1126925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1903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200" b="1" kern="1200" dirty="0" smtClean="0"/>
            <a:t>STM</a:t>
          </a:r>
          <a:endParaRPr lang="fi-FI" sz="3200" b="1" kern="1200" dirty="0"/>
        </a:p>
      </dsp:txBody>
      <dsp:txXfrm>
        <a:off x="3387740" y="918912"/>
        <a:ext cx="1927409" cy="1126925"/>
      </dsp:txXfrm>
    </dsp:sp>
    <dsp:sp modelId="{671595A7-A176-43F5-A3A2-E6F72C96DAA3}">
      <dsp:nvSpPr>
        <dsp:cNvPr id="0" name=""/>
        <dsp:cNvSpPr/>
      </dsp:nvSpPr>
      <dsp:spPr>
        <a:xfrm>
          <a:off x="4798354" y="821705"/>
          <a:ext cx="1466342" cy="281187"/>
        </a:xfrm>
        <a:prstGeom prst="rect">
          <a:avLst/>
        </a:prstGeom>
        <a:solidFill>
          <a:schemeClr val="bg1"/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Pia Saarinen</a:t>
          </a:r>
          <a:endParaRPr lang="fi-FI" sz="1600" kern="1200" dirty="0"/>
        </a:p>
      </dsp:txBody>
      <dsp:txXfrm>
        <a:off x="4798354" y="821705"/>
        <a:ext cx="1466342" cy="281187"/>
      </dsp:txXfrm>
    </dsp:sp>
    <dsp:sp modelId="{49780684-BF1C-46E2-BC15-79A8330EFF44}">
      <dsp:nvSpPr>
        <dsp:cNvPr id="0" name=""/>
        <dsp:cNvSpPr/>
      </dsp:nvSpPr>
      <dsp:spPr>
        <a:xfrm>
          <a:off x="2455730" y="2744398"/>
          <a:ext cx="1648723" cy="1194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1903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200" kern="1200" dirty="0" err="1" smtClean="0">
              <a:solidFill>
                <a:schemeClr val="bg1"/>
              </a:solidFill>
            </a:rPr>
            <a:t>Fimea</a:t>
          </a:r>
          <a:endParaRPr lang="fi-FI" sz="3200" kern="1200" dirty="0">
            <a:solidFill>
              <a:schemeClr val="bg1"/>
            </a:solidFill>
          </a:endParaRPr>
        </a:p>
      </dsp:txBody>
      <dsp:txXfrm>
        <a:off x="2455730" y="2744398"/>
        <a:ext cx="1648723" cy="1194646"/>
      </dsp:txXfrm>
    </dsp:sp>
    <dsp:sp modelId="{2ECC7C01-F43E-4BD8-93D7-D41D738989A3}">
      <dsp:nvSpPr>
        <dsp:cNvPr id="0" name=""/>
        <dsp:cNvSpPr/>
      </dsp:nvSpPr>
      <dsp:spPr>
        <a:xfrm rot="3525796">
          <a:off x="253114" y="2533192"/>
          <a:ext cx="1466342" cy="281187"/>
        </a:xfrm>
        <a:prstGeom prst="rect">
          <a:avLst/>
        </a:prstGeom>
        <a:solidFill>
          <a:schemeClr val="bg1">
            <a:alpha val="90000"/>
          </a:schemeClr>
        </a:solidFill>
        <a:ln w="31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 dirty="0"/>
        </a:p>
      </dsp:txBody>
      <dsp:txXfrm>
        <a:off x="253114" y="2533192"/>
        <a:ext cx="1466342" cy="281187"/>
      </dsp:txXfrm>
    </dsp:sp>
    <dsp:sp modelId="{1B483CC9-A638-4341-9F24-245B6E58EA53}">
      <dsp:nvSpPr>
        <dsp:cNvPr id="0" name=""/>
        <dsp:cNvSpPr/>
      </dsp:nvSpPr>
      <dsp:spPr>
        <a:xfrm>
          <a:off x="296996" y="2744398"/>
          <a:ext cx="1719221" cy="1181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1903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200" kern="1200" dirty="0" smtClean="0"/>
            <a:t>Valvira</a:t>
          </a:r>
          <a:endParaRPr lang="fi-FI" sz="3200" kern="1200" dirty="0"/>
        </a:p>
      </dsp:txBody>
      <dsp:txXfrm>
        <a:off x="296996" y="2744398"/>
        <a:ext cx="1719221" cy="1181722"/>
      </dsp:txXfrm>
    </dsp:sp>
    <dsp:sp modelId="{BD824883-C6C6-4B69-A687-6197082F4C24}">
      <dsp:nvSpPr>
        <dsp:cNvPr id="0" name=""/>
        <dsp:cNvSpPr/>
      </dsp:nvSpPr>
      <dsp:spPr>
        <a:xfrm>
          <a:off x="2725750" y="2714845"/>
          <a:ext cx="1466342" cy="281187"/>
        </a:xfrm>
        <a:prstGeom prst="rect">
          <a:avLst/>
        </a:prstGeom>
        <a:solidFill>
          <a:srgbClr val="FFFFFF">
            <a:alpha val="89804"/>
          </a:srgb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Eija Räsänen</a:t>
          </a:r>
          <a:endParaRPr lang="fi-FI" sz="1400" kern="1200" dirty="0"/>
        </a:p>
      </dsp:txBody>
      <dsp:txXfrm>
        <a:off x="2725750" y="2714845"/>
        <a:ext cx="1466342" cy="281187"/>
      </dsp:txXfrm>
    </dsp:sp>
    <dsp:sp modelId="{8CC12E05-0A78-489A-8040-5C3C86C873E0}">
      <dsp:nvSpPr>
        <dsp:cNvPr id="0" name=""/>
        <dsp:cNvSpPr/>
      </dsp:nvSpPr>
      <dsp:spPr>
        <a:xfrm>
          <a:off x="4639788" y="2755406"/>
          <a:ext cx="1771684" cy="1216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1903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200" kern="1200" dirty="0" smtClean="0"/>
            <a:t>STUK</a:t>
          </a:r>
          <a:endParaRPr lang="fi-FI" sz="3200" kern="1200" dirty="0"/>
        </a:p>
      </dsp:txBody>
      <dsp:txXfrm>
        <a:off x="4639788" y="2755406"/>
        <a:ext cx="1771684" cy="1216553"/>
      </dsp:txXfrm>
    </dsp:sp>
    <dsp:sp modelId="{E00A4ECB-89A6-4D3E-A6CC-0785FD303DD7}">
      <dsp:nvSpPr>
        <dsp:cNvPr id="0" name=""/>
        <dsp:cNvSpPr/>
      </dsp:nvSpPr>
      <dsp:spPr>
        <a:xfrm>
          <a:off x="5178471" y="2714846"/>
          <a:ext cx="1466342" cy="2811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Kivistö/Aatsinki-Ojala</a:t>
          </a:r>
          <a:endParaRPr lang="fi-FI" sz="1100" kern="1200" dirty="0"/>
        </a:p>
      </dsp:txBody>
      <dsp:txXfrm>
        <a:off x="5178471" y="2714846"/>
        <a:ext cx="1466342" cy="281187"/>
      </dsp:txXfrm>
    </dsp:sp>
    <dsp:sp modelId="{FD9DBBC7-1B8D-4517-A8E8-4A56B9D0CC82}">
      <dsp:nvSpPr>
        <dsp:cNvPr id="0" name=""/>
        <dsp:cNvSpPr/>
      </dsp:nvSpPr>
      <dsp:spPr>
        <a:xfrm>
          <a:off x="6840759" y="2744398"/>
          <a:ext cx="1746511" cy="1216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1903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200" kern="1200" dirty="0" smtClean="0"/>
            <a:t>THL</a:t>
          </a:r>
          <a:endParaRPr lang="fi-FI" sz="3200" kern="1200" dirty="0"/>
        </a:p>
      </dsp:txBody>
      <dsp:txXfrm>
        <a:off x="6840759" y="2744398"/>
        <a:ext cx="1746511" cy="1216553"/>
      </dsp:txXfrm>
    </dsp:sp>
    <dsp:sp modelId="{0FD4D464-3D13-4500-9224-F67EC32BC83A}">
      <dsp:nvSpPr>
        <dsp:cNvPr id="0" name=""/>
        <dsp:cNvSpPr/>
      </dsp:nvSpPr>
      <dsp:spPr>
        <a:xfrm>
          <a:off x="7246625" y="2714846"/>
          <a:ext cx="1466342" cy="2811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Kati Rantanen</a:t>
          </a:r>
          <a:endParaRPr lang="fi-FI" sz="1400" kern="1200" dirty="0"/>
        </a:p>
      </dsp:txBody>
      <dsp:txXfrm>
        <a:off x="7246625" y="2714846"/>
        <a:ext cx="1466342" cy="2811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87539-4A6A-4726-BB8E-8C78E3688920}">
      <dsp:nvSpPr>
        <dsp:cNvPr id="0" name=""/>
        <dsp:cNvSpPr/>
      </dsp:nvSpPr>
      <dsp:spPr>
        <a:xfrm>
          <a:off x="0" y="191296"/>
          <a:ext cx="1375278" cy="5501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Kieku sellaisenaan</a:t>
          </a:r>
          <a:endParaRPr lang="fi-FI" sz="800" kern="1200" dirty="0"/>
        </a:p>
      </dsp:txBody>
      <dsp:txXfrm>
        <a:off x="275056" y="191296"/>
        <a:ext cx="825167" cy="550111"/>
      </dsp:txXfrm>
    </dsp:sp>
    <dsp:sp modelId="{91CEE645-97A1-4DFD-B709-B74A4B22021D}">
      <dsp:nvSpPr>
        <dsp:cNvPr id="0" name=""/>
        <dsp:cNvSpPr/>
      </dsp:nvSpPr>
      <dsp:spPr>
        <a:xfrm>
          <a:off x="1020352" y="191297"/>
          <a:ext cx="1326674" cy="550038"/>
        </a:xfrm>
        <a:prstGeom prst="chevron">
          <a:avLst/>
        </a:prstGeom>
        <a:solidFill>
          <a:srgbClr val="F5BCB1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Työpajat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1.10-30.11.</a:t>
          </a:r>
          <a:endParaRPr lang="fi-FI" sz="800" kern="1200" dirty="0"/>
        </a:p>
      </dsp:txBody>
      <dsp:txXfrm>
        <a:off x="1295371" y="191297"/>
        <a:ext cx="776636" cy="550038"/>
      </dsp:txXfrm>
    </dsp:sp>
    <dsp:sp modelId="{3D96DDEE-B052-40F7-8548-961711BC413A}">
      <dsp:nvSpPr>
        <dsp:cNvPr id="0" name=""/>
        <dsp:cNvSpPr/>
      </dsp:nvSpPr>
      <dsp:spPr>
        <a:xfrm>
          <a:off x="2137406" y="191297"/>
          <a:ext cx="1305545" cy="5500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Toteutus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15.12.-28.2.</a:t>
          </a:r>
          <a:endParaRPr lang="fi-FI" sz="800" kern="1200" dirty="0"/>
        </a:p>
      </dsp:txBody>
      <dsp:txXfrm>
        <a:off x="2412425" y="191297"/>
        <a:ext cx="755507" cy="550038"/>
      </dsp:txXfrm>
    </dsp:sp>
    <dsp:sp modelId="{7E8FCB19-BFFE-43FA-99C4-74BD4F09274B}">
      <dsp:nvSpPr>
        <dsp:cNvPr id="0" name=""/>
        <dsp:cNvSpPr/>
      </dsp:nvSpPr>
      <dsp:spPr>
        <a:xfrm>
          <a:off x="3342752" y="191297"/>
          <a:ext cx="1168568" cy="5500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Järjestelmä-testaus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1.3.-30.4.</a:t>
          </a:r>
          <a:endParaRPr lang="fi-FI" sz="800" kern="1200" dirty="0"/>
        </a:p>
      </dsp:txBody>
      <dsp:txXfrm>
        <a:off x="3617771" y="191297"/>
        <a:ext cx="618530" cy="550038"/>
      </dsp:txXfrm>
    </dsp:sp>
    <dsp:sp modelId="{B57E1CD9-D954-498C-B70F-80BEBEE509FC}">
      <dsp:nvSpPr>
        <dsp:cNvPr id="0" name=""/>
        <dsp:cNvSpPr/>
      </dsp:nvSpPr>
      <dsp:spPr>
        <a:xfrm>
          <a:off x="4370854" y="191297"/>
          <a:ext cx="1016271" cy="5500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Hyväksymis-testaus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1.5.-12.6.</a:t>
          </a:r>
          <a:endParaRPr lang="fi-FI" sz="800" kern="1200" dirty="0"/>
        </a:p>
      </dsp:txBody>
      <dsp:txXfrm>
        <a:off x="4645873" y="191297"/>
        <a:ext cx="466233" cy="550038"/>
      </dsp:txXfrm>
    </dsp:sp>
    <dsp:sp modelId="{3E1685C5-CFD4-438C-88A8-5F68A0A193CA}">
      <dsp:nvSpPr>
        <dsp:cNvPr id="0" name=""/>
        <dsp:cNvSpPr/>
      </dsp:nvSpPr>
      <dsp:spPr>
        <a:xfrm>
          <a:off x="5207590" y="191297"/>
          <a:ext cx="1814463" cy="5500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Tuotannon valmistelut 18.6..-30.9.</a:t>
          </a:r>
          <a:endParaRPr lang="fi-FI" sz="800" kern="1200" dirty="0"/>
        </a:p>
      </dsp:txBody>
      <dsp:txXfrm>
        <a:off x="5482609" y="191297"/>
        <a:ext cx="1264425" cy="550038"/>
      </dsp:txXfrm>
    </dsp:sp>
    <dsp:sp modelId="{9C7033D3-4DD0-4E6B-8DC8-E5A20885A90D}">
      <dsp:nvSpPr>
        <dsp:cNvPr id="0" name=""/>
        <dsp:cNvSpPr/>
      </dsp:nvSpPr>
      <dsp:spPr>
        <a:xfrm>
          <a:off x="6815149" y="191297"/>
          <a:ext cx="1156502" cy="550038"/>
        </a:xfrm>
        <a:prstGeom prst="chevron">
          <a:avLst/>
        </a:prstGeom>
        <a:solidFill>
          <a:srgbClr val="F5BCB1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Tehostettu tuki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1.10.-30.11.</a:t>
          </a:r>
          <a:endParaRPr lang="fi-FI" sz="800" kern="1200" dirty="0"/>
        </a:p>
      </dsp:txBody>
      <dsp:txXfrm>
        <a:off x="7090168" y="191297"/>
        <a:ext cx="606464" cy="550038"/>
      </dsp:txXfrm>
    </dsp:sp>
    <dsp:sp modelId="{55A6F9C7-0E7D-4554-886F-0DBFF6971ADC}">
      <dsp:nvSpPr>
        <dsp:cNvPr id="0" name=""/>
        <dsp:cNvSpPr/>
      </dsp:nvSpPr>
      <dsp:spPr>
        <a:xfrm>
          <a:off x="3" y="798331"/>
          <a:ext cx="1375278" cy="5501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Järjestelmä- muutokset</a:t>
          </a:r>
          <a:endParaRPr lang="fi-FI" sz="800" kern="1200" dirty="0"/>
        </a:p>
      </dsp:txBody>
      <dsp:txXfrm>
        <a:off x="275059" y="798331"/>
        <a:ext cx="825167" cy="550111"/>
      </dsp:txXfrm>
    </dsp:sp>
    <dsp:sp modelId="{37890032-0966-433C-AA56-A78EF4F3206B}">
      <dsp:nvSpPr>
        <dsp:cNvPr id="0" name=""/>
        <dsp:cNvSpPr/>
      </dsp:nvSpPr>
      <dsp:spPr>
        <a:xfrm>
          <a:off x="2013715" y="864618"/>
          <a:ext cx="1267215" cy="550801"/>
        </a:xfrm>
        <a:prstGeom prst="chevron">
          <a:avLst/>
        </a:prstGeom>
        <a:solidFill>
          <a:srgbClr val="F5BCB1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Määrittely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1.12.-31.1.</a:t>
          </a:r>
          <a:endParaRPr lang="fi-FI" sz="800" kern="1200" dirty="0"/>
        </a:p>
      </dsp:txBody>
      <dsp:txXfrm>
        <a:off x="2289116" y="864618"/>
        <a:ext cx="716414" cy="550801"/>
      </dsp:txXfrm>
    </dsp:sp>
    <dsp:sp modelId="{774B6E63-DF54-4E18-A964-F570CB56AEFC}">
      <dsp:nvSpPr>
        <dsp:cNvPr id="0" name=""/>
        <dsp:cNvSpPr/>
      </dsp:nvSpPr>
      <dsp:spPr>
        <a:xfrm>
          <a:off x="3125255" y="864618"/>
          <a:ext cx="1005918" cy="55080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err="1" smtClean="0"/>
            <a:t>Tot</a:t>
          </a:r>
          <a:r>
            <a:rPr lang="fi-FI" sz="800" kern="1200" dirty="0" smtClean="0"/>
            <a:t>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1.2.-31.3.</a:t>
          </a:r>
          <a:endParaRPr lang="fi-FI" sz="800" kern="1200" dirty="0"/>
        </a:p>
      </dsp:txBody>
      <dsp:txXfrm>
        <a:off x="3400656" y="864618"/>
        <a:ext cx="455117" cy="550801"/>
      </dsp:txXfrm>
    </dsp:sp>
    <dsp:sp modelId="{4D7365D8-C7EC-4F54-92C5-17F82AE797E9}">
      <dsp:nvSpPr>
        <dsp:cNvPr id="0" name=""/>
        <dsp:cNvSpPr/>
      </dsp:nvSpPr>
      <dsp:spPr>
        <a:xfrm>
          <a:off x="4031294" y="864618"/>
          <a:ext cx="1025369" cy="55080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err="1" smtClean="0"/>
            <a:t>Järj.test</a:t>
          </a:r>
          <a:r>
            <a:rPr lang="fi-FI" sz="800" kern="1200" dirty="0" smtClean="0"/>
            <a:t>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1.4.-31.5.</a:t>
          </a:r>
          <a:endParaRPr lang="fi-FI" sz="800" kern="1200" dirty="0"/>
        </a:p>
      </dsp:txBody>
      <dsp:txXfrm>
        <a:off x="4306695" y="864618"/>
        <a:ext cx="474568" cy="550801"/>
      </dsp:txXfrm>
    </dsp:sp>
    <dsp:sp modelId="{3B2A36BE-FC51-4655-B0E5-1732E52D1CDF}">
      <dsp:nvSpPr>
        <dsp:cNvPr id="0" name=""/>
        <dsp:cNvSpPr/>
      </dsp:nvSpPr>
      <dsp:spPr>
        <a:xfrm>
          <a:off x="4919469" y="864618"/>
          <a:ext cx="1678182" cy="55080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err="1" smtClean="0"/>
            <a:t>Hyv.-test</a:t>
          </a:r>
          <a:r>
            <a:rPr lang="fi-FI" sz="800" kern="1200" dirty="0" smtClean="0"/>
            <a:t>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1.6.-28.8.</a:t>
          </a:r>
          <a:endParaRPr lang="fi-FI" sz="800" kern="1200" dirty="0"/>
        </a:p>
      </dsp:txBody>
      <dsp:txXfrm>
        <a:off x="5194870" y="864618"/>
        <a:ext cx="1127381" cy="550801"/>
      </dsp:txXfrm>
    </dsp:sp>
    <dsp:sp modelId="{ED34D632-F2B6-49B9-A3F5-1F23C172D1B1}">
      <dsp:nvSpPr>
        <dsp:cNvPr id="0" name=""/>
        <dsp:cNvSpPr/>
      </dsp:nvSpPr>
      <dsp:spPr>
        <a:xfrm>
          <a:off x="35726" y="1453557"/>
          <a:ext cx="1375278" cy="5507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smtClean="0"/>
            <a:t>Taha -konversiot</a:t>
          </a:r>
          <a:endParaRPr lang="fi-FI" sz="800" kern="1200" dirty="0"/>
        </a:p>
      </dsp:txBody>
      <dsp:txXfrm>
        <a:off x="311125" y="1453557"/>
        <a:ext cx="824480" cy="550798"/>
      </dsp:txXfrm>
    </dsp:sp>
    <dsp:sp modelId="{8B924759-3AE8-404A-A899-51D5D7A40413}">
      <dsp:nvSpPr>
        <dsp:cNvPr id="0" name=""/>
        <dsp:cNvSpPr/>
      </dsp:nvSpPr>
      <dsp:spPr>
        <a:xfrm>
          <a:off x="4579490" y="1511588"/>
          <a:ext cx="970966" cy="55080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err="1" smtClean="0"/>
            <a:t>Koe-konv</a:t>
          </a:r>
          <a:r>
            <a:rPr lang="fi-FI" sz="800" kern="1200" dirty="0" smtClean="0"/>
            <a:t>.</a:t>
          </a:r>
          <a:endParaRPr lang="fi-FI" sz="800" kern="1200" dirty="0" smtClean="0">
            <a:solidFill>
              <a:srgbClr val="FF000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4.5 – 18.6</a:t>
          </a:r>
          <a:endParaRPr lang="fi-FI" sz="800" kern="1200" dirty="0"/>
        </a:p>
      </dsp:txBody>
      <dsp:txXfrm>
        <a:off x="4854891" y="1511588"/>
        <a:ext cx="420165" cy="550801"/>
      </dsp:txXfrm>
    </dsp:sp>
    <dsp:sp modelId="{4D8938CE-06D1-4696-98FC-F7F048F58698}">
      <dsp:nvSpPr>
        <dsp:cNvPr id="0" name=""/>
        <dsp:cNvSpPr/>
      </dsp:nvSpPr>
      <dsp:spPr>
        <a:xfrm>
          <a:off x="6410494" y="1498512"/>
          <a:ext cx="1233221" cy="55080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err="1" smtClean="0"/>
            <a:t>Tuotanto-konv</a:t>
          </a:r>
          <a:r>
            <a:rPr lang="fi-FI" sz="800" kern="1200" dirty="0" smtClean="0"/>
            <a:t>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7.9.-6.11.</a:t>
          </a:r>
          <a:endParaRPr lang="fi-FI" sz="800" kern="1200" dirty="0"/>
        </a:p>
      </dsp:txBody>
      <dsp:txXfrm>
        <a:off x="6685895" y="1498512"/>
        <a:ext cx="682420" cy="550801"/>
      </dsp:txXfrm>
    </dsp:sp>
    <dsp:sp modelId="{03E6CDD5-B2D4-4372-9190-77C508322761}">
      <dsp:nvSpPr>
        <dsp:cNvPr id="0" name=""/>
        <dsp:cNvSpPr/>
      </dsp:nvSpPr>
      <dsp:spPr>
        <a:xfrm>
          <a:off x="0" y="2071400"/>
          <a:ext cx="1375278" cy="5507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err="1" smtClean="0"/>
            <a:t>Heha</a:t>
          </a:r>
          <a:r>
            <a:rPr lang="fi-FI" sz="800" kern="1200" dirty="0" smtClean="0"/>
            <a:t> konversiot</a:t>
          </a:r>
          <a:endParaRPr lang="fi-FI" sz="800" kern="1200" dirty="0"/>
        </a:p>
      </dsp:txBody>
      <dsp:txXfrm>
        <a:off x="275399" y="2071400"/>
        <a:ext cx="824480" cy="550798"/>
      </dsp:txXfrm>
    </dsp:sp>
    <dsp:sp modelId="{09F478C3-168E-4C7E-B925-B0BDE4FCFEC8}">
      <dsp:nvSpPr>
        <dsp:cNvPr id="0" name=""/>
        <dsp:cNvSpPr/>
      </dsp:nvSpPr>
      <dsp:spPr>
        <a:xfrm>
          <a:off x="4456849" y="2136711"/>
          <a:ext cx="964813" cy="55080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err="1" smtClean="0"/>
            <a:t>Koekonv</a:t>
          </a:r>
          <a:r>
            <a:rPr lang="fi-FI" sz="800" kern="1200" dirty="0" smtClean="0"/>
            <a:t>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1.5. – 12.6. </a:t>
          </a:r>
          <a:endParaRPr lang="fi-FI" sz="800" kern="1200" dirty="0"/>
        </a:p>
      </dsp:txBody>
      <dsp:txXfrm>
        <a:off x="4732250" y="2136711"/>
        <a:ext cx="414012" cy="550801"/>
      </dsp:txXfrm>
    </dsp:sp>
    <dsp:sp modelId="{5922750B-4394-4E28-843E-AFC35DF2C549}">
      <dsp:nvSpPr>
        <dsp:cNvPr id="0" name=""/>
        <dsp:cNvSpPr/>
      </dsp:nvSpPr>
      <dsp:spPr>
        <a:xfrm>
          <a:off x="5913514" y="2102526"/>
          <a:ext cx="1218348" cy="55080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err="1" smtClean="0"/>
            <a:t>Tuotanto-konv</a:t>
          </a:r>
          <a:r>
            <a:rPr lang="fi-FI" sz="800" kern="1200" dirty="0" smtClean="0"/>
            <a:t>.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10.8.- 30.9..</a:t>
          </a:r>
          <a:endParaRPr lang="fi-FI" sz="800" kern="1200" dirty="0"/>
        </a:p>
      </dsp:txBody>
      <dsp:txXfrm>
        <a:off x="6188915" y="2102526"/>
        <a:ext cx="667547" cy="550801"/>
      </dsp:txXfrm>
    </dsp:sp>
    <dsp:sp modelId="{4C64C8B2-BF8D-4327-B19B-24E4B766DD82}">
      <dsp:nvSpPr>
        <dsp:cNvPr id="0" name=""/>
        <dsp:cNvSpPr/>
      </dsp:nvSpPr>
      <dsp:spPr>
        <a:xfrm>
          <a:off x="0" y="2713647"/>
          <a:ext cx="1375278" cy="5507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Liittymät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(uudet)</a:t>
          </a:r>
          <a:endParaRPr lang="fi-FI" sz="800" kern="1200" dirty="0"/>
        </a:p>
      </dsp:txBody>
      <dsp:txXfrm>
        <a:off x="275399" y="2713647"/>
        <a:ext cx="824480" cy="550798"/>
      </dsp:txXfrm>
    </dsp:sp>
    <dsp:sp modelId="{7801FCE4-020A-4A0A-8EFF-8D825CDAA4E5}">
      <dsp:nvSpPr>
        <dsp:cNvPr id="0" name=""/>
        <dsp:cNvSpPr/>
      </dsp:nvSpPr>
      <dsp:spPr>
        <a:xfrm>
          <a:off x="1896371" y="2750967"/>
          <a:ext cx="1644440" cy="550801"/>
        </a:xfrm>
        <a:prstGeom prst="chevron">
          <a:avLst/>
        </a:prstGeom>
        <a:solidFill>
          <a:srgbClr val="F5BCB1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Määrittely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1.11</a:t>
          </a:r>
          <a:r>
            <a:rPr lang="fi-FI" sz="800" kern="1200" smtClean="0"/>
            <a:t>.- 15.2.</a:t>
          </a:r>
          <a:endParaRPr lang="fi-FI" sz="800" kern="1200" dirty="0"/>
        </a:p>
      </dsp:txBody>
      <dsp:txXfrm>
        <a:off x="2171772" y="2750967"/>
        <a:ext cx="1093639" cy="550801"/>
      </dsp:txXfrm>
    </dsp:sp>
    <dsp:sp modelId="{80CEB57A-B3CB-433B-ADA7-7F1C6CC325B2}">
      <dsp:nvSpPr>
        <dsp:cNvPr id="0" name=""/>
        <dsp:cNvSpPr/>
      </dsp:nvSpPr>
      <dsp:spPr>
        <a:xfrm>
          <a:off x="3355617" y="2750967"/>
          <a:ext cx="1135031" cy="55080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Toteutus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1.2.-30.4.</a:t>
          </a:r>
          <a:endParaRPr lang="fi-FI" sz="800" kern="1200" dirty="0"/>
        </a:p>
      </dsp:txBody>
      <dsp:txXfrm>
        <a:off x="3631018" y="2750967"/>
        <a:ext cx="584230" cy="550801"/>
      </dsp:txXfrm>
    </dsp:sp>
    <dsp:sp modelId="{653D7730-BBDB-459C-AD64-0C0E44CDB0B4}">
      <dsp:nvSpPr>
        <dsp:cNvPr id="0" name=""/>
        <dsp:cNvSpPr/>
      </dsp:nvSpPr>
      <dsp:spPr>
        <a:xfrm>
          <a:off x="4365223" y="2747771"/>
          <a:ext cx="2099708" cy="550801"/>
        </a:xfrm>
        <a:prstGeom prst="chevron">
          <a:avLst/>
        </a:prstGeom>
        <a:solidFill>
          <a:srgbClr val="F5BCB1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err="1" smtClean="0"/>
            <a:t>Päästä-päähän</a:t>
          </a:r>
          <a:r>
            <a:rPr lang="fi-FI" sz="800" kern="1200" dirty="0" smtClean="0"/>
            <a:t> -testaus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1.5.-31.8.</a:t>
          </a:r>
          <a:endParaRPr lang="fi-FI" sz="800" kern="1200" dirty="0"/>
        </a:p>
      </dsp:txBody>
      <dsp:txXfrm>
        <a:off x="4640624" y="2747771"/>
        <a:ext cx="1548907" cy="550801"/>
      </dsp:txXfrm>
    </dsp:sp>
    <dsp:sp modelId="{EB53B6C8-4FC8-4410-9D24-47A5E8404B23}">
      <dsp:nvSpPr>
        <dsp:cNvPr id="0" name=""/>
        <dsp:cNvSpPr/>
      </dsp:nvSpPr>
      <dsp:spPr>
        <a:xfrm>
          <a:off x="6219490" y="2719809"/>
          <a:ext cx="832550" cy="55080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Tuot. </a:t>
          </a:r>
          <a:r>
            <a:rPr lang="fi-FI" sz="800" kern="1200" dirty="0" err="1" smtClean="0"/>
            <a:t>valm</a:t>
          </a:r>
          <a:endParaRPr lang="fi-FI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1.9.-30.9.</a:t>
          </a:r>
          <a:endParaRPr lang="fi-FI" sz="800" kern="1200" dirty="0"/>
        </a:p>
      </dsp:txBody>
      <dsp:txXfrm>
        <a:off x="6494891" y="2719809"/>
        <a:ext cx="281749" cy="550801"/>
      </dsp:txXfrm>
    </dsp:sp>
    <dsp:sp modelId="{FD691DB2-DD8D-4DF7-B476-23C6D2575144}">
      <dsp:nvSpPr>
        <dsp:cNvPr id="0" name=""/>
        <dsp:cNvSpPr/>
      </dsp:nvSpPr>
      <dsp:spPr>
        <a:xfrm>
          <a:off x="0" y="3990027"/>
          <a:ext cx="1375278" cy="5364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Muutos-johtaminen</a:t>
          </a:r>
          <a:endParaRPr lang="fi-FI" sz="800" kern="1200" dirty="0"/>
        </a:p>
      </dsp:txBody>
      <dsp:txXfrm>
        <a:off x="268201" y="3990027"/>
        <a:ext cx="838876" cy="536402"/>
      </dsp:txXfrm>
    </dsp:sp>
    <dsp:sp modelId="{20EF23D5-F304-45A1-95F7-ECACB40CB5B9}">
      <dsp:nvSpPr>
        <dsp:cNvPr id="0" name=""/>
        <dsp:cNvSpPr/>
      </dsp:nvSpPr>
      <dsp:spPr>
        <a:xfrm>
          <a:off x="1428626" y="3990030"/>
          <a:ext cx="3563634" cy="536400"/>
        </a:xfrm>
        <a:prstGeom prst="chevron">
          <a:avLst/>
        </a:prstGeom>
        <a:solidFill>
          <a:srgbClr val="F5BCB1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Toimintatapamuutokset ja viestintä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1.8.2014 - 31.12.2015</a:t>
          </a:r>
          <a:endParaRPr lang="fi-FI" sz="800" kern="1200" dirty="0"/>
        </a:p>
      </dsp:txBody>
      <dsp:txXfrm>
        <a:off x="1696826" y="3990030"/>
        <a:ext cx="3027234" cy="536400"/>
      </dsp:txXfrm>
    </dsp:sp>
    <dsp:sp modelId="{95C2E6DA-AAE8-478D-B5F1-56F4BED76ECB}">
      <dsp:nvSpPr>
        <dsp:cNvPr id="0" name=""/>
        <dsp:cNvSpPr/>
      </dsp:nvSpPr>
      <dsp:spPr>
        <a:xfrm>
          <a:off x="4833504" y="4011814"/>
          <a:ext cx="2610338" cy="536400"/>
        </a:xfrm>
        <a:prstGeom prst="chevron">
          <a:avLst/>
        </a:prstGeom>
        <a:solidFill>
          <a:srgbClr val="F5BCB1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Koulutukset, virasto-ohjeet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1.6.-31.10.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800" kern="1200" dirty="0"/>
        </a:p>
      </dsp:txBody>
      <dsp:txXfrm>
        <a:off x="5101704" y="4011814"/>
        <a:ext cx="2073938" cy="536400"/>
      </dsp:txXfrm>
    </dsp:sp>
    <dsp:sp modelId="{144CEE49-2518-42C5-8F9D-6EDCCE8CFB1B}">
      <dsp:nvSpPr>
        <dsp:cNvPr id="0" name=""/>
        <dsp:cNvSpPr/>
      </dsp:nvSpPr>
      <dsp:spPr>
        <a:xfrm>
          <a:off x="5527" y="3376114"/>
          <a:ext cx="1375278" cy="5364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Palvelut</a:t>
          </a:r>
          <a:endParaRPr lang="fi-FI" sz="800" kern="1200" dirty="0"/>
        </a:p>
      </dsp:txBody>
      <dsp:txXfrm>
        <a:off x="273728" y="3376114"/>
        <a:ext cx="838876" cy="536402"/>
      </dsp:txXfrm>
    </dsp:sp>
    <dsp:sp modelId="{738915A9-93BA-454A-B2E5-13AC72E8B50B}">
      <dsp:nvSpPr>
        <dsp:cNvPr id="0" name=""/>
        <dsp:cNvSpPr/>
      </dsp:nvSpPr>
      <dsp:spPr>
        <a:xfrm>
          <a:off x="4553110" y="3367881"/>
          <a:ext cx="1740484" cy="536400"/>
        </a:xfrm>
        <a:prstGeom prst="chevron">
          <a:avLst/>
        </a:prstGeom>
        <a:solidFill>
          <a:srgbClr val="F5BCB1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Palvelusopimukset 1.5. – 5.9.</a:t>
          </a:r>
        </a:p>
      </dsp:txBody>
      <dsp:txXfrm>
        <a:off x="4821310" y="3367881"/>
        <a:ext cx="1204084" cy="536400"/>
      </dsp:txXfrm>
    </dsp:sp>
    <dsp:sp modelId="{1D01E072-275C-46AE-A407-AF207031FB01}">
      <dsp:nvSpPr>
        <dsp:cNvPr id="0" name=""/>
        <dsp:cNvSpPr/>
      </dsp:nvSpPr>
      <dsp:spPr>
        <a:xfrm>
          <a:off x="2325545" y="3367881"/>
          <a:ext cx="2455896" cy="536400"/>
        </a:xfrm>
        <a:prstGeom prst="chevron">
          <a:avLst/>
        </a:prstGeom>
        <a:solidFill>
          <a:srgbClr val="F5BCB1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Palveluiden muutosten läpikäynti 1.11. – 1.5.</a:t>
          </a:r>
        </a:p>
      </dsp:txBody>
      <dsp:txXfrm>
        <a:off x="2593745" y="3367881"/>
        <a:ext cx="1919496" cy="536400"/>
      </dsp:txXfrm>
    </dsp:sp>
    <dsp:sp modelId="{1E595DE0-99C5-4F79-B454-880ECC750BB3}">
      <dsp:nvSpPr>
        <dsp:cNvPr id="0" name=""/>
        <dsp:cNvSpPr/>
      </dsp:nvSpPr>
      <dsp:spPr>
        <a:xfrm>
          <a:off x="6065792" y="3367881"/>
          <a:ext cx="2121910" cy="536400"/>
        </a:xfrm>
        <a:prstGeom prst="chevron">
          <a:avLst/>
        </a:prstGeom>
        <a:solidFill>
          <a:srgbClr val="F5BCB1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Vanhojen järjestelmien alasajo, rinnakkaiskäyttö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1.6.-</a:t>
          </a:r>
        </a:p>
      </dsp:txBody>
      <dsp:txXfrm>
        <a:off x="6333992" y="3367881"/>
        <a:ext cx="1585510" cy="53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+mn-ea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+mn-ea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16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ea typeface="+mn-ea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7316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B79FB4AD-D2BE-BB4E-A745-C2F9E3E423E1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2943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+mn-ea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+mn-ea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3255" y="4689515"/>
            <a:ext cx="4711166" cy="467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6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ea typeface="+mn-ea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7316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10B3A005-E901-A449-87E2-F4824C81E4D3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03750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739B349-B3BB-4E95-9F79-8E43D208CAAF}" type="slidenum">
              <a:rPr lang="fi-FI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fi-FI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TM_Kaari_1_RGB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8"/>
          <a:stretch/>
        </p:blipFill>
        <p:spPr>
          <a:xfrm>
            <a:off x="0" y="1879600"/>
            <a:ext cx="9144000" cy="4978400"/>
          </a:xfrm>
          <a:prstGeom prst="rect">
            <a:avLst/>
          </a:prstGeom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92274" y="836613"/>
            <a:ext cx="4945063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92274" y="2636838"/>
            <a:ext cx="4945063" cy="1079500"/>
          </a:xfrm>
        </p:spPr>
        <p:txBody>
          <a:bodyPr>
            <a:normAutofit/>
          </a:bodyPr>
          <a:lstStyle>
            <a:lvl1pPr marL="0" indent="0">
              <a:buFont typeface="Wingdings" pitchFamily="64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Date Placeholder 1"/>
          <p:cNvSpPr txBox="1">
            <a:spLocks/>
          </p:cNvSpPr>
          <p:nvPr userDrawn="1"/>
        </p:nvSpPr>
        <p:spPr>
          <a:xfrm>
            <a:off x="3959224" y="3767138"/>
            <a:ext cx="720000" cy="219075"/>
          </a:xfrm>
          <a:prstGeom prst="rect">
            <a:avLst/>
          </a:prstGeom>
        </p:spPr>
        <p:txBody>
          <a:bodyPr wrap="none" lIns="0" tIns="0" rIns="0" bIns="0" anchor="b"/>
          <a:lstStyle>
            <a:defPPr>
              <a:defRPr lang="fi-FI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fld id="{F4B2AD4B-1D1A-420B-BC1B-42E7163C011B}" type="datetime1">
              <a:rPr lang="fi-FI" sz="1000" smtClean="0"/>
              <a:t>17.11.2014</a:t>
            </a:fld>
            <a:endParaRPr 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86790" y="3767138"/>
            <a:ext cx="2381153" cy="219075"/>
          </a:xfrm>
          <a:prstGeom prst="rect">
            <a:avLst/>
          </a:prstGeom>
        </p:spPr>
        <p:txBody>
          <a:bodyPr lIns="108000" rIns="108000">
            <a:normAutofit/>
          </a:bodyPr>
          <a:lstStyle>
            <a:lvl1pPr algn="l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Etunimi Sukunimi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970" y="6571828"/>
            <a:ext cx="2165652" cy="1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5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31.10.2014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1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42875" y="1998663"/>
            <a:ext cx="8858250" cy="4706937"/>
            <a:chOff x="68" y="1237"/>
            <a:chExt cx="5621" cy="2987"/>
          </a:xfrm>
        </p:grpSpPr>
        <p:sp>
          <p:nvSpPr>
            <p:cNvPr id="5" name="Freeform 23"/>
            <p:cNvSpPr>
              <a:spLocks/>
            </p:cNvSpPr>
            <p:nvPr userDrawn="1"/>
          </p:nvSpPr>
          <p:spPr bwMode="auto">
            <a:xfrm>
              <a:off x="68" y="1237"/>
              <a:ext cx="5621" cy="2657"/>
            </a:xfrm>
            <a:custGeom>
              <a:avLst/>
              <a:gdLst>
                <a:gd name="T0" fmla="*/ 136 w 5621"/>
                <a:gd name="T1" fmla="*/ 1934 h 2657"/>
                <a:gd name="T2" fmla="*/ 310 w 5621"/>
                <a:gd name="T3" fmla="*/ 1812 h 2657"/>
                <a:gd name="T4" fmla="*/ 490 w 5621"/>
                <a:gd name="T5" fmla="*/ 1698 h 2657"/>
                <a:gd name="T6" fmla="*/ 676 w 5621"/>
                <a:gd name="T7" fmla="*/ 1598 h 2657"/>
                <a:gd name="T8" fmla="*/ 868 w 5621"/>
                <a:gd name="T9" fmla="*/ 1515 h 2657"/>
                <a:gd name="T10" fmla="*/ 1025 w 5621"/>
                <a:gd name="T11" fmla="*/ 1464 h 2657"/>
                <a:gd name="T12" fmla="*/ 1189 w 5621"/>
                <a:gd name="T13" fmla="*/ 1430 h 2657"/>
                <a:gd name="T14" fmla="*/ 1370 w 5621"/>
                <a:gd name="T15" fmla="*/ 1407 h 2657"/>
                <a:gd name="T16" fmla="*/ 1580 w 5621"/>
                <a:gd name="T17" fmla="*/ 1400 h 2657"/>
                <a:gd name="T18" fmla="*/ 1746 w 5621"/>
                <a:gd name="T19" fmla="*/ 1409 h 2657"/>
                <a:gd name="T20" fmla="*/ 1875 w 5621"/>
                <a:gd name="T21" fmla="*/ 1423 h 2657"/>
                <a:gd name="T22" fmla="*/ 2124 w 5621"/>
                <a:gd name="T23" fmla="*/ 1467 h 2657"/>
                <a:gd name="T24" fmla="*/ 2421 w 5621"/>
                <a:gd name="T25" fmla="*/ 1541 h 2657"/>
                <a:gd name="T26" fmla="*/ 2813 w 5621"/>
                <a:gd name="T27" fmla="*/ 1651 h 2657"/>
                <a:gd name="T28" fmla="*/ 3055 w 5621"/>
                <a:gd name="T29" fmla="*/ 1709 h 2657"/>
                <a:gd name="T30" fmla="*/ 3213 w 5621"/>
                <a:gd name="T31" fmla="*/ 1734 h 2657"/>
                <a:gd name="T32" fmla="*/ 3370 w 5621"/>
                <a:gd name="T33" fmla="*/ 1745 h 2657"/>
                <a:gd name="T34" fmla="*/ 3531 w 5621"/>
                <a:gd name="T35" fmla="*/ 1738 h 2657"/>
                <a:gd name="T36" fmla="*/ 3679 w 5621"/>
                <a:gd name="T37" fmla="*/ 1717 h 2657"/>
                <a:gd name="T38" fmla="*/ 3818 w 5621"/>
                <a:gd name="T39" fmla="*/ 1685 h 2657"/>
                <a:gd name="T40" fmla="*/ 3950 w 5621"/>
                <a:gd name="T41" fmla="*/ 1644 h 2657"/>
                <a:gd name="T42" fmla="*/ 4099 w 5621"/>
                <a:gd name="T43" fmla="*/ 1582 h 2657"/>
                <a:gd name="T44" fmla="*/ 4217 w 5621"/>
                <a:gd name="T45" fmla="*/ 1522 h 2657"/>
                <a:gd name="T46" fmla="*/ 4331 w 5621"/>
                <a:gd name="T47" fmla="*/ 1454 h 2657"/>
                <a:gd name="T48" fmla="*/ 4484 w 5621"/>
                <a:gd name="T49" fmla="*/ 1345 h 2657"/>
                <a:gd name="T50" fmla="*/ 4695 w 5621"/>
                <a:gd name="T51" fmla="*/ 1167 h 2657"/>
                <a:gd name="T52" fmla="*/ 4863 w 5621"/>
                <a:gd name="T53" fmla="*/ 1008 h 2657"/>
                <a:gd name="T54" fmla="*/ 5071 w 5621"/>
                <a:gd name="T55" fmla="*/ 793 h 2657"/>
                <a:gd name="T56" fmla="*/ 5185 w 5621"/>
                <a:gd name="T57" fmla="*/ 653 h 2657"/>
                <a:gd name="T58" fmla="*/ 5333 w 5621"/>
                <a:gd name="T59" fmla="*/ 445 h 2657"/>
                <a:gd name="T60" fmla="*/ 5621 w 5621"/>
                <a:gd name="T61" fmla="*/ 0 h 2657"/>
                <a:gd name="T62" fmla="*/ 5508 w 5621"/>
                <a:gd name="T63" fmla="*/ 1338 h 2657"/>
                <a:gd name="T64" fmla="*/ 5320 w 5621"/>
                <a:gd name="T65" fmla="*/ 1503 h 2657"/>
                <a:gd name="T66" fmla="*/ 5121 w 5621"/>
                <a:gd name="T67" fmla="*/ 1654 h 2657"/>
                <a:gd name="T68" fmla="*/ 4936 w 5621"/>
                <a:gd name="T69" fmla="*/ 1762 h 2657"/>
                <a:gd name="T70" fmla="*/ 4749 w 5621"/>
                <a:gd name="T71" fmla="*/ 1844 h 2657"/>
                <a:gd name="T72" fmla="*/ 4560 w 5621"/>
                <a:gd name="T73" fmla="*/ 1902 h 2657"/>
                <a:gd name="T74" fmla="*/ 4370 w 5621"/>
                <a:gd name="T75" fmla="*/ 1940 h 2657"/>
                <a:gd name="T76" fmla="*/ 4181 w 5621"/>
                <a:gd name="T77" fmla="*/ 1958 h 2657"/>
                <a:gd name="T78" fmla="*/ 4004 w 5621"/>
                <a:gd name="T79" fmla="*/ 1960 h 2657"/>
                <a:gd name="T80" fmla="*/ 3844 w 5621"/>
                <a:gd name="T81" fmla="*/ 1951 h 2657"/>
                <a:gd name="T82" fmla="*/ 3686 w 5621"/>
                <a:gd name="T83" fmla="*/ 1931 h 2657"/>
                <a:gd name="T84" fmla="*/ 3501 w 5621"/>
                <a:gd name="T85" fmla="*/ 1899 h 2657"/>
                <a:gd name="T86" fmla="*/ 3205 w 5621"/>
                <a:gd name="T87" fmla="*/ 1826 h 2657"/>
                <a:gd name="T88" fmla="*/ 2909 w 5621"/>
                <a:gd name="T89" fmla="*/ 1737 h 2657"/>
                <a:gd name="T90" fmla="*/ 2714 w 5621"/>
                <a:gd name="T91" fmla="*/ 1688 h 2657"/>
                <a:gd name="T92" fmla="*/ 2440 w 5621"/>
                <a:gd name="T93" fmla="*/ 1633 h 2657"/>
                <a:gd name="T94" fmla="*/ 2263 w 5621"/>
                <a:gd name="T95" fmla="*/ 1610 h 2657"/>
                <a:gd name="T96" fmla="*/ 2083 w 5621"/>
                <a:gd name="T97" fmla="*/ 1598 h 2657"/>
                <a:gd name="T98" fmla="*/ 1878 w 5621"/>
                <a:gd name="T99" fmla="*/ 1601 h 2657"/>
                <a:gd name="T100" fmla="*/ 1660 w 5621"/>
                <a:gd name="T101" fmla="*/ 1626 h 2657"/>
                <a:gd name="T102" fmla="*/ 1484 w 5621"/>
                <a:gd name="T103" fmla="*/ 1663 h 2657"/>
                <a:gd name="T104" fmla="*/ 1375 w 5621"/>
                <a:gd name="T105" fmla="*/ 1696 h 2657"/>
                <a:gd name="T106" fmla="*/ 1245 w 5621"/>
                <a:gd name="T107" fmla="*/ 1745 h 2657"/>
                <a:gd name="T108" fmla="*/ 1101 w 5621"/>
                <a:gd name="T109" fmla="*/ 1819 h 2657"/>
                <a:gd name="T110" fmla="*/ 903 w 5621"/>
                <a:gd name="T111" fmla="*/ 1947 h 2657"/>
                <a:gd name="T112" fmla="*/ 709 w 5621"/>
                <a:gd name="T113" fmla="*/ 2096 h 2657"/>
                <a:gd name="T114" fmla="*/ 350 w 5621"/>
                <a:gd name="T115" fmla="*/ 2394 h 2657"/>
                <a:gd name="T116" fmla="*/ 159 w 5621"/>
                <a:gd name="T117" fmla="*/ 2544 h 2657"/>
                <a:gd name="T118" fmla="*/ 23 w 5621"/>
                <a:gd name="T119" fmla="*/ 2642 h 265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621" h="2657">
                  <a:moveTo>
                    <a:pt x="0" y="2657"/>
                  </a:moveTo>
                  <a:lnTo>
                    <a:pt x="0" y="2037"/>
                  </a:lnTo>
                  <a:lnTo>
                    <a:pt x="68" y="1985"/>
                  </a:lnTo>
                  <a:lnTo>
                    <a:pt x="102" y="1960"/>
                  </a:lnTo>
                  <a:lnTo>
                    <a:pt x="136" y="1934"/>
                  </a:lnTo>
                  <a:lnTo>
                    <a:pt x="171" y="1909"/>
                  </a:lnTo>
                  <a:lnTo>
                    <a:pt x="205" y="1885"/>
                  </a:lnTo>
                  <a:lnTo>
                    <a:pt x="240" y="1859"/>
                  </a:lnTo>
                  <a:lnTo>
                    <a:pt x="275" y="1835"/>
                  </a:lnTo>
                  <a:lnTo>
                    <a:pt x="310" y="1812"/>
                  </a:lnTo>
                  <a:lnTo>
                    <a:pt x="345" y="1787"/>
                  </a:lnTo>
                  <a:lnTo>
                    <a:pt x="382" y="1765"/>
                  </a:lnTo>
                  <a:lnTo>
                    <a:pt x="418" y="1741"/>
                  </a:lnTo>
                  <a:lnTo>
                    <a:pt x="454" y="1719"/>
                  </a:lnTo>
                  <a:lnTo>
                    <a:pt x="490" y="1698"/>
                  </a:lnTo>
                  <a:lnTo>
                    <a:pt x="526" y="1676"/>
                  </a:lnTo>
                  <a:lnTo>
                    <a:pt x="564" y="1656"/>
                  </a:lnTo>
                  <a:lnTo>
                    <a:pt x="600" y="1636"/>
                  </a:lnTo>
                  <a:lnTo>
                    <a:pt x="638" y="1616"/>
                  </a:lnTo>
                  <a:lnTo>
                    <a:pt x="676" y="1598"/>
                  </a:lnTo>
                  <a:lnTo>
                    <a:pt x="713" y="1580"/>
                  </a:lnTo>
                  <a:lnTo>
                    <a:pt x="752" y="1563"/>
                  </a:lnTo>
                  <a:lnTo>
                    <a:pt x="789" y="1546"/>
                  </a:lnTo>
                  <a:lnTo>
                    <a:pt x="828" y="1530"/>
                  </a:lnTo>
                  <a:lnTo>
                    <a:pt x="868" y="1515"/>
                  </a:lnTo>
                  <a:lnTo>
                    <a:pt x="887" y="1508"/>
                  </a:lnTo>
                  <a:lnTo>
                    <a:pt x="906" y="1501"/>
                  </a:lnTo>
                  <a:lnTo>
                    <a:pt x="946" y="1488"/>
                  </a:lnTo>
                  <a:lnTo>
                    <a:pt x="985" y="1475"/>
                  </a:lnTo>
                  <a:lnTo>
                    <a:pt x="1025" y="1464"/>
                  </a:lnTo>
                  <a:lnTo>
                    <a:pt x="1066" y="1454"/>
                  </a:lnTo>
                  <a:lnTo>
                    <a:pt x="1106" y="1445"/>
                  </a:lnTo>
                  <a:lnTo>
                    <a:pt x="1127" y="1441"/>
                  </a:lnTo>
                  <a:lnTo>
                    <a:pt x="1147" y="1437"/>
                  </a:lnTo>
                  <a:lnTo>
                    <a:pt x="1189" y="1430"/>
                  </a:lnTo>
                  <a:lnTo>
                    <a:pt x="1234" y="1422"/>
                  </a:lnTo>
                  <a:lnTo>
                    <a:pt x="1257" y="1419"/>
                  </a:lnTo>
                  <a:lnTo>
                    <a:pt x="1280" y="1416"/>
                  </a:lnTo>
                  <a:lnTo>
                    <a:pt x="1326" y="1411"/>
                  </a:lnTo>
                  <a:lnTo>
                    <a:pt x="1370" y="1407"/>
                  </a:lnTo>
                  <a:lnTo>
                    <a:pt x="1414" y="1404"/>
                  </a:lnTo>
                  <a:lnTo>
                    <a:pt x="1459" y="1402"/>
                  </a:lnTo>
                  <a:lnTo>
                    <a:pt x="1503" y="1401"/>
                  </a:lnTo>
                  <a:lnTo>
                    <a:pt x="1546" y="1400"/>
                  </a:lnTo>
                  <a:lnTo>
                    <a:pt x="1580" y="1400"/>
                  </a:lnTo>
                  <a:lnTo>
                    <a:pt x="1613" y="1401"/>
                  </a:lnTo>
                  <a:lnTo>
                    <a:pt x="1647" y="1402"/>
                  </a:lnTo>
                  <a:lnTo>
                    <a:pt x="1680" y="1404"/>
                  </a:lnTo>
                  <a:lnTo>
                    <a:pt x="1713" y="1406"/>
                  </a:lnTo>
                  <a:lnTo>
                    <a:pt x="1746" y="1409"/>
                  </a:lnTo>
                  <a:lnTo>
                    <a:pt x="1763" y="1410"/>
                  </a:lnTo>
                  <a:lnTo>
                    <a:pt x="1779" y="1412"/>
                  </a:lnTo>
                  <a:lnTo>
                    <a:pt x="1811" y="1415"/>
                  </a:lnTo>
                  <a:lnTo>
                    <a:pt x="1843" y="1418"/>
                  </a:lnTo>
                  <a:lnTo>
                    <a:pt x="1875" y="1423"/>
                  </a:lnTo>
                  <a:lnTo>
                    <a:pt x="1907" y="1427"/>
                  </a:lnTo>
                  <a:lnTo>
                    <a:pt x="1938" y="1433"/>
                  </a:lnTo>
                  <a:lnTo>
                    <a:pt x="2001" y="1443"/>
                  </a:lnTo>
                  <a:lnTo>
                    <a:pt x="2063" y="1454"/>
                  </a:lnTo>
                  <a:lnTo>
                    <a:pt x="2124" y="1467"/>
                  </a:lnTo>
                  <a:lnTo>
                    <a:pt x="2185" y="1480"/>
                  </a:lnTo>
                  <a:lnTo>
                    <a:pt x="2245" y="1495"/>
                  </a:lnTo>
                  <a:lnTo>
                    <a:pt x="2304" y="1510"/>
                  </a:lnTo>
                  <a:lnTo>
                    <a:pt x="2363" y="1525"/>
                  </a:lnTo>
                  <a:lnTo>
                    <a:pt x="2421" y="1541"/>
                  </a:lnTo>
                  <a:lnTo>
                    <a:pt x="2478" y="1557"/>
                  </a:lnTo>
                  <a:lnTo>
                    <a:pt x="2536" y="1573"/>
                  </a:lnTo>
                  <a:lnTo>
                    <a:pt x="2647" y="1605"/>
                  </a:lnTo>
                  <a:lnTo>
                    <a:pt x="2758" y="1637"/>
                  </a:lnTo>
                  <a:lnTo>
                    <a:pt x="2813" y="1651"/>
                  </a:lnTo>
                  <a:lnTo>
                    <a:pt x="2867" y="1666"/>
                  </a:lnTo>
                  <a:lnTo>
                    <a:pt x="2921" y="1679"/>
                  </a:lnTo>
                  <a:lnTo>
                    <a:pt x="2975" y="1692"/>
                  </a:lnTo>
                  <a:lnTo>
                    <a:pt x="3028" y="1704"/>
                  </a:lnTo>
                  <a:lnTo>
                    <a:pt x="3055" y="1709"/>
                  </a:lnTo>
                  <a:lnTo>
                    <a:pt x="3081" y="1714"/>
                  </a:lnTo>
                  <a:lnTo>
                    <a:pt x="3134" y="1723"/>
                  </a:lnTo>
                  <a:lnTo>
                    <a:pt x="3160" y="1727"/>
                  </a:lnTo>
                  <a:lnTo>
                    <a:pt x="3187" y="1731"/>
                  </a:lnTo>
                  <a:lnTo>
                    <a:pt x="3213" y="1734"/>
                  </a:lnTo>
                  <a:lnTo>
                    <a:pt x="3239" y="1737"/>
                  </a:lnTo>
                  <a:lnTo>
                    <a:pt x="3292" y="1742"/>
                  </a:lnTo>
                  <a:lnTo>
                    <a:pt x="3317" y="1743"/>
                  </a:lnTo>
                  <a:lnTo>
                    <a:pt x="3343" y="1744"/>
                  </a:lnTo>
                  <a:lnTo>
                    <a:pt x="3370" y="1745"/>
                  </a:lnTo>
                  <a:lnTo>
                    <a:pt x="3395" y="1745"/>
                  </a:lnTo>
                  <a:lnTo>
                    <a:pt x="3430" y="1745"/>
                  </a:lnTo>
                  <a:lnTo>
                    <a:pt x="3463" y="1744"/>
                  </a:lnTo>
                  <a:lnTo>
                    <a:pt x="3497" y="1741"/>
                  </a:lnTo>
                  <a:lnTo>
                    <a:pt x="3531" y="1738"/>
                  </a:lnTo>
                  <a:lnTo>
                    <a:pt x="3562" y="1735"/>
                  </a:lnTo>
                  <a:lnTo>
                    <a:pt x="3591" y="1731"/>
                  </a:lnTo>
                  <a:lnTo>
                    <a:pt x="3621" y="1726"/>
                  </a:lnTo>
                  <a:lnTo>
                    <a:pt x="3650" y="1722"/>
                  </a:lnTo>
                  <a:lnTo>
                    <a:pt x="3679" y="1717"/>
                  </a:lnTo>
                  <a:lnTo>
                    <a:pt x="3707" y="1711"/>
                  </a:lnTo>
                  <a:lnTo>
                    <a:pt x="3735" y="1705"/>
                  </a:lnTo>
                  <a:lnTo>
                    <a:pt x="3763" y="1699"/>
                  </a:lnTo>
                  <a:lnTo>
                    <a:pt x="3790" y="1692"/>
                  </a:lnTo>
                  <a:lnTo>
                    <a:pt x="3818" y="1685"/>
                  </a:lnTo>
                  <a:lnTo>
                    <a:pt x="3844" y="1677"/>
                  </a:lnTo>
                  <a:lnTo>
                    <a:pt x="3872" y="1669"/>
                  </a:lnTo>
                  <a:lnTo>
                    <a:pt x="3898" y="1661"/>
                  </a:lnTo>
                  <a:lnTo>
                    <a:pt x="3923" y="1653"/>
                  </a:lnTo>
                  <a:lnTo>
                    <a:pt x="3950" y="1644"/>
                  </a:lnTo>
                  <a:lnTo>
                    <a:pt x="3975" y="1635"/>
                  </a:lnTo>
                  <a:lnTo>
                    <a:pt x="4001" y="1625"/>
                  </a:lnTo>
                  <a:lnTo>
                    <a:pt x="4025" y="1614"/>
                  </a:lnTo>
                  <a:lnTo>
                    <a:pt x="4075" y="1593"/>
                  </a:lnTo>
                  <a:lnTo>
                    <a:pt x="4099" y="1582"/>
                  </a:lnTo>
                  <a:lnTo>
                    <a:pt x="4123" y="1571"/>
                  </a:lnTo>
                  <a:lnTo>
                    <a:pt x="4147" y="1560"/>
                  </a:lnTo>
                  <a:lnTo>
                    <a:pt x="4170" y="1547"/>
                  </a:lnTo>
                  <a:lnTo>
                    <a:pt x="4194" y="1535"/>
                  </a:lnTo>
                  <a:lnTo>
                    <a:pt x="4217" y="1522"/>
                  </a:lnTo>
                  <a:lnTo>
                    <a:pt x="4240" y="1509"/>
                  </a:lnTo>
                  <a:lnTo>
                    <a:pt x="4264" y="1496"/>
                  </a:lnTo>
                  <a:lnTo>
                    <a:pt x="4286" y="1482"/>
                  </a:lnTo>
                  <a:lnTo>
                    <a:pt x="4308" y="1468"/>
                  </a:lnTo>
                  <a:lnTo>
                    <a:pt x="4331" y="1454"/>
                  </a:lnTo>
                  <a:lnTo>
                    <a:pt x="4353" y="1439"/>
                  </a:lnTo>
                  <a:lnTo>
                    <a:pt x="4398" y="1409"/>
                  </a:lnTo>
                  <a:lnTo>
                    <a:pt x="4419" y="1394"/>
                  </a:lnTo>
                  <a:lnTo>
                    <a:pt x="4441" y="1378"/>
                  </a:lnTo>
                  <a:lnTo>
                    <a:pt x="4484" y="1345"/>
                  </a:lnTo>
                  <a:lnTo>
                    <a:pt x="4527" y="1312"/>
                  </a:lnTo>
                  <a:lnTo>
                    <a:pt x="4570" y="1277"/>
                  </a:lnTo>
                  <a:lnTo>
                    <a:pt x="4612" y="1242"/>
                  </a:lnTo>
                  <a:lnTo>
                    <a:pt x="4654" y="1205"/>
                  </a:lnTo>
                  <a:lnTo>
                    <a:pt x="4695" y="1167"/>
                  </a:lnTo>
                  <a:lnTo>
                    <a:pt x="4738" y="1129"/>
                  </a:lnTo>
                  <a:lnTo>
                    <a:pt x="4780" y="1089"/>
                  </a:lnTo>
                  <a:lnTo>
                    <a:pt x="4800" y="1070"/>
                  </a:lnTo>
                  <a:lnTo>
                    <a:pt x="4821" y="1050"/>
                  </a:lnTo>
                  <a:lnTo>
                    <a:pt x="4863" y="1008"/>
                  </a:lnTo>
                  <a:lnTo>
                    <a:pt x="4905" y="966"/>
                  </a:lnTo>
                  <a:lnTo>
                    <a:pt x="4947" y="923"/>
                  </a:lnTo>
                  <a:lnTo>
                    <a:pt x="5033" y="834"/>
                  </a:lnTo>
                  <a:lnTo>
                    <a:pt x="5052" y="814"/>
                  </a:lnTo>
                  <a:lnTo>
                    <a:pt x="5071" y="793"/>
                  </a:lnTo>
                  <a:lnTo>
                    <a:pt x="5091" y="771"/>
                  </a:lnTo>
                  <a:lnTo>
                    <a:pt x="5110" y="749"/>
                  </a:lnTo>
                  <a:lnTo>
                    <a:pt x="5148" y="702"/>
                  </a:lnTo>
                  <a:lnTo>
                    <a:pt x="5167" y="678"/>
                  </a:lnTo>
                  <a:lnTo>
                    <a:pt x="5185" y="653"/>
                  </a:lnTo>
                  <a:lnTo>
                    <a:pt x="5223" y="604"/>
                  </a:lnTo>
                  <a:lnTo>
                    <a:pt x="5241" y="578"/>
                  </a:lnTo>
                  <a:lnTo>
                    <a:pt x="5260" y="552"/>
                  </a:lnTo>
                  <a:lnTo>
                    <a:pt x="5297" y="499"/>
                  </a:lnTo>
                  <a:lnTo>
                    <a:pt x="5333" y="445"/>
                  </a:lnTo>
                  <a:lnTo>
                    <a:pt x="5370" y="390"/>
                  </a:lnTo>
                  <a:lnTo>
                    <a:pt x="5407" y="335"/>
                  </a:lnTo>
                  <a:lnTo>
                    <a:pt x="5478" y="223"/>
                  </a:lnTo>
                  <a:lnTo>
                    <a:pt x="5550" y="111"/>
                  </a:lnTo>
                  <a:lnTo>
                    <a:pt x="5621" y="0"/>
                  </a:lnTo>
                  <a:lnTo>
                    <a:pt x="5621" y="614"/>
                  </a:lnTo>
                  <a:lnTo>
                    <a:pt x="5621" y="1227"/>
                  </a:lnTo>
                  <a:lnTo>
                    <a:pt x="5586" y="1263"/>
                  </a:lnTo>
                  <a:lnTo>
                    <a:pt x="5548" y="1300"/>
                  </a:lnTo>
                  <a:lnTo>
                    <a:pt x="5508" y="1338"/>
                  </a:lnTo>
                  <a:lnTo>
                    <a:pt x="5487" y="1357"/>
                  </a:lnTo>
                  <a:lnTo>
                    <a:pt x="5466" y="1378"/>
                  </a:lnTo>
                  <a:lnTo>
                    <a:pt x="5420" y="1418"/>
                  </a:lnTo>
                  <a:lnTo>
                    <a:pt x="5372" y="1460"/>
                  </a:lnTo>
                  <a:lnTo>
                    <a:pt x="5320" y="1503"/>
                  </a:lnTo>
                  <a:lnTo>
                    <a:pt x="5266" y="1547"/>
                  </a:lnTo>
                  <a:lnTo>
                    <a:pt x="5230" y="1576"/>
                  </a:lnTo>
                  <a:lnTo>
                    <a:pt x="5194" y="1603"/>
                  </a:lnTo>
                  <a:lnTo>
                    <a:pt x="5158" y="1629"/>
                  </a:lnTo>
                  <a:lnTo>
                    <a:pt x="5121" y="1654"/>
                  </a:lnTo>
                  <a:lnTo>
                    <a:pt x="5085" y="1677"/>
                  </a:lnTo>
                  <a:lnTo>
                    <a:pt x="5047" y="1701"/>
                  </a:lnTo>
                  <a:lnTo>
                    <a:pt x="5010" y="1722"/>
                  </a:lnTo>
                  <a:lnTo>
                    <a:pt x="4974" y="1742"/>
                  </a:lnTo>
                  <a:lnTo>
                    <a:pt x="4936" y="1762"/>
                  </a:lnTo>
                  <a:lnTo>
                    <a:pt x="4899" y="1780"/>
                  </a:lnTo>
                  <a:lnTo>
                    <a:pt x="4861" y="1797"/>
                  </a:lnTo>
                  <a:lnTo>
                    <a:pt x="4824" y="1814"/>
                  </a:lnTo>
                  <a:lnTo>
                    <a:pt x="4787" y="1830"/>
                  </a:lnTo>
                  <a:lnTo>
                    <a:pt x="4749" y="1844"/>
                  </a:lnTo>
                  <a:lnTo>
                    <a:pt x="4711" y="1857"/>
                  </a:lnTo>
                  <a:lnTo>
                    <a:pt x="4673" y="1870"/>
                  </a:lnTo>
                  <a:lnTo>
                    <a:pt x="4636" y="1882"/>
                  </a:lnTo>
                  <a:lnTo>
                    <a:pt x="4598" y="1893"/>
                  </a:lnTo>
                  <a:lnTo>
                    <a:pt x="4560" y="1902"/>
                  </a:lnTo>
                  <a:lnTo>
                    <a:pt x="4522" y="1911"/>
                  </a:lnTo>
                  <a:lnTo>
                    <a:pt x="4484" y="1920"/>
                  </a:lnTo>
                  <a:lnTo>
                    <a:pt x="4447" y="1927"/>
                  </a:lnTo>
                  <a:lnTo>
                    <a:pt x="4408" y="1933"/>
                  </a:lnTo>
                  <a:lnTo>
                    <a:pt x="4370" y="1940"/>
                  </a:lnTo>
                  <a:lnTo>
                    <a:pt x="4333" y="1945"/>
                  </a:lnTo>
                  <a:lnTo>
                    <a:pt x="4294" y="1949"/>
                  </a:lnTo>
                  <a:lnTo>
                    <a:pt x="4257" y="1953"/>
                  </a:lnTo>
                  <a:lnTo>
                    <a:pt x="4219" y="1956"/>
                  </a:lnTo>
                  <a:lnTo>
                    <a:pt x="4181" y="1958"/>
                  </a:lnTo>
                  <a:lnTo>
                    <a:pt x="4144" y="1960"/>
                  </a:lnTo>
                  <a:lnTo>
                    <a:pt x="4106" y="1961"/>
                  </a:lnTo>
                  <a:lnTo>
                    <a:pt x="4069" y="1961"/>
                  </a:lnTo>
                  <a:lnTo>
                    <a:pt x="4036" y="1961"/>
                  </a:lnTo>
                  <a:lnTo>
                    <a:pt x="4004" y="1960"/>
                  </a:lnTo>
                  <a:lnTo>
                    <a:pt x="3972" y="1959"/>
                  </a:lnTo>
                  <a:lnTo>
                    <a:pt x="3940" y="1957"/>
                  </a:lnTo>
                  <a:lnTo>
                    <a:pt x="3907" y="1956"/>
                  </a:lnTo>
                  <a:lnTo>
                    <a:pt x="3876" y="1953"/>
                  </a:lnTo>
                  <a:lnTo>
                    <a:pt x="3844" y="1951"/>
                  </a:lnTo>
                  <a:lnTo>
                    <a:pt x="3812" y="1948"/>
                  </a:lnTo>
                  <a:lnTo>
                    <a:pt x="3780" y="1944"/>
                  </a:lnTo>
                  <a:lnTo>
                    <a:pt x="3749" y="1940"/>
                  </a:lnTo>
                  <a:lnTo>
                    <a:pt x="3717" y="1935"/>
                  </a:lnTo>
                  <a:lnTo>
                    <a:pt x="3686" y="1931"/>
                  </a:lnTo>
                  <a:lnTo>
                    <a:pt x="3655" y="1926"/>
                  </a:lnTo>
                  <a:lnTo>
                    <a:pt x="3624" y="1921"/>
                  </a:lnTo>
                  <a:lnTo>
                    <a:pt x="3562" y="1910"/>
                  </a:lnTo>
                  <a:lnTo>
                    <a:pt x="3531" y="1905"/>
                  </a:lnTo>
                  <a:lnTo>
                    <a:pt x="3501" y="1899"/>
                  </a:lnTo>
                  <a:lnTo>
                    <a:pt x="3441" y="1886"/>
                  </a:lnTo>
                  <a:lnTo>
                    <a:pt x="3381" y="1871"/>
                  </a:lnTo>
                  <a:lnTo>
                    <a:pt x="3321" y="1856"/>
                  </a:lnTo>
                  <a:lnTo>
                    <a:pt x="3263" y="1841"/>
                  </a:lnTo>
                  <a:lnTo>
                    <a:pt x="3205" y="1826"/>
                  </a:lnTo>
                  <a:lnTo>
                    <a:pt x="3148" y="1808"/>
                  </a:lnTo>
                  <a:lnTo>
                    <a:pt x="3092" y="1792"/>
                  </a:lnTo>
                  <a:lnTo>
                    <a:pt x="3032" y="1774"/>
                  </a:lnTo>
                  <a:lnTo>
                    <a:pt x="2971" y="1756"/>
                  </a:lnTo>
                  <a:lnTo>
                    <a:pt x="2909" y="1737"/>
                  </a:lnTo>
                  <a:lnTo>
                    <a:pt x="2846" y="1720"/>
                  </a:lnTo>
                  <a:lnTo>
                    <a:pt x="2813" y="1712"/>
                  </a:lnTo>
                  <a:lnTo>
                    <a:pt x="2781" y="1704"/>
                  </a:lnTo>
                  <a:lnTo>
                    <a:pt x="2747" y="1696"/>
                  </a:lnTo>
                  <a:lnTo>
                    <a:pt x="2714" y="1688"/>
                  </a:lnTo>
                  <a:lnTo>
                    <a:pt x="2681" y="1679"/>
                  </a:lnTo>
                  <a:lnTo>
                    <a:pt x="2647" y="1672"/>
                  </a:lnTo>
                  <a:lnTo>
                    <a:pt x="2579" y="1658"/>
                  </a:lnTo>
                  <a:lnTo>
                    <a:pt x="2510" y="1645"/>
                  </a:lnTo>
                  <a:lnTo>
                    <a:pt x="2440" y="1633"/>
                  </a:lnTo>
                  <a:lnTo>
                    <a:pt x="2406" y="1628"/>
                  </a:lnTo>
                  <a:lnTo>
                    <a:pt x="2370" y="1623"/>
                  </a:lnTo>
                  <a:lnTo>
                    <a:pt x="2335" y="1618"/>
                  </a:lnTo>
                  <a:lnTo>
                    <a:pt x="2299" y="1613"/>
                  </a:lnTo>
                  <a:lnTo>
                    <a:pt x="2263" y="1610"/>
                  </a:lnTo>
                  <a:lnTo>
                    <a:pt x="2228" y="1606"/>
                  </a:lnTo>
                  <a:lnTo>
                    <a:pt x="2191" y="1604"/>
                  </a:lnTo>
                  <a:lnTo>
                    <a:pt x="2155" y="1601"/>
                  </a:lnTo>
                  <a:lnTo>
                    <a:pt x="2119" y="1599"/>
                  </a:lnTo>
                  <a:lnTo>
                    <a:pt x="2083" y="1598"/>
                  </a:lnTo>
                  <a:lnTo>
                    <a:pt x="2046" y="1597"/>
                  </a:lnTo>
                  <a:lnTo>
                    <a:pt x="2009" y="1597"/>
                  </a:lnTo>
                  <a:lnTo>
                    <a:pt x="1966" y="1597"/>
                  </a:lnTo>
                  <a:lnTo>
                    <a:pt x="1922" y="1599"/>
                  </a:lnTo>
                  <a:lnTo>
                    <a:pt x="1878" y="1601"/>
                  </a:lnTo>
                  <a:lnTo>
                    <a:pt x="1835" y="1604"/>
                  </a:lnTo>
                  <a:lnTo>
                    <a:pt x="1791" y="1607"/>
                  </a:lnTo>
                  <a:lnTo>
                    <a:pt x="1747" y="1612"/>
                  </a:lnTo>
                  <a:lnTo>
                    <a:pt x="1704" y="1618"/>
                  </a:lnTo>
                  <a:lnTo>
                    <a:pt x="1660" y="1626"/>
                  </a:lnTo>
                  <a:lnTo>
                    <a:pt x="1615" y="1633"/>
                  </a:lnTo>
                  <a:lnTo>
                    <a:pt x="1572" y="1642"/>
                  </a:lnTo>
                  <a:lnTo>
                    <a:pt x="1528" y="1652"/>
                  </a:lnTo>
                  <a:lnTo>
                    <a:pt x="1506" y="1657"/>
                  </a:lnTo>
                  <a:lnTo>
                    <a:pt x="1484" y="1663"/>
                  </a:lnTo>
                  <a:lnTo>
                    <a:pt x="1462" y="1669"/>
                  </a:lnTo>
                  <a:lnTo>
                    <a:pt x="1441" y="1675"/>
                  </a:lnTo>
                  <a:lnTo>
                    <a:pt x="1418" y="1681"/>
                  </a:lnTo>
                  <a:lnTo>
                    <a:pt x="1397" y="1689"/>
                  </a:lnTo>
                  <a:lnTo>
                    <a:pt x="1375" y="1696"/>
                  </a:lnTo>
                  <a:lnTo>
                    <a:pt x="1353" y="1704"/>
                  </a:lnTo>
                  <a:lnTo>
                    <a:pt x="1309" y="1719"/>
                  </a:lnTo>
                  <a:lnTo>
                    <a:pt x="1288" y="1727"/>
                  </a:lnTo>
                  <a:lnTo>
                    <a:pt x="1267" y="1736"/>
                  </a:lnTo>
                  <a:lnTo>
                    <a:pt x="1245" y="1745"/>
                  </a:lnTo>
                  <a:lnTo>
                    <a:pt x="1224" y="1755"/>
                  </a:lnTo>
                  <a:lnTo>
                    <a:pt x="1204" y="1765"/>
                  </a:lnTo>
                  <a:lnTo>
                    <a:pt x="1183" y="1775"/>
                  </a:lnTo>
                  <a:lnTo>
                    <a:pt x="1142" y="1796"/>
                  </a:lnTo>
                  <a:lnTo>
                    <a:pt x="1101" y="1819"/>
                  </a:lnTo>
                  <a:lnTo>
                    <a:pt x="1061" y="1842"/>
                  </a:lnTo>
                  <a:lnTo>
                    <a:pt x="1021" y="1866"/>
                  </a:lnTo>
                  <a:lnTo>
                    <a:pt x="981" y="1892"/>
                  </a:lnTo>
                  <a:lnTo>
                    <a:pt x="942" y="1919"/>
                  </a:lnTo>
                  <a:lnTo>
                    <a:pt x="903" y="1947"/>
                  </a:lnTo>
                  <a:lnTo>
                    <a:pt x="864" y="1975"/>
                  </a:lnTo>
                  <a:lnTo>
                    <a:pt x="825" y="2005"/>
                  </a:lnTo>
                  <a:lnTo>
                    <a:pt x="786" y="2034"/>
                  </a:lnTo>
                  <a:lnTo>
                    <a:pt x="748" y="2066"/>
                  </a:lnTo>
                  <a:lnTo>
                    <a:pt x="709" y="2096"/>
                  </a:lnTo>
                  <a:lnTo>
                    <a:pt x="669" y="2129"/>
                  </a:lnTo>
                  <a:lnTo>
                    <a:pt x="592" y="2194"/>
                  </a:lnTo>
                  <a:lnTo>
                    <a:pt x="513" y="2260"/>
                  </a:lnTo>
                  <a:lnTo>
                    <a:pt x="433" y="2327"/>
                  </a:lnTo>
                  <a:lnTo>
                    <a:pt x="350" y="2394"/>
                  </a:lnTo>
                  <a:lnTo>
                    <a:pt x="310" y="2427"/>
                  </a:lnTo>
                  <a:lnTo>
                    <a:pt x="267" y="2461"/>
                  </a:lnTo>
                  <a:lnTo>
                    <a:pt x="225" y="2494"/>
                  </a:lnTo>
                  <a:lnTo>
                    <a:pt x="181" y="2528"/>
                  </a:lnTo>
                  <a:lnTo>
                    <a:pt x="159" y="2544"/>
                  </a:lnTo>
                  <a:lnTo>
                    <a:pt x="137" y="2560"/>
                  </a:lnTo>
                  <a:lnTo>
                    <a:pt x="92" y="2593"/>
                  </a:lnTo>
                  <a:lnTo>
                    <a:pt x="69" y="2609"/>
                  </a:lnTo>
                  <a:lnTo>
                    <a:pt x="47" y="2625"/>
                  </a:lnTo>
                  <a:lnTo>
                    <a:pt x="23" y="2642"/>
                  </a:lnTo>
                  <a:lnTo>
                    <a:pt x="0" y="2657"/>
                  </a:lnTo>
                  <a:close/>
                </a:path>
              </a:pathLst>
            </a:custGeom>
            <a:gradFill rotWithShape="0">
              <a:gsLst>
                <a:gs pos="0">
                  <a:srgbClr val="FEF8BA"/>
                </a:gs>
                <a:gs pos="100000">
                  <a:srgbClr val="FCF0B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i-FI" dirty="0" smtClean="0">
                <a:solidFill>
                  <a:srgbClr val="616365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 userDrawn="1"/>
          </p:nvSpPr>
          <p:spPr bwMode="auto">
            <a:xfrm>
              <a:off x="203" y="3046"/>
              <a:ext cx="5466" cy="1178"/>
            </a:xfrm>
            <a:custGeom>
              <a:avLst/>
              <a:gdLst>
                <a:gd name="T0" fmla="*/ 41 w 5466"/>
                <a:gd name="T1" fmla="*/ 1157 h 1178"/>
                <a:gd name="T2" fmla="*/ 171 w 5466"/>
                <a:gd name="T3" fmla="*/ 1081 h 1178"/>
                <a:gd name="T4" fmla="*/ 331 w 5466"/>
                <a:gd name="T5" fmla="*/ 967 h 1178"/>
                <a:gd name="T6" fmla="*/ 663 w 5466"/>
                <a:gd name="T7" fmla="*/ 700 h 1178"/>
                <a:gd name="T8" fmla="*/ 907 w 5466"/>
                <a:gd name="T9" fmla="*/ 516 h 1178"/>
                <a:gd name="T10" fmla="*/ 1154 w 5466"/>
                <a:gd name="T11" fmla="*/ 355 h 1178"/>
                <a:gd name="T12" fmla="*/ 1334 w 5466"/>
                <a:gd name="T13" fmla="*/ 257 h 1178"/>
                <a:gd name="T14" fmla="*/ 1528 w 5466"/>
                <a:gd name="T15" fmla="*/ 169 h 1178"/>
                <a:gd name="T16" fmla="*/ 1700 w 5466"/>
                <a:gd name="T17" fmla="*/ 107 h 1178"/>
                <a:gd name="T18" fmla="*/ 1888 w 5466"/>
                <a:gd name="T19" fmla="*/ 56 h 1178"/>
                <a:gd name="T20" fmla="*/ 2075 w 5466"/>
                <a:gd name="T21" fmla="*/ 22 h 1178"/>
                <a:gd name="T22" fmla="*/ 2253 w 5466"/>
                <a:gd name="T23" fmla="*/ 6 h 1178"/>
                <a:gd name="T24" fmla="*/ 2439 w 5466"/>
                <a:gd name="T25" fmla="*/ 5 h 1178"/>
                <a:gd name="T26" fmla="*/ 2639 w 5466"/>
                <a:gd name="T27" fmla="*/ 23 h 1178"/>
                <a:gd name="T28" fmla="*/ 2824 w 5466"/>
                <a:gd name="T29" fmla="*/ 55 h 1178"/>
                <a:gd name="T30" fmla="*/ 2994 w 5466"/>
                <a:gd name="T31" fmla="*/ 98 h 1178"/>
                <a:gd name="T32" fmla="*/ 3261 w 5466"/>
                <a:gd name="T33" fmla="*/ 185 h 1178"/>
                <a:gd name="T34" fmla="*/ 3621 w 5466"/>
                <a:gd name="T35" fmla="*/ 312 h 1178"/>
                <a:gd name="T36" fmla="*/ 3808 w 5466"/>
                <a:gd name="T37" fmla="*/ 367 h 1178"/>
                <a:gd name="T38" fmla="*/ 3947 w 5466"/>
                <a:gd name="T39" fmla="*/ 399 h 1178"/>
                <a:gd name="T40" fmla="*/ 4094 w 5466"/>
                <a:gd name="T41" fmla="*/ 421 h 1178"/>
                <a:gd name="T42" fmla="*/ 4254 w 5466"/>
                <a:gd name="T43" fmla="*/ 432 h 1178"/>
                <a:gd name="T44" fmla="*/ 4445 w 5466"/>
                <a:gd name="T45" fmla="*/ 430 h 1178"/>
                <a:gd name="T46" fmla="*/ 4595 w 5466"/>
                <a:gd name="T47" fmla="*/ 417 h 1178"/>
                <a:gd name="T48" fmla="*/ 4727 w 5466"/>
                <a:gd name="T49" fmla="*/ 390 h 1178"/>
                <a:gd name="T50" fmla="*/ 4880 w 5466"/>
                <a:gd name="T51" fmla="*/ 337 h 1178"/>
                <a:gd name="T52" fmla="*/ 5065 w 5466"/>
                <a:gd name="T53" fmla="*/ 251 h 1178"/>
                <a:gd name="T54" fmla="*/ 5230 w 5466"/>
                <a:gd name="T55" fmla="*/ 159 h 1178"/>
                <a:gd name="T56" fmla="*/ 5417 w 5466"/>
                <a:gd name="T57" fmla="*/ 36 h 1178"/>
                <a:gd name="T58" fmla="*/ 5380 w 5466"/>
                <a:gd name="T59" fmla="*/ 69 h 1178"/>
                <a:gd name="T60" fmla="*/ 5217 w 5466"/>
                <a:gd name="T61" fmla="*/ 179 h 1178"/>
                <a:gd name="T62" fmla="*/ 5029 w 5466"/>
                <a:gd name="T63" fmla="*/ 284 h 1178"/>
                <a:gd name="T64" fmla="*/ 4852 w 5466"/>
                <a:gd name="T65" fmla="*/ 363 h 1178"/>
                <a:gd name="T66" fmla="*/ 4681 w 5466"/>
                <a:gd name="T67" fmla="*/ 420 h 1178"/>
                <a:gd name="T68" fmla="*/ 4552 w 5466"/>
                <a:gd name="T69" fmla="*/ 451 h 1178"/>
                <a:gd name="T70" fmla="*/ 4418 w 5466"/>
                <a:gd name="T71" fmla="*/ 469 h 1178"/>
                <a:gd name="T72" fmla="*/ 4232 w 5466"/>
                <a:gd name="T73" fmla="*/ 477 h 1178"/>
                <a:gd name="T74" fmla="*/ 4031 w 5466"/>
                <a:gd name="T75" fmla="*/ 466 h 1178"/>
                <a:gd name="T76" fmla="*/ 3838 w 5466"/>
                <a:gd name="T77" fmla="*/ 434 h 1178"/>
                <a:gd name="T78" fmla="*/ 3456 w 5466"/>
                <a:gd name="T79" fmla="*/ 359 h 1178"/>
                <a:gd name="T80" fmla="*/ 3051 w 5466"/>
                <a:gd name="T81" fmla="*/ 288 h 1178"/>
                <a:gd name="T82" fmla="*/ 2803 w 5466"/>
                <a:gd name="T83" fmla="*/ 261 h 1178"/>
                <a:gd name="T84" fmla="*/ 2608 w 5466"/>
                <a:gd name="T85" fmla="*/ 256 h 1178"/>
                <a:gd name="T86" fmla="*/ 2439 w 5466"/>
                <a:gd name="T87" fmla="*/ 270 h 1178"/>
                <a:gd name="T88" fmla="*/ 2322 w 5466"/>
                <a:gd name="T89" fmla="*/ 293 h 1178"/>
                <a:gd name="T90" fmla="*/ 2169 w 5466"/>
                <a:gd name="T91" fmla="*/ 341 h 1178"/>
                <a:gd name="T92" fmla="*/ 2010 w 5466"/>
                <a:gd name="T93" fmla="*/ 409 h 1178"/>
                <a:gd name="T94" fmla="*/ 1841 w 5466"/>
                <a:gd name="T95" fmla="*/ 504 h 1178"/>
                <a:gd name="T96" fmla="*/ 1738 w 5466"/>
                <a:gd name="T97" fmla="*/ 575 h 1178"/>
                <a:gd name="T98" fmla="*/ 1592 w 5466"/>
                <a:gd name="T99" fmla="*/ 688 h 1178"/>
                <a:gd name="T100" fmla="*/ 1212 w 5466"/>
                <a:gd name="T101" fmla="*/ 1001 h 1178"/>
                <a:gd name="T102" fmla="*/ 1044 w 5466"/>
                <a:gd name="T103" fmla="*/ 1132 h 117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466" h="1178">
                  <a:moveTo>
                    <a:pt x="982" y="1178"/>
                  </a:moveTo>
                  <a:lnTo>
                    <a:pt x="491" y="1178"/>
                  </a:lnTo>
                  <a:lnTo>
                    <a:pt x="0" y="1178"/>
                  </a:lnTo>
                  <a:lnTo>
                    <a:pt x="20" y="1168"/>
                  </a:lnTo>
                  <a:lnTo>
                    <a:pt x="41" y="1157"/>
                  </a:lnTo>
                  <a:lnTo>
                    <a:pt x="79" y="1135"/>
                  </a:lnTo>
                  <a:lnTo>
                    <a:pt x="99" y="1124"/>
                  </a:lnTo>
                  <a:lnTo>
                    <a:pt x="118" y="1113"/>
                  </a:lnTo>
                  <a:lnTo>
                    <a:pt x="155" y="1092"/>
                  </a:lnTo>
                  <a:lnTo>
                    <a:pt x="171" y="1081"/>
                  </a:lnTo>
                  <a:lnTo>
                    <a:pt x="188" y="1070"/>
                  </a:lnTo>
                  <a:lnTo>
                    <a:pt x="223" y="1047"/>
                  </a:lnTo>
                  <a:lnTo>
                    <a:pt x="257" y="1022"/>
                  </a:lnTo>
                  <a:lnTo>
                    <a:pt x="294" y="995"/>
                  </a:lnTo>
                  <a:lnTo>
                    <a:pt x="331" y="967"/>
                  </a:lnTo>
                  <a:lnTo>
                    <a:pt x="369" y="937"/>
                  </a:lnTo>
                  <a:lnTo>
                    <a:pt x="448" y="874"/>
                  </a:lnTo>
                  <a:lnTo>
                    <a:pt x="530" y="807"/>
                  </a:lnTo>
                  <a:lnTo>
                    <a:pt x="618" y="736"/>
                  </a:lnTo>
                  <a:lnTo>
                    <a:pt x="663" y="700"/>
                  </a:lnTo>
                  <a:lnTo>
                    <a:pt x="710" y="664"/>
                  </a:lnTo>
                  <a:lnTo>
                    <a:pt x="757" y="626"/>
                  </a:lnTo>
                  <a:lnTo>
                    <a:pt x="806" y="590"/>
                  </a:lnTo>
                  <a:lnTo>
                    <a:pt x="857" y="553"/>
                  </a:lnTo>
                  <a:lnTo>
                    <a:pt x="907" y="516"/>
                  </a:lnTo>
                  <a:lnTo>
                    <a:pt x="960" y="479"/>
                  </a:lnTo>
                  <a:lnTo>
                    <a:pt x="1014" y="443"/>
                  </a:lnTo>
                  <a:lnTo>
                    <a:pt x="1069" y="408"/>
                  </a:lnTo>
                  <a:lnTo>
                    <a:pt x="1126" y="372"/>
                  </a:lnTo>
                  <a:lnTo>
                    <a:pt x="1154" y="355"/>
                  </a:lnTo>
                  <a:lnTo>
                    <a:pt x="1184" y="338"/>
                  </a:lnTo>
                  <a:lnTo>
                    <a:pt x="1243" y="305"/>
                  </a:lnTo>
                  <a:lnTo>
                    <a:pt x="1273" y="289"/>
                  </a:lnTo>
                  <a:lnTo>
                    <a:pt x="1304" y="273"/>
                  </a:lnTo>
                  <a:lnTo>
                    <a:pt x="1334" y="257"/>
                  </a:lnTo>
                  <a:lnTo>
                    <a:pt x="1365" y="241"/>
                  </a:lnTo>
                  <a:lnTo>
                    <a:pt x="1429" y="212"/>
                  </a:lnTo>
                  <a:lnTo>
                    <a:pt x="1462" y="197"/>
                  </a:lnTo>
                  <a:lnTo>
                    <a:pt x="1494" y="183"/>
                  </a:lnTo>
                  <a:lnTo>
                    <a:pt x="1528" y="169"/>
                  </a:lnTo>
                  <a:lnTo>
                    <a:pt x="1562" y="156"/>
                  </a:lnTo>
                  <a:lnTo>
                    <a:pt x="1595" y="144"/>
                  </a:lnTo>
                  <a:lnTo>
                    <a:pt x="1630" y="131"/>
                  </a:lnTo>
                  <a:lnTo>
                    <a:pt x="1664" y="119"/>
                  </a:lnTo>
                  <a:lnTo>
                    <a:pt x="1700" y="107"/>
                  </a:lnTo>
                  <a:lnTo>
                    <a:pt x="1735" y="96"/>
                  </a:lnTo>
                  <a:lnTo>
                    <a:pt x="1771" y="86"/>
                  </a:lnTo>
                  <a:lnTo>
                    <a:pt x="1810" y="76"/>
                  </a:lnTo>
                  <a:lnTo>
                    <a:pt x="1849" y="66"/>
                  </a:lnTo>
                  <a:lnTo>
                    <a:pt x="1888" y="56"/>
                  </a:lnTo>
                  <a:lnTo>
                    <a:pt x="1925" y="48"/>
                  </a:lnTo>
                  <a:lnTo>
                    <a:pt x="1964" y="40"/>
                  </a:lnTo>
                  <a:lnTo>
                    <a:pt x="2001" y="34"/>
                  </a:lnTo>
                  <a:lnTo>
                    <a:pt x="2038" y="28"/>
                  </a:lnTo>
                  <a:lnTo>
                    <a:pt x="2075" y="22"/>
                  </a:lnTo>
                  <a:lnTo>
                    <a:pt x="2111" y="18"/>
                  </a:lnTo>
                  <a:lnTo>
                    <a:pt x="2147" y="14"/>
                  </a:lnTo>
                  <a:lnTo>
                    <a:pt x="2183" y="11"/>
                  </a:lnTo>
                  <a:lnTo>
                    <a:pt x="2218" y="8"/>
                  </a:lnTo>
                  <a:lnTo>
                    <a:pt x="2253" y="6"/>
                  </a:lnTo>
                  <a:lnTo>
                    <a:pt x="2288" y="5"/>
                  </a:lnTo>
                  <a:lnTo>
                    <a:pt x="2321" y="4"/>
                  </a:lnTo>
                  <a:lnTo>
                    <a:pt x="2356" y="4"/>
                  </a:lnTo>
                  <a:lnTo>
                    <a:pt x="2398" y="4"/>
                  </a:lnTo>
                  <a:lnTo>
                    <a:pt x="2439" y="5"/>
                  </a:lnTo>
                  <a:lnTo>
                    <a:pt x="2481" y="7"/>
                  </a:lnTo>
                  <a:lnTo>
                    <a:pt x="2522" y="10"/>
                  </a:lnTo>
                  <a:lnTo>
                    <a:pt x="2561" y="14"/>
                  </a:lnTo>
                  <a:lnTo>
                    <a:pt x="2601" y="18"/>
                  </a:lnTo>
                  <a:lnTo>
                    <a:pt x="2639" y="23"/>
                  </a:lnTo>
                  <a:lnTo>
                    <a:pt x="2678" y="28"/>
                  </a:lnTo>
                  <a:lnTo>
                    <a:pt x="2716" y="34"/>
                  </a:lnTo>
                  <a:lnTo>
                    <a:pt x="2752" y="40"/>
                  </a:lnTo>
                  <a:lnTo>
                    <a:pt x="2789" y="47"/>
                  </a:lnTo>
                  <a:lnTo>
                    <a:pt x="2824" y="55"/>
                  </a:lnTo>
                  <a:lnTo>
                    <a:pt x="2860" y="63"/>
                  </a:lnTo>
                  <a:lnTo>
                    <a:pt x="2894" y="72"/>
                  </a:lnTo>
                  <a:lnTo>
                    <a:pt x="2928" y="80"/>
                  </a:lnTo>
                  <a:lnTo>
                    <a:pt x="2961" y="89"/>
                  </a:lnTo>
                  <a:lnTo>
                    <a:pt x="2994" y="98"/>
                  </a:lnTo>
                  <a:lnTo>
                    <a:pt x="3026" y="107"/>
                  </a:lnTo>
                  <a:lnTo>
                    <a:pt x="3088" y="126"/>
                  </a:lnTo>
                  <a:lnTo>
                    <a:pt x="3148" y="147"/>
                  </a:lnTo>
                  <a:lnTo>
                    <a:pt x="3206" y="166"/>
                  </a:lnTo>
                  <a:lnTo>
                    <a:pt x="3261" y="185"/>
                  </a:lnTo>
                  <a:lnTo>
                    <a:pt x="3314" y="205"/>
                  </a:lnTo>
                  <a:lnTo>
                    <a:pt x="3411" y="240"/>
                  </a:lnTo>
                  <a:lnTo>
                    <a:pt x="3516" y="277"/>
                  </a:lnTo>
                  <a:lnTo>
                    <a:pt x="3569" y="295"/>
                  </a:lnTo>
                  <a:lnTo>
                    <a:pt x="3621" y="312"/>
                  </a:lnTo>
                  <a:lnTo>
                    <a:pt x="3674" y="330"/>
                  </a:lnTo>
                  <a:lnTo>
                    <a:pt x="3700" y="338"/>
                  </a:lnTo>
                  <a:lnTo>
                    <a:pt x="3726" y="345"/>
                  </a:lnTo>
                  <a:lnTo>
                    <a:pt x="3780" y="360"/>
                  </a:lnTo>
                  <a:lnTo>
                    <a:pt x="3808" y="367"/>
                  </a:lnTo>
                  <a:lnTo>
                    <a:pt x="3834" y="374"/>
                  </a:lnTo>
                  <a:lnTo>
                    <a:pt x="3863" y="381"/>
                  </a:lnTo>
                  <a:lnTo>
                    <a:pt x="3890" y="388"/>
                  </a:lnTo>
                  <a:lnTo>
                    <a:pt x="3918" y="394"/>
                  </a:lnTo>
                  <a:lnTo>
                    <a:pt x="3947" y="399"/>
                  </a:lnTo>
                  <a:lnTo>
                    <a:pt x="3975" y="404"/>
                  </a:lnTo>
                  <a:lnTo>
                    <a:pt x="4005" y="409"/>
                  </a:lnTo>
                  <a:lnTo>
                    <a:pt x="4034" y="414"/>
                  </a:lnTo>
                  <a:lnTo>
                    <a:pt x="4064" y="418"/>
                  </a:lnTo>
                  <a:lnTo>
                    <a:pt x="4094" y="421"/>
                  </a:lnTo>
                  <a:lnTo>
                    <a:pt x="4125" y="424"/>
                  </a:lnTo>
                  <a:lnTo>
                    <a:pt x="4156" y="427"/>
                  </a:lnTo>
                  <a:lnTo>
                    <a:pt x="4189" y="429"/>
                  </a:lnTo>
                  <a:lnTo>
                    <a:pt x="4221" y="431"/>
                  </a:lnTo>
                  <a:lnTo>
                    <a:pt x="4254" y="432"/>
                  </a:lnTo>
                  <a:lnTo>
                    <a:pt x="4287" y="433"/>
                  </a:lnTo>
                  <a:lnTo>
                    <a:pt x="4322" y="433"/>
                  </a:lnTo>
                  <a:lnTo>
                    <a:pt x="4382" y="433"/>
                  </a:lnTo>
                  <a:lnTo>
                    <a:pt x="4413" y="432"/>
                  </a:lnTo>
                  <a:lnTo>
                    <a:pt x="4445" y="430"/>
                  </a:lnTo>
                  <a:lnTo>
                    <a:pt x="4476" y="428"/>
                  </a:lnTo>
                  <a:lnTo>
                    <a:pt x="4510" y="426"/>
                  </a:lnTo>
                  <a:lnTo>
                    <a:pt x="4542" y="423"/>
                  </a:lnTo>
                  <a:lnTo>
                    <a:pt x="4577" y="420"/>
                  </a:lnTo>
                  <a:lnTo>
                    <a:pt x="4595" y="417"/>
                  </a:lnTo>
                  <a:lnTo>
                    <a:pt x="4613" y="415"/>
                  </a:lnTo>
                  <a:lnTo>
                    <a:pt x="4633" y="412"/>
                  </a:lnTo>
                  <a:lnTo>
                    <a:pt x="4651" y="408"/>
                  </a:lnTo>
                  <a:lnTo>
                    <a:pt x="4688" y="400"/>
                  </a:lnTo>
                  <a:lnTo>
                    <a:pt x="4727" y="390"/>
                  </a:lnTo>
                  <a:lnTo>
                    <a:pt x="4766" y="378"/>
                  </a:lnTo>
                  <a:lnTo>
                    <a:pt x="4804" y="366"/>
                  </a:lnTo>
                  <a:lnTo>
                    <a:pt x="4824" y="359"/>
                  </a:lnTo>
                  <a:lnTo>
                    <a:pt x="4842" y="352"/>
                  </a:lnTo>
                  <a:lnTo>
                    <a:pt x="4880" y="337"/>
                  </a:lnTo>
                  <a:lnTo>
                    <a:pt x="4918" y="322"/>
                  </a:lnTo>
                  <a:lnTo>
                    <a:pt x="4956" y="304"/>
                  </a:lnTo>
                  <a:lnTo>
                    <a:pt x="4993" y="287"/>
                  </a:lnTo>
                  <a:lnTo>
                    <a:pt x="5030" y="270"/>
                  </a:lnTo>
                  <a:lnTo>
                    <a:pt x="5065" y="251"/>
                  </a:lnTo>
                  <a:lnTo>
                    <a:pt x="5100" y="232"/>
                  </a:lnTo>
                  <a:lnTo>
                    <a:pt x="5134" y="214"/>
                  </a:lnTo>
                  <a:lnTo>
                    <a:pt x="5167" y="196"/>
                  </a:lnTo>
                  <a:lnTo>
                    <a:pt x="5199" y="177"/>
                  </a:lnTo>
                  <a:lnTo>
                    <a:pt x="5230" y="159"/>
                  </a:lnTo>
                  <a:lnTo>
                    <a:pt x="5258" y="141"/>
                  </a:lnTo>
                  <a:lnTo>
                    <a:pt x="5287" y="123"/>
                  </a:lnTo>
                  <a:lnTo>
                    <a:pt x="5338" y="90"/>
                  </a:lnTo>
                  <a:lnTo>
                    <a:pt x="5381" y="61"/>
                  </a:lnTo>
                  <a:lnTo>
                    <a:pt x="5417" y="36"/>
                  </a:lnTo>
                  <a:lnTo>
                    <a:pt x="5443" y="18"/>
                  </a:lnTo>
                  <a:lnTo>
                    <a:pt x="5466" y="0"/>
                  </a:lnTo>
                  <a:lnTo>
                    <a:pt x="5443" y="19"/>
                  </a:lnTo>
                  <a:lnTo>
                    <a:pt x="5417" y="41"/>
                  </a:lnTo>
                  <a:lnTo>
                    <a:pt x="5380" y="69"/>
                  </a:lnTo>
                  <a:lnTo>
                    <a:pt x="5334" y="102"/>
                  </a:lnTo>
                  <a:lnTo>
                    <a:pt x="5307" y="119"/>
                  </a:lnTo>
                  <a:lnTo>
                    <a:pt x="5280" y="139"/>
                  </a:lnTo>
                  <a:lnTo>
                    <a:pt x="5249" y="159"/>
                  </a:lnTo>
                  <a:lnTo>
                    <a:pt x="5217" y="179"/>
                  </a:lnTo>
                  <a:lnTo>
                    <a:pt x="5182" y="200"/>
                  </a:lnTo>
                  <a:lnTo>
                    <a:pt x="5147" y="221"/>
                  </a:lnTo>
                  <a:lnTo>
                    <a:pt x="5109" y="242"/>
                  </a:lnTo>
                  <a:lnTo>
                    <a:pt x="5069" y="263"/>
                  </a:lnTo>
                  <a:lnTo>
                    <a:pt x="5029" y="284"/>
                  </a:lnTo>
                  <a:lnTo>
                    <a:pt x="4987" y="304"/>
                  </a:lnTo>
                  <a:lnTo>
                    <a:pt x="4965" y="314"/>
                  </a:lnTo>
                  <a:lnTo>
                    <a:pt x="4943" y="325"/>
                  </a:lnTo>
                  <a:lnTo>
                    <a:pt x="4898" y="344"/>
                  </a:lnTo>
                  <a:lnTo>
                    <a:pt x="4852" y="363"/>
                  </a:lnTo>
                  <a:lnTo>
                    <a:pt x="4804" y="380"/>
                  </a:lnTo>
                  <a:lnTo>
                    <a:pt x="4781" y="390"/>
                  </a:lnTo>
                  <a:lnTo>
                    <a:pt x="4757" y="398"/>
                  </a:lnTo>
                  <a:lnTo>
                    <a:pt x="4707" y="413"/>
                  </a:lnTo>
                  <a:lnTo>
                    <a:pt x="4681" y="420"/>
                  </a:lnTo>
                  <a:lnTo>
                    <a:pt x="4656" y="427"/>
                  </a:lnTo>
                  <a:lnTo>
                    <a:pt x="4631" y="433"/>
                  </a:lnTo>
                  <a:lnTo>
                    <a:pt x="4604" y="439"/>
                  </a:lnTo>
                  <a:lnTo>
                    <a:pt x="4579" y="445"/>
                  </a:lnTo>
                  <a:lnTo>
                    <a:pt x="4552" y="451"/>
                  </a:lnTo>
                  <a:lnTo>
                    <a:pt x="4526" y="455"/>
                  </a:lnTo>
                  <a:lnTo>
                    <a:pt x="4500" y="460"/>
                  </a:lnTo>
                  <a:lnTo>
                    <a:pt x="4473" y="463"/>
                  </a:lnTo>
                  <a:lnTo>
                    <a:pt x="4446" y="466"/>
                  </a:lnTo>
                  <a:lnTo>
                    <a:pt x="4418" y="469"/>
                  </a:lnTo>
                  <a:lnTo>
                    <a:pt x="4392" y="471"/>
                  </a:lnTo>
                  <a:lnTo>
                    <a:pt x="4349" y="474"/>
                  </a:lnTo>
                  <a:lnTo>
                    <a:pt x="4309" y="476"/>
                  </a:lnTo>
                  <a:lnTo>
                    <a:pt x="4269" y="477"/>
                  </a:lnTo>
                  <a:lnTo>
                    <a:pt x="4232" y="477"/>
                  </a:lnTo>
                  <a:lnTo>
                    <a:pt x="4185" y="477"/>
                  </a:lnTo>
                  <a:lnTo>
                    <a:pt x="4139" y="475"/>
                  </a:lnTo>
                  <a:lnTo>
                    <a:pt x="4095" y="472"/>
                  </a:lnTo>
                  <a:lnTo>
                    <a:pt x="4053" y="468"/>
                  </a:lnTo>
                  <a:lnTo>
                    <a:pt x="4031" y="466"/>
                  </a:lnTo>
                  <a:lnTo>
                    <a:pt x="4011" y="463"/>
                  </a:lnTo>
                  <a:lnTo>
                    <a:pt x="3968" y="457"/>
                  </a:lnTo>
                  <a:lnTo>
                    <a:pt x="3926" y="451"/>
                  </a:lnTo>
                  <a:lnTo>
                    <a:pt x="3883" y="442"/>
                  </a:lnTo>
                  <a:lnTo>
                    <a:pt x="3838" y="434"/>
                  </a:lnTo>
                  <a:lnTo>
                    <a:pt x="3792" y="425"/>
                  </a:lnTo>
                  <a:lnTo>
                    <a:pt x="3693" y="405"/>
                  </a:lnTo>
                  <a:lnTo>
                    <a:pt x="3582" y="382"/>
                  </a:lnTo>
                  <a:lnTo>
                    <a:pt x="3521" y="371"/>
                  </a:lnTo>
                  <a:lnTo>
                    <a:pt x="3456" y="359"/>
                  </a:lnTo>
                  <a:lnTo>
                    <a:pt x="3354" y="340"/>
                  </a:lnTo>
                  <a:lnTo>
                    <a:pt x="3252" y="322"/>
                  </a:lnTo>
                  <a:lnTo>
                    <a:pt x="3151" y="304"/>
                  </a:lnTo>
                  <a:lnTo>
                    <a:pt x="3101" y="296"/>
                  </a:lnTo>
                  <a:lnTo>
                    <a:pt x="3051" y="288"/>
                  </a:lnTo>
                  <a:lnTo>
                    <a:pt x="3001" y="281"/>
                  </a:lnTo>
                  <a:lnTo>
                    <a:pt x="2951" y="275"/>
                  </a:lnTo>
                  <a:lnTo>
                    <a:pt x="2902" y="269"/>
                  </a:lnTo>
                  <a:lnTo>
                    <a:pt x="2852" y="265"/>
                  </a:lnTo>
                  <a:lnTo>
                    <a:pt x="2803" y="261"/>
                  </a:lnTo>
                  <a:lnTo>
                    <a:pt x="2754" y="258"/>
                  </a:lnTo>
                  <a:lnTo>
                    <a:pt x="2705" y="256"/>
                  </a:lnTo>
                  <a:lnTo>
                    <a:pt x="2681" y="256"/>
                  </a:lnTo>
                  <a:lnTo>
                    <a:pt x="2658" y="256"/>
                  </a:lnTo>
                  <a:lnTo>
                    <a:pt x="2608" y="256"/>
                  </a:lnTo>
                  <a:lnTo>
                    <a:pt x="2559" y="258"/>
                  </a:lnTo>
                  <a:lnTo>
                    <a:pt x="2536" y="260"/>
                  </a:lnTo>
                  <a:lnTo>
                    <a:pt x="2511" y="262"/>
                  </a:lnTo>
                  <a:lnTo>
                    <a:pt x="2464" y="267"/>
                  </a:lnTo>
                  <a:lnTo>
                    <a:pt x="2439" y="270"/>
                  </a:lnTo>
                  <a:lnTo>
                    <a:pt x="2416" y="274"/>
                  </a:lnTo>
                  <a:lnTo>
                    <a:pt x="2393" y="278"/>
                  </a:lnTo>
                  <a:lnTo>
                    <a:pt x="2368" y="282"/>
                  </a:lnTo>
                  <a:lnTo>
                    <a:pt x="2346" y="287"/>
                  </a:lnTo>
                  <a:lnTo>
                    <a:pt x="2322" y="293"/>
                  </a:lnTo>
                  <a:lnTo>
                    <a:pt x="2299" y="299"/>
                  </a:lnTo>
                  <a:lnTo>
                    <a:pt x="2276" y="305"/>
                  </a:lnTo>
                  <a:lnTo>
                    <a:pt x="2239" y="317"/>
                  </a:lnTo>
                  <a:lnTo>
                    <a:pt x="2204" y="329"/>
                  </a:lnTo>
                  <a:lnTo>
                    <a:pt x="2169" y="341"/>
                  </a:lnTo>
                  <a:lnTo>
                    <a:pt x="2136" y="354"/>
                  </a:lnTo>
                  <a:lnTo>
                    <a:pt x="2102" y="367"/>
                  </a:lnTo>
                  <a:lnTo>
                    <a:pt x="2071" y="380"/>
                  </a:lnTo>
                  <a:lnTo>
                    <a:pt x="2039" y="395"/>
                  </a:lnTo>
                  <a:lnTo>
                    <a:pt x="2010" y="409"/>
                  </a:lnTo>
                  <a:lnTo>
                    <a:pt x="1980" y="424"/>
                  </a:lnTo>
                  <a:lnTo>
                    <a:pt x="1951" y="439"/>
                  </a:lnTo>
                  <a:lnTo>
                    <a:pt x="1922" y="455"/>
                  </a:lnTo>
                  <a:lnTo>
                    <a:pt x="1895" y="471"/>
                  </a:lnTo>
                  <a:lnTo>
                    <a:pt x="1841" y="504"/>
                  </a:lnTo>
                  <a:lnTo>
                    <a:pt x="1815" y="522"/>
                  </a:lnTo>
                  <a:lnTo>
                    <a:pt x="1802" y="530"/>
                  </a:lnTo>
                  <a:lnTo>
                    <a:pt x="1789" y="539"/>
                  </a:lnTo>
                  <a:lnTo>
                    <a:pt x="1764" y="556"/>
                  </a:lnTo>
                  <a:lnTo>
                    <a:pt x="1738" y="575"/>
                  </a:lnTo>
                  <a:lnTo>
                    <a:pt x="1714" y="593"/>
                  </a:lnTo>
                  <a:lnTo>
                    <a:pt x="1690" y="611"/>
                  </a:lnTo>
                  <a:lnTo>
                    <a:pt x="1664" y="630"/>
                  </a:lnTo>
                  <a:lnTo>
                    <a:pt x="1640" y="650"/>
                  </a:lnTo>
                  <a:lnTo>
                    <a:pt x="1592" y="688"/>
                  </a:lnTo>
                  <a:lnTo>
                    <a:pt x="1543" y="729"/>
                  </a:lnTo>
                  <a:lnTo>
                    <a:pt x="1493" y="770"/>
                  </a:lnTo>
                  <a:lnTo>
                    <a:pt x="1392" y="854"/>
                  </a:lnTo>
                  <a:lnTo>
                    <a:pt x="1309" y="923"/>
                  </a:lnTo>
                  <a:lnTo>
                    <a:pt x="1212" y="1001"/>
                  </a:lnTo>
                  <a:lnTo>
                    <a:pt x="1187" y="1023"/>
                  </a:lnTo>
                  <a:lnTo>
                    <a:pt x="1159" y="1044"/>
                  </a:lnTo>
                  <a:lnTo>
                    <a:pt x="1132" y="1065"/>
                  </a:lnTo>
                  <a:lnTo>
                    <a:pt x="1103" y="1088"/>
                  </a:lnTo>
                  <a:lnTo>
                    <a:pt x="1044" y="1132"/>
                  </a:lnTo>
                  <a:lnTo>
                    <a:pt x="1014" y="1156"/>
                  </a:lnTo>
                  <a:lnTo>
                    <a:pt x="982" y="1178"/>
                  </a:lnTo>
                  <a:close/>
                </a:path>
              </a:pathLst>
            </a:custGeom>
            <a:gradFill rotWithShape="1">
              <a:gsLst>
                <a:gs pos="0">
                  <a:srgbClr val="F8DC1A"/>
                </a:gs>
                <a:gs pos="100000">
                  <a:srgbClr val="F4C61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i-FI" dirty="0" smtClean="0">
                <a:solidFill>
                  <a:srgbClr val="616365"/>
                </a:solidFill>
                <a:latin typeface="Arial" pitchFamily="34" charset="0"/>
                <a:ea typeface="+mn-ea"/>
              </a:endParaRPr>
            </a:p>
          </p:txBody>
        </p:sp>
      </p:grpSp>
      <p:pic>
        <p:nvPicPr>
          <p:cNvPr id="7" name="Picture 28" descr="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524625"/>
            <a:ext cx="223043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92275" y="836613"/>
            <a:ext cx="4535488" cy="1800225"/>
          </a:xfrm>
        </p:spPr>
        <p:txBody>
          <a:bodyPr/>
          <a:lstStyle>
            <a:lvl1pPr>
              <a:defRPr sz="3600" b="0"/>
            </a:lvl1pPr>
          </a:lstStyle>
          <a:p>
            <a:pPr lvl="0"/>
            <a:r>
              <a:rPr lang="fi-FI" altLang="fi-FI" noProof="0" smtClean="0"/>
              <a:t>Muokkaa otsikon perustyyliä napsauttamalla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2636838"/>
            <a:ext cx="4535488" cy="10795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 b="1"/>
            </a:lvl1pPr>
          </a:lstStyle>
          <a:p>
            <a:pPr lvl="0"/>
            <a:r>
              <a:rPr lang="fi-FI" altLang="fi-FI" noProof="0" smtClean="0"/>
              <a:t>Muokkaa alaotsikon perustyyliä napsauttamalla</a:t>
            </a:r>
          </a:p>
        </p:txBody>
      </p:sp>
      <p:sp>
        <p:nvSpPr>
          <p:cNvPr id="8" name="Rectangle 29"/>
          <p:cNvSpPr>
            <a:spLocks noGrp="1" noChangeArrowheads="1"/>
          </p:cNvSpPr>
          <p:nvPr>
            <p:ph type="ftr" sz="quarter" idx="10"/>
          </p:nvPr>
        </p:nvSpPr>
        <p:spPr>
          <a:xfrm>
            <a:off x="1692275" y="3789363"/>
            <a:ext cx="1584325" cy="401637"/>
          </a:xfrm>
        </p:spPr>
        <p:txBody>
          <a:bodyPr anchor="t"/>
          <a:lstStyle>
            <a:lvl1pPr>
              <a:defRPr sz="1000"/>
            </a:lvl1pPr>
          </a:lstStyle>
          <a:p>
            <a:pPr>
              <a:defRPr/>
            </a:pPr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9" name="Rectangle 30"/>
          <p:cNvSpPr>
            <a:spLocks noGrp="1" noChangeArrowheads="1"/>
          </p:cNvSpPr>
          <p:nvPr>
            <p:ph type="dt" sz="quarter" idx="11"/>
          </p:nvPr>
        </p:nvSpPr>
        <p:spPr>
          <a:xfrm>
            <a:off x="3348038" y="3789363"/>
            <a:ext cx="1439862" cy="401637"/>
          </a:xfrm>
        </p:spPr>
        <p:txBody>
          <a:bodyPr anchor="t"/>
          <a:lstStyle>
            <a:lvl1pPr algn="l">
              <a:defRPr sz="1000"/>
            </a:lvl1pPr>
          </a:lstStyle>
          <a:p>
            <a:pPr>
              <a:defRPr/>
            </a:pPr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86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44C1B-52EB-4BE9-8BC2-5BCA12B64AF0}" type="slidenum">
              <a:rPr lang="en-US" altLang="fi-FI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796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1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283" indent="0">
              <a:buNone/>
              <a:defRPr sz="1800"/>
            </a:lvl2pPr>
            <a:lvl3pPr marL="912565" indent="0">
              <a:buNone/>
              <a:defRPr sz="1600"/>
            </a:lvl3pPr>
            <a:lvl4pPr marL="1368848" indent="0">
              <a:buNone/>
              <a:defRPr sz="1400"/>
            </a:lvl4pPr>
            <a:lvl5pPr marL="1825130" indent="0">
              <a:buNone/>
              <a:defRPr sz="1400"/>
            </a:lvl5pPr>
            <a:lvl6pPr marL="2281412" indent="0">
              <a:buNone/>
              <a:defRPr sz="1400"/>
            </a:lvl6pPr>
            <a:lvl7pPr marL="2737694" indent="0">
              <a:buNone/>
              <a:defRPr sz="1400"/>
            </a:lvl7pPr>
            <a:lvl8pPr marL="3193978" indent="0">
              <a:buNone/>
              <a:defRPr sz="1400"/>
            </a:lvl8pPr>
            <a:lvl9pPr marL="3650261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F8920-08DA-4420-9BCE-39900D444DFC}" type="slidenum">
              <a:rPr lang="en-US" altLang="fi-FI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74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55654" y="1557338"/>
            <a:ext cx="3740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740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7C703-7DC8-4D36-9AB3-191CE67C3A0A}" type="slidenum">
              <a:rPr lang="en-US" altLang="fi-FI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2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4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83" indent="0">
              <a:buNone/>
              <a:defRPr sz="2000" b="1"/>
            </a:lvl2pPr>
            <a:lvl3pPr marL="912565" indent="0">
              <a:buNone/>
              <a:defRPr sz="1800" b="1"/>
            </a:lvl3pPr>
            <a:lvl4pPr marL="1368848" indent="0">
              <a:buNone/>
              <a:defRPr sz="1600" b="1"/>
            </a:lvl4pPr>
            <a:lvl5pPr marL="1825130" indent="0">
              <a:buNone/>
              <a:defRPr sz="1600" b="1"/>
            </a:lvl5pPr>
            <a:lvl6pPr marL="2281412" indent="0">
              <a:buNone/>
              <a:defRPr sz="1600" b="1"/>
            </a:lvl6pPr>
            <a:lvl7pPr marL="2737694" indent="0">
              <a:buNone/>
              <a:defRPr sz="1600" b="1"/>
            </a:lvl7pPr>
            <a:lvl8pPr marL="3193978" indent="0">
              <a:buNone/>
              <a:defRPr sz="1600" b="1"/>
            </a:lvl8pPr>
            <a:lvl9pPr marL="3650261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4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83" indent="0">
              <a:buNone/>
              <a:defRPr sz="2000" b="1"/>
            </a:lvl2pPr>
            <a:lvl3pPr marL="912565" indent="0">
              <a:buNone/>
              <a:defRPr sz="1800" b="1"/>
            </a:lvl3pPr>
            <a:lvl4pPr marL="1368848" indent="0">
              <a:buNone/>
              <a:defRPr sz="1600" b="1"/>
            </a:lvl4pPr>
            <a:lvl5pPr marL="1825130" indent="0">
              <a:buNone/>
              <a:defRPr sz="1600" b="1"/>
            </a:lvl5pPr>
            <a:lvl6pPr marL="2281412" indent="0">
              <a:buNone/>
              <a:defRPr sz="1600" b="1"/>
            </a:lvl6pPr>
            <a:lvl7pPr marL="2737694" indent="0">
              <a:buNone/>
              <a:defRPr sz="1600" b="1"/>
            </a:lvl7pPr>
            <a:lvl8pPr marL="3193978" indent="0">
              <a:buNone/>
              <a:defRPr sz="1600" b="1"/>
            </a:lvl8pPr>
            <a:lvl9pPr marL="3650261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4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8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515A-9DA3-4331-B069-7C93516D92FD}" type="slidenum">
              <a:rPr lang="en-US" altLang="fi-FI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927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BFAAB-A2F4-4F80-8E26-D4054F5BD6A4}" type="slidenum">
              <a:rPr lang="en-US" altLang="fi-FI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51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EC5E1-89FA-4B98-98DC-1F8D1B3331B2}" type="slidenum">
              <a:rPr lang="en-US" altLang="fi-FI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815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4" y="27306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283" indent="0">
              <a:buNone/>
              <a:defRPr sz="1200"/>
            </a:lvl2pPr>
            <a:lvl3pPr marL="912565" indent="0">
              <a:buNone/>
              <a:defRPr sz="1000"/>
            </a:lvl3pPr>
            <a:lvl4pPr marL="1368848" indent="0">
              <a:buNone/>
              <a:defRPr sz="900"/>
            </a:lvl4pPr>
            <a:lvl5pPr marL="1825130" indent="0">
              <a:buNone/>
              <a:defRPr sz="900"/>
            </a:lvl5pPr>
            <a:lvl6pPr marL="2281412" indent="0">
              <a:buNone/>
              <a:defRPr sz="900"/>
            </a:lvl6pPr>
            <a:lvl7pPr marL="2737694" indent="0">
              <a:buNone/>
              <a:defRPr sz="900"/>
            </a:lvl7pPr>
            <a:lvl8pPr marL="3193978" indent="0">
              <a:buNone/>
              <a:defRPr sz="900"/>
            </a:lvl8pPr>
            <a:lvl9pPr marL="3650261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9F896-4DE4-477D-B5AB-872AFBB028DC}" type="slidenum">
              <a:rPr lang="en-US" altLang="fi-FI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63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283" indent="0">
              <a:buNone/>
              <a:defRPr sz="2800"/>
            </a:lvl2pPr>
            <a:lvl3pPr marL="912565" indent="0">
              <a:buNone/>
              <a:defRPr sz="2400"/>
            </a:lvl3pPr>
            <a:lvl4pPr marL="1368848" indent="0">
              <a:buNone/>
              <a:defRPr sz="2000"/>
            </a:lvl4pPr>
            <a:lvl5pPr marL="1825130" indent="0">
              <a:buNone/>
              <a:defRPr sz="2000"/>
            </a:lvl5pPr>
            <a:lvl6pPr marL="2281412" indent="0">
              <a:buNone/>
              <a:defRPr sz="2000"/>
            </a:lvl6pPr>
            <a:lvl7pPr marL="2737694" indent="0">
              <a:buNone/>
              <a:defRPr sz="2000"/>
            </a:lvl7pPr>
            <a:lvl8pPr marL="3193978" indent="0">
              <a:buNone/>
              <a:defRPr sz="2000"/>
            </a:lvl8pPr>
            <a:lvl9pPr marL="3650261" indent="0">
              <a:buNone/>
              <a:defRPr sz="2000"/>
            </a:lvl9pPr>
          </a:lstStyle>
          <a:p>
            <a:pPr lvl="0"/>
            <a:endParaRPr lang="fi-FI" noProof="0" dirty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283" indent="0">
              <a:buNone/>
              <a:defRPr sz="1200"/>
            </a:lvl2pPr>
            <a:lvl3pPr marL="912565" indent="0">
              <a:buNone/>
              <a:defRPr sz="1000"/>
            </a:lvl3pPr>
            <a:lvl4pPr marL="1368848" indent="0">
              <a:buNone/>
              <a:defRPr sz="900"/>
            </a:lvl4pPr>
            <a:lvl5pPr marL="1825130" indent="0">
              <a:buNone/>
              <a:defRPr sz="900"/>
            </a:lvl5pPr>
            <a:lvl6pPr marL="2281412" indent="0">
              <a:buNone/>
              <a:defRPr sz="900"/>
            </a:lvl6pPr>
            <a:lvl7pPr marL="2737694" indent="0">
              <a:buNone/>
              <a:defRPr sz="900"/>
            </a:lvl7pPr>
            <a:lvl8pPr marL="3193978" indent="0">
              <a:buNone/>
              <a:defRPr sz="900"/>
            </a:lvl8pPr>
            <a:lvl9pPr marL="3650261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79671-3627-4D7E-902C-15B5BDAE186E}" type="slidenum">
              <a:rPr lang="en-US" altLang="fi-FI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31.10.2014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55650" y="1557338"/>
            <a:ext cx="7632700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6793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90F6F-12DC-49B4-83EC-2DC3F54EF23A}" type="slidenum">
              <a:rPr lang="en-US" altLang="fi-FI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54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80192" y="274638"/>
            <a:ext cx="1908175" cy="567531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55652" y="274638"/>
            <a:ext cx="5572125" cy="567531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26E7A-CD49-49F5-A90D-961558B30AED}" type="slidenum">
              <a:rPr lang="en-US" altLang="fi-FI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7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142875" y="1998663"/>
            <a:ext cx="8858250" cy="4706937"/>
            <a:chOff x="68" y="1237"/>
            <a:chExt cx="5621" cy="2987"/>
          </a:xfrm>
        </p:grpSpPr>
        <p:sp>
          <p:nvSpPr>
            <p:cNvPr id="3095" name="Freeform 23"/>
            <p:cNvSpPr>
              <a:spLocks/>
            </p:cNvSpPr>
            <p:nvPr userDrawn="1"/>
          </p:nvSpPr>
          <p:spPr bwMode="auto">
            <a:xfrm>
              <a:off x="68" y="1237"/>
              <a:ext cx="5621" cy="2657"/>
            </a:xfrm>
            <a:custGeom>
              <a:avLst/>
              <a:gdLst>
                <a:gd name="T0" fmla="*/ 136 w 5621"/>
                <a:gd name="T1" fmla="*/ 1934 h 2657"/>
                <a:gd name="T2" fmla="*/ 310 w 5621"/>
                <a:gd name="T3" fmla="*/ 1812 h 2657"/>
                <a:gd name="T4" fmla="*/ 490 w 5621"/>
                <a:gd name="T5" fmla="*/ 1698 h 2657"/>
                <a:gd name="T6" fmla="*/ 676 w 5621"/>
                <a:gd name="T7" fmla="*/ 1598 h 2657"/>
                <a:gd name="T8" fmla="*/ 868 w 5621"/>
                <a:gd name="T9" fmla="*/ 1515 h 2657"/>
                <a:gd name="T10" fmla="*/ 1025 w 5621"/>
                <a:gd name="T11" fmla="*/ 1464 h 2657"/>
                <a:gd name="T12" fmla="*/ 1189 w 5621"/>
                <a:gd name="T13" fmla="*/ 1430 h 2657"/>
                <a:gd name="T14" fmla="*/ 1370 w 5621"/>
                <a:gd name="T15" fmla="*/ 1407 h 2657"/>
                <a:gd name="T16" fmla="*/ 1580 w 5621"/>
                <a:gd name="T17" fmla="*/ 1400 h 2657"/>
                <a:gd name="T18" fmla="*/ 1746 w 5621"/>
                <a:gd name="T19" fmla="*/ 1409 h 2657"/>
                <a:gd name="T20" fmla="*/ 1875 w 5621"/>
                <a:gd name="T21" fmla="*/ 1423 h 2657"/>
                <a:gd name="T22" fmla="*/ 2124 w 5621"/>
                <a:gd name="T23" fmla="*/ 1467 h 2657"/>
                <a:gd name="T24" fmla="*/ 2421 w 5621"/>
                <a:gd name="T25" fmla="*/ 1541 h 2657"/>
                <a:gd name="T26" fmla="*/ 2813 w 5621"/>
                <a:gd name="T27" fmla="*/ 1651 h 2657"/>
                <a:gd name="T28" fmla="*/ 3055 w 5621"/>
                <a:gd name="T29" fmla="*/ 1709 h 2657"/>
                <a:gd name="T30" fmla="*/ 3213 w 5621"/>
                <a:gd name="T31" fmla="*/ 1734 h 2657"/>
                <a:gd name="T32" fmla="*/ 3370 w 5621"/>
                <a:gd name="T33" fmla="*/ 1745 h 2657"/>
                <a:gd name="T34" fmla="*/ 3531 w 5621"/>
                <a:gd name="T35" fmla="*/ 1738 h 2657"/>
                <a:gd name="T36" fmla="*/ 3679 w 5621"/>
                <a:gd name="T37" fmla="*/ 1717 h 2657"/>
                <a:gd name="T38" fmla="*/ 3818 w 5621"/>
                <a:gd name="T39" fmla="*/ 1685 h 2657"/>
                <a:gd name="T40" fmla="*/ 3950 w 5621"/>
                <a:gd name="T41" fmla="*/ 1644 h 2657"/>
                <a:gd name="T42" fmla="*/ 4099 w 5621"/>
                <a:gd name="T43" fmla="*/ 1582 h 2657"/>
                <a:gd name="T44" fmla="*/ 4217 w 5621"/>
                <a:gd name="T45" fmla="*/ 1522 h 2657"/>
                <a:gd name="T46" fmla="*/ 4331 w 5621"/>
                <a:gd name="T47" fmla="*/ 1454 h 2657"/>
                <a:gd name="T48" fmla="*/ 4484 w 5621"/>
                <a:gd name="T49" fmla="*/ 1345 h 2657"/>
                <a:gd name="T50" fmla="*/ 4695 w 5621"/>
                <a:gd name="T51" fmla="*/ 1167 h 2657"/>
                <a:gd name="T52" fmla="*/ 4863 w 5621"/>
                <a:gd name="T53" fmla="*/ 1008 h 2657"/>
                <a:gd name="T54" fmla="*/ 5071 w 5621"/>
                <a:gd name="T55" fmla="*/ 793 h 2657"/>
                <a:gd name="T56" fmla="*/ 5185 w 5621"/>
                <a:gd name="T57" fmla="*/ 653 h 2657"/>
                <a:gd name="T58" fmla="*/ 5333 w 5621"/>
                <a:gd name="T59" fmla="*/ 445 h 2657"/>
                <a:gd name="T60" fmla="*/ 5621 w 5621"/>
                <a:gd name="T61" fmla="*/ 0 h 2657"/>
                <a:gd name="T62" fmla="*/ 5508 w 5621"/>
                <a:gd name="T63" fmla="*/ 1338 h 2657"/>
                <a:gd name="T64" fmla="*/ 5320 w 5621"/>
                <a:gd name="T65" fmla="*/ 1503 h 2657"/>
                <a:gd name="T66" fmla="*/ 5121 w 5621"/>
                <a:gd name="T67" fmla="*/ 1654 h 2657"/>
                <a:gd name="T68" fmla="*/ 4936 w 5621"/>
                <a:gd name="T69" fmla="*/ 1762 h 2657"/>
                <a:gd name="T70" fmla="*/ 4749 w 5621"/>
                <a:gd name="T71" fmla="*/ 1844 h 2657"/>
                <a:gd name="T72" fmla="*/ 4560 w 5621"/>
                <a:gd name="T73" fmla="*/ 1902 h 2657"/>
                <a:gd name="T74" fmla="*/ 4370 w 5621"/>
                <a:gd name="T75" fmla="*/ 1940 h 2657"/>
                <a:gd name="T76" fmla="*/ 4181 w 5621"/>
                <a:gd name="T77" fmla="*/ 1958 h 2657"/>
                <a:gd name="T78" fmla="*/ 4004 w 5621"/>
                <a:gd name="T79" fmla="*/ 1960 h 2657"/>
                <a:gd name="T80" fmla="*/ 3844 w 5621"/>
                <a:gd name="T81" fmla="*/ 1951 h 2657"/>
                <a:gd name="T82" fmla="*/ 3686 w 5621"/>
                <a:gd name="T83" fmla="*/ 1931 h 2657"/>
                <a:gd name="T84" fmla="*/ 3501 w 5621"/>
                <a:gd name="T85" fmla="*/ 1899 h 2657"/>
                <a:gd name="T86" fmla="*/ 3205 w 5621"/>
                <a:gd name="T87" fmla="*/ 1826 h 2657"/>
                <a:gd name="T88" fmla="*/ 2909 w 5621"/>
                <a:gd name="T89" fmla="*/ 1737 h 2657"/>
                <a:gd name="T90" fmla="*/ 2714 w 5621"/>
                <a:gd name="T91" fmla="*/ 1688 h 2657"/>
                <a:gd name="T92" fmla="*/ 2440 w 5621"/>
                <a:gd name="T93" fmla="*/ 1633 h 2657"/>
                <a:gd name="T94" fmla="*/ 2263 w 5621"/>
                <a:gd name="T95" fmla="*/ 1610 h 2657"/>
                <a:gd name="T96" fmla="*/ 2083 w 5621"/>
                <a:gd name="T97" fmla="*/ 1598 h 2657"/>
                <a:gd name="T98" fmla="*/ 1878 w 5621"/>
                <a:gd name="T99" fmla="*/ 1601 h 2657"/>
                <a:gd name="T100" fmla="*/ 1660 w 5621"/>
                <a:gd name="T101" fmla="*/ 1626 h 2657"/>
                <a:gd name="T102" fmla="*/ 1484 w 5621"/>
                <a:gd name="T103" fmla="*/ 1663 h 2657"/>
                <a:gd name="T104" fmla="*/ 1375 w 5621"/>
                <a:gd name="T105" fmla="*/ 1696 h 2657"/>
                <a:gd name="T106" fmla="*/ 1245 w 5621"/>
                <a:gd name="T107" fmla="*/ 1745 h 2657"/>
                <a:gd name="T108" fmla="*/ 1101 w 5621"/>
                <a:gd name="T109" fmla="*/ 1819 h 2657"/>
                <a:gd name="T110" fmla="*/ 903 w 5621"/>
                <a:gd name="T111" fmla="*/ 1947 h 2657"/>
                <a:gd name="T112" fmla="*/ 709 w 5621"/>
                <a:gd name="T113" fmla="*/ 2096 h 2657"/>
                <a:gd name="T114" fmla="*/ 350 w 5621"/>
                <a:gd name="T115" fmla="*/ 2394 h 2657"/>
                <a:gd name="T116" fmla="*/ 159 w 5621"/>
                <a:gd name="T117" fmla="*/ 2544 h 2657"/>
                <a:gd name="T118" fmla="*/ 23 w 5621"/>
                <a:gd name="T119" fmla="*/ 2642 h 2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21" h="2657">
                  <a:moveTo>
                    <a:pt x="0" y="2657"/>
                  </a:moveTo>
                  <a:lnTo>
                    <a:pt x="0" y="2037"/>
                  </a:lnTo>
                  <a:lnTo>
                    <a:pt x="68" y="1985"/>
                  </a:lnTo>
                  <a:lnTo>
                    <a:pt x="102" y="1960"/>
                  </a:lnTo>
                  <a:lnTo>
                    <a:pt x="136" y="1934"/>
                  </a:lnTo>
                  <a:lnTo>
                    <a:pt x="171" y="1909"/>
                  </a:lnTo>
                  <a:lnTo>
                    <a:pt x="205" y="1885"/>
                  </a:lnTo>
                  <a:lnTo>
                    <a:pt x="240" y="1859"/>
                  </a:lnTo>
                  <a:lnTo>
                    <a:pt x="275" y="1835"/>
                  </a:lnTo>
                  <a:lnTo>
                    <a:pt x="310" y="1812"/>
                  </a:lnTo>
                  <a:lnTo>
                    <a:pt x="345" y="1787"/>
                  </a:lnTo>
                  <a:lnTo>
                    <a:pt x="382" y="1765"/>
                  </a:lnTo>
                  <a:lnTo>
                    <a:pt x="418" y="1741"/>
                  </a:lnTo>
                  <a:lnTo>
                    <a:pt x="454" y="1719"/>
                  </a:lnTo>
                  <a:lnTo>
                    <a:pt x="490" y="1698"/>
                  </a:lnTo>
                  <a:lnTo>
                    <a:pt x="526" y="1676"/>
                  </a:lnTo>
                  <a:lnTo>
                    <a:pt x="564" y="1656"/>
                  </a:lnTo>
                  <a:lnTo>
                    <a:pt x="600" y="1636"/>
                  </a:lnTo>
                  <a:lnTo>
                    <a:pt x="638" y="1616"/>
                  </a:lnTo>
                  <a:lnTo>
                    <a:pt x="676" y="1598"/>
                  </a:lnTo>
                  <a:lnTo>
                    <a:pt x="713" y="1580"/>
                  </a:lnTo>
                  <a:lnTo>
                    <a:pt x="752" y="1563"/>
                  </a:lnTo>
                  <a:lnTo>
                    <a:pt x="789" y="1546"/>
                  </a:lnTo>
                  <a:lnTo>
                    <a:pt x="828" y="1530"/>
                  </a:lnTo>
                  <a:lnTo>
                    <a:pt x="868" y="1515"/>
                  </a:lnTo>
                  <a:lnTo>
                    <a:pt x="887" y="1508"/>
                  </a:lnTo>
                  <a:lnTo>
                    <a:pt x="906" y="1501"/>
                  </a:lnTo>
                  <a:lnTo>
                    <a:pt x="946" y="1488"/>
                  </a:lnTo>
                  <a:lnTo>
                    <a:pt x="985" y="1475"/>
                  </a:lnTo>
                  <a:lnTo>
                    <a:pt x="1025" y="1464"/>
                  </a:lnTo>
                  <a:lnTo>
                    <a:pt x="1066" y="1454"/>
                  </a:lnTo>
                  <a:lnTo>
                    <a:pt x="1106" y="1445"/>
                  </a:lnTo>
                  <a:lnTo>
                    <a:pt x="1127" y="1441"/>
                  </a:lnTo>
                  <a:lnTo>
                    <a:pt x="1147" y="1437"/>
                  </a:lnTo>
                  <a:lnTo>
                    <a:pt x="1189" y="1430"/>
                  </a:lnTo>
                  <a:lnTo>
                    <a:pt x="1234" y="1422"/>
                  </a:lnTo>
                  <a:lnTo>
                    <a:pt x="1257" y="1419"/>
                  </a:lnTo>
                  <a:lnTo>
                    <a:pt x="1280" y="1416"/>
                  </a:lnTo>
                  <a:lnTo>
                    <a:pt x="1326" y="1411"/>
                  </a:lnTo>
                  <a:lnTo>
                    <a:pt x="1370" y="1407"/>
                  </a:lnTo>
                  <a:lnTo>
                    <a:pt x="1414" y="1404"/>
                  </a:lnTo>
                  <a:lnTo>
                    <a:pt x="1459" y="1402"/>
                  </a:lnTo>
                  <a:lnTo>
                    <a:pt x="1503" y="1401"/>
                  </a:lnTo>
                  <a:lnTo>
                    <a:pt x="1546" y="1400"/>
                  </a:lnTo>
                  <a:lnTo>
                    <a:pt x="1580" y="1400"/>
                  </a:lnTo>
                  <a:lnTo>
                    <a:pt x="1613" y="1401"/>
                  </a:lnTo>
                  <a:lnTo>
                    <a:pt x="1647" y="1402"/>
                  </a:lnTo>
                  <a:lnTo>
                    <a:pt x="1680" y="1404"/>
                  </a:lnTo>
                  <a:lnTo>
                    <a:pt x="1713" y="1406"/>
                  </a:lnTo>
                  <a:lnTo>
                    <a:pt x="1746" y="1409"/>
                  </a:lnTo>
                  <a:lnTo>
                    <a:pt x="1763" y="1410"/>
                  </a:lnTo>
                  <a:lnTo>
                    <a:pt x="1779" y="1412"/>
                  </a:lnTo>
                  <a:lnTo>
                    <a:pt x="1811" y="1415"/>
                  </a:lnTo>
                  <a:lnTo>
                    <a:pt x="1843" y="1418"/>
                  </a:lnTo>
                  <a:lnTo>
                    <a:pt x="1875" y="1423"/>
                  </a:lnTo>
                  <a:lnTo>
                    <a:pt x="1907" y="1427"/>
                  </a:lnTo>
                  <a:lnTo>
                    <a:pt x="1938" y="1433"/>
                  </a:lnTo>
                  <a:lnTo>
                    <a:pt x="2001" y="1443"/>
                  </a:lnTo>
                  <a:lnTo>
                    <a:pt x="2063" y="1454"/>
                  </a:lnTo>
                  <a:lnTo>
                    <a:pt x="2124" y="1467"/>
                  </a:lnTo>
                  <a:lnTo>
                    <a:pt x="2185" y="1480"/>
                  </a:lnTo>
                  <a:lnTo>
                    <a:pt x="2245" y="1495"/>
                  </a:lnTo>
                  <a:lnTo>
                    <a:pt x="2304" y="1510"/>
                  </a:lnTo>
                  <a:lnTo>
                    <a:pt x="2363" y="1525"/>
                  </a:lnTo>
                  <a:lnTo>
                    <a:pt x="2421" y="1541"/>
                  </a:lnTo>
                  <a:lnTo>
                    <a:pt x="2478" y="1557"/>
                  </a:lnTo>
                  <a:lnTo>
                    <a:pt x="2536" y="1573"/>
                  </a:lnTo>
                  <a:lnTo>
                    <a:pt x="2647" y="1605"/>
                  </a:lnTo>
                  <a:lnTo>
                    <a:pt x="2758" y="1637"/>
                  </a:lnTo>
                  <a:lnTo>
                    <a:pt x="2813" y="1651"/>
                  </a:lnTo>
                  <a:lnTo>
                    <a:pt x="2867" y="1666"/>
                  </a:lnTo>
                  <a:lnTo>
                    <a:pt x="2921" y="1679"/>
                  </a:lnTo>
                  <a:lnTo>
                    <a:pt x="2975" y="1692"/>
                  </a:lnTo>
                  <a:lnTo>
                    <a:pt x="3028" y="1704"/>
                  </a:lnTo>
                  <a:lnTo>
                    <a:pt x="3055" y="1709"/>
                  </a:lnTo>
                  <a:lnTo>
                    <a:pt x="3081" y="1714"/>
                  </a:lnTo>
                  <a:lnTo>
                    <a:pt x="3134" y="1723"/>
                  </a:lnTo>
                  <a:lnTo>
                    <a:pt x="3160" y="1727"/>
                  </a:lnTo>
                  <a:lnTo>
                    <a:pt x="3187" y="1731"/>
                  </a:lnTo>
                  <a:lnTo>
                    <a:pt x="3213" y="1734"/>
                  </a:lnTo>
                  <a:lnTo>
                    <a:pt x="3239" y="1737"/>
                  </a:lnTo>
                  <a:lnTo>
                    <a:pt x="3292" y="1742"/>
                  </a:lnTo>
                  <a:lnTo>
                    <a:pt x="3317" y="1743"/>
                  </a:lnTo>
                  <a:lnTo>
                    <a:pt x="3343" y="1744"/>
                  </a:lnTo>
                  <a:lnTo>
                    <a:pt x="3370" y="1745"/>
                  </a:lnTo>
                  <a:lnTo>
                    <a:pt x="3395" y="1745"/>
                  </a:lnTo>
                  <a:lnTo>
                    <a:pt x="3430" y="1745"/>
                  </a:lnTo>
                  <a:lnTo>
                    <a:pt x="3463" y="1744"/>
                  </a:lnTo>
                  <a:lnTo>
                    <a:pt x="3497" y="1741"/>
                  </a:lnTo>
                  <a:lnTo>
                    <a:pt x="3531" y="1738"/>
                  </a:lnTo>
                  <a:lnTo>
                    <a:pt x="3562" y="1735"/>
                  </a:lnTo>
                  <a:lnTo>
                    <a:pt x="3591" y="1731"/>
                  </a:lnTo>
                  <a:lnTo>
                    <a:pt x="3621" y="1726"/>
                  </a:lnTo>
                  <a:lnTo>
                    <a:pt x="3650" y="1722"/>
                  </a:lnTo>
                  <a:lnTo>
                    <a:pt x="3679" y="1717"/>
                  </a:lnTo>
                  <a:lnTo>
                    <a:pt x="3707" y="1711"/>
                  </a:lnTo>
                  <a:lnTo>
                    <a:pt x="3735" y="1705"/>
                  </a:lnTo>
                  <a:lnTo>
                    <a:pt x="3763" y="1699"/>
                  </a:lnTo>
                  <a:lnTo>
                    <a:pt x="3790" y="1692"/>
                  </a:lnTo>
                  <a:lnTo>
                    <a:pt x="3818" y="1685"/>
                  </a:lnTo>
                  <a:lnTo>
                    <a:pt x="3844" y="1677"/>
                  </a:lnTo>
                  <a:lnTo>
                    <a:pt x="3872" y="1669"/>
                  </a:lnTo>
                  <a:lnTo>
                    <a:pt x="3898" y="1661"/>
                  </a:lnTo>
                  <a:lnTo>
                    <a:pt x="3923" y="1653"/>
                  </a:lnTo>
                  <a:lnTo>
                    <a:pt x="3950" y="1644"/>
                  </a:lnTo>
                  <a:lnTo>
                    <a:pt x="3975" y="1635"/>
                  </a:lnTo>
                  <a:lnTo>
                    <a:pt x="4001" y="1625"/>
                  </a:lnTo>
                  <a:lnTo>
                    <a:pt x="4025" y="1614"/>
                  </a:lnTo>
                  <a:lnTo>
                    <a:pt x="4075" y="1593"/>
                  </a:lnTo>
                  <a:lnTo>
                    <a:pt x="4099" y="1582"/>
                  </a:lnTo>
                  <a:lnTo>
                    <a:pt x="4123" y="1571"/>
                  </a:lnTo>
                  <a:lnTo>
                    <a:pt x="4147" y="1560"/>
                  </a:lnTo>
                  <a:lnTo>
                    <a:pt x="4170" y="1547"/>
                  </a:lnTo>
                  <a:lnTo>
                    <a:pt x="4194" y="1535"/>
                  </a:lnTo>
                  <a:lnTo>
                    <a:pt x="4217" y="1522"/>
                  </a:lnTo>
                  <a:lnTo>
                    <a:pt x="4240" y="1509"/>
                  </a:lnTo>
                  <a:lnTo>
                    <a:pt x="4264" y="1496"/>
                  </a:lnTo>
                  <a:lnTo>
                    <a:pt x="4286" y="1482"/>
                  </a:lnTo>
                  <a:lnTo>
                    <a:pt x="4308" y="1468"/>
                  </a:lnTo>
                  <a:lnTo>
                    <a:pt x="4331" y="1454"/>
                  </a:lnTo>
                  <a:lnTo>
                    <a:pt x="4353" y="1439"/>
                  </a:lnTo>
                  <a:lnTo>
                    <a:pt x="4398" y="1409"/>
                  </a:lnTo>
                  <a:lnTo>
                    <a:pt x="4419" y="1394"/>
                  </a:lnTo>
                  <a:lnTo>
                    <a:pt x="4441" y="1378"/>
                  </a:lnTo>
                  <a:lnTo>
                    <a:pt x="4484" y="1345"/>
                  </a:lnTo>
                  <a:lnTo>
                    <a:pt x="4527" y="1312"/>
                  </a:lnTo>
                  <a:lnTo>
                    <a:pt x="4570" y="1277"/>
                  </a:lnTo>
                  <a:lnTo>
                    <a:pt x="4612" y="1242"/>
                  </a:lnTo>
                  <a:lnTo>
                    <a:pt x="4654" y="1205"/>
                  </a:lnTo>
                  <a:lnTo>
                    <a:pt x="4695" y="1167"/>
                  </a:lnTo>
                  <a:lnTo>
                    <a:pt x="4738" y="1129"/>
                  </a:lnTo>
                  <a:lnTo>
                    <a:pt x="4780" y="1089"/>
                  </a:lnTo>
                  <a:lnTo>
                    <a:pt x="4800" y="1070"/>
                  </a:lnTo>
                  <a:lnTo>
                    <a:pt x="4821" y="1050"/>
                  </a:lnTo>
                  <a:lnTo>
                    <a:pt x="4863" y="1008"/>
                  </a:lnTo>
                  <a:lnTo>
                    <a:pt x="4905" y="966"/>
                  </a:lnTo>
                  <a:lnTo>
                    <a:pt x="4947" y="923"/>
                  </a:lnTo>
                  <a:lnTo>
                    <a:pt x="5033" y="834"/>
                  </a:lnTo>
                  <a:lnTo>
                    <a:pt x="5052" y="814"/>
                  </a:lnTo>
                  <a:lnTo>
                    <a:pt x="5071" y="793"/>
                  </a:lnTo>
                  <a:lnTo>
                    <a:pt x="5091" y="771"/>
                  </a:lnTo>
                  <a:lnTo>
                    <a:pt x="5110" y="749"/>
                  </a:lnTo>
                  <a:lnTo>
                    <a:pt x="5148" y="702"/>
                  </a:lnTo>
                  <a:lnTo>
                    <a:pt x="5167" y="678"/>
                  </a:lnTo>
                  <a:lnTo>
                    <a:pt x="5185" y="653"/>
                  </a:lnTo>
                  <a:lnTo>
                    <a:pt x="5223" y="604"/>
                  </a:lnTo>
                  <a:lnTo>
                    <a:pt x="5241" y="578"/>
                  </a:lnTo>
                  <a:lnTo>
                    <a:pt x="5260" y="552"/>
                  </a:lnTo>
                  <a:lnTo>
                    <a:pt x="5297" y="499"/>
                  </a:lnTo>
                  <a:lnTo>
                    <a:pt x="5333" y="445"/>
                  </a:lnTo>
                  <a:lnTo>
                    <a:pt x="5370" y="390"/>
                  </a:lnTo>
                  <a:lnTo>
                    <a:pt x="5407" y="335"/>
                  </a:lnTo>
                  <a:lnTo>
                    <a:pt x="5478" y="223"/>
                  </a:lnTo>
                  <a:lnTo>
                    <a:pt x="5550" y="111"/>
                  </a:lnTo>
                  <a:lnTo>
                    <a:pt x="5621" y="0"/>
                  </a:lnTo>
                  <a:lnTo>
                    <a:pt x="5621" y="614"/>
                  </a:lnTo>
                  <a:lnTo>
                    <a:pt x="5621" y="1227"/>
                  </a:lnTo>
                  <a:lnTo>
                    <a:pt x="5586" y="1263"/>
                  </a:lnTo>
                  <a:lnTo>
                    <a:pt x="5548" y="1300"/>
                  </a:lnTo>
                  <a:lnTo>
                    <a:pt x="5508" y="1338"/>
                  </a:lnTo>
                  <a:lnTo>
                    <a:pt x="5487" y="1357"/>
                  </a:lnTo>
                  <a:lnTo>
                    <a:pt x="5466" y="1378"/>
                  </a:lnTo>
                  <a:lnTo>
                    <a:pt x="5420" y="1418"/>
                  </a:lnTo>
                  <a:lnTo>
                    <a:pt x="5372" y="1460"/>
                  </a:lnTo>
                  <a:lnTo>
                    <a:pt x="5320" y="1503"/>
                  </a:lnTo>
                  <a:lnTo>
                    <a:pt x="5266" y="1547"/>
                  </a:lnTo>
                  <a:lnTo>
                    <a:pt x="5230" y="1576"/>
                  </a:lnTo>
                  <a:lnTo>
                    <a:pt x="5194" y="1603"/>
                  </a:lnTo>
                  <a:lnTo>
                    <a:pt x="5158" y="1629"/>
                  </a:lnTo>
                  <a:lnTo>
                    <a:pt x="5121" y="1654"/>
                  </a:lnTo>
                  <a:lnTo>
                    <a:pt x="5085" y="1677"/>
                  </a:lnTo>
                  <a:lnTo>
                    <a:pt x="5047" y="1701"/>
                  </a:lnTo>
                  <a:lnTo>
                    <a:pt x="5010" y="1722"/>
                  </a:lnTo>
                  <a:lnTo>
                    <a:pt x="4974" y="1742"/>
                  </a:lnTo>
                  <a:lnTo>
                    <a:pt x="4936" y="1762"/>
                  </a:lnTo>
                  <a:lnTo>
                    <a:pt x="4899" y="1780"/>
                  </a:lnTo>
                  <a:lnTo>
                    <a:pt x="4861" y="1797"/>
                  </a:lnTo>
                  <a:lnTo>
                    <a:pt x="4824" y="1814"/>
                  </a:lnTo>
                  <a:lnTo>
                    <a:pt x="4787" y="1830"/>
                  </a:lnTo>
                  <a:lnTo>
                    <a:pt x="4749" y="1844"/>
                  </a:lnTo>
                  <a:lnTo>
                    <a:pt x="4711" y="1857"/>
                  </a:lnTo>
                  <a:lnTo>
                    <a:pt x="4673" y="1870"/>
                  </a:lnTo>
                  <a:lnTo>
                    <a:pt x="4636" y="1882"/>
                  </a:lnTo>
                  <a:lnTo>
                    <a:pt x="4598" y="1893"/>
                  </a:lnTo>
                  <a:lnTo>
                    <a:pt x="4560" y="1902"/>
                  </a:lnTo>
                  <a:lnTo>
                    <a:pt x="4522" y="1911"/>
                  </a:lnTo>
                  <a:lnTo>
                    <a:pt x="4484" y="1920"/>
                  </a:lnTo>
                  <a:lnTo>
                    <a:pt x="4447" y="1927"/>
                  </a:lnTo>
                  <a:lnTo>
                    <a:pt x="4408" y="1933"/>
                  </a:lnTo>
                  <a:lnTo>
                    <a:pt x="4370" y="1940"/>
                  </a:lnTo>
                  <a:lnTo>
                    <a:pt x="4333" y="1945"/>
                  </a:lnTo>
                  <a:lnTo>
                    <a:pt x="4294" y="1949"/>
                  </a:lnTo>
                  <a:lnTo>
                    <a:pt x="4257" y="1953"/>
                  </a:lnTo>
                  <a:lnTo>
                    <a:pt x="4219" y="1956"/>
                  </a:lnTo>
                  <a:lnTo>
                    <a:pt x="4181" y="1958"/>
                  </a:lnTo>
                  <a:lnTo>
                    <a:pt x="4144" y="1960"/>
                  </a:lnTo>
                  <a:lnTo>
                    <a:pt x="4106" y="1961"/>
                  </a:lnTo>
                  <a:lnTo>
                    <a:pt x="4069" y="1961"/>
                  </a:lnTo>
                  <a:lnTo>
                    <a:pt x="4036" y="1961"/>
                  </a:lnTo>
                  <a:lnTo>
                    <a:pt x="4004" y="1960"/>
                  </a:lnTo>
                  <a:lnTo>
                    <a:pt x="3972" y="1959"/>
                  </a:lnTo>
                  <a:lnTo>
                    <a:pt x="3940" y="1957"/>
                  </a:lnTo>
                  <a:lnTo>
                    <a:pt x="3907" y="1956"/>
                  </a:lnTo>
                  <a:lnTo>
                    <a:pt x="3876" y="1953"/>
                  </a:lnTo>
                  <a:lnTo>
                    <a:pt x="3844" y="1951"/>
                  </a:lnTo>
                  <a:lnTo>
                    <a:pt x="3812" y="1948"/>
                  </a:lnTo>
                  <a:lnTo>
                    <a:pt x="3780" y="1944"/>
                  </a:lnTo>
                  <a:lnTo>
                    <a:pt x="3749" y="1940"/>
                  </a:lnTo>
                  <a:lnTo>
                    <a:pt x="3717" y="1935"/>
                  </a:lnTo>
                  <a:lnTo>
                    <a:pt x="3686" y="1931"/>
                  </a:lnTo>
                  <a:lnTo>
                    <a:pt x="3655" y="1926"/>
                  </a:lnTo>
                  <a:lnTo>
                    <a:pt x="3624" y="1921"/>
                  </a:lnTo>
                  <a:lnTo>
                    <a:pt x="3562" y="1910"/>
                  </a:lnTo>
                  <a:lnTo>
                    <a:pt x="3531" y="1905"/>
                  </a:lnTo>
                  <a:lnTo>
                    <a:pt x="3501" y="1899"/>
                  </a:lnTo>
                  <a:lnTo>
                    <a:pt x="3441" y="1886"/>
                  </a:lnTo>
                  <a:lnTo>
                    <a:pt x="3381" y="1871"/>
                  </a:lnTo>
                  <a:lnTo>
                    <a:pt x="3321" y="1856"/>
                  </a:lnTo>
                  <a:lnTo>
                    <a:pt x="3263" y="1841"/>
                  </a:lnTo>
                  <a:lnTo>
                    <a:pt x="3205" y="1826"/>
                  </a:lnTo>
                  <a:lnTo>
                    <a:pt x="3148" y="1808"/>
                  </a:lnTo>
                  <a:lnTo>
                    <a:pt x="3092" y="1792"/>
                  </a:lnTo>
                  <a:lnTo>
                    <a:pt x="3032" y="1774"/>
                  </a:lnTo>
                  <a:lnTo>
                    <a:pt x="2971" y="1756"/>
                  </a:lnTo>
                  <a:lnTo>
                    <a:pt x="2909" y="1737"/>
                  </a:lnTo>
                  <a:lnTo>
                    <a:pt x="2846" y="1720"/>
                  </a:lnTo>
                  <a:lnTo>
                    <a:pt x="2813" y="1712"/>
                  </a:lnTo>
                  <a:lnTo>
                    <a:pt x="2781" y="1704"/>
                  </a:lnTo>
                  <a:lnTo>
                    <a:pt x="2747" y="1696"/>
                  </a:lnTo>
                  <a:lnTo>
                    <a:pt x="2714" y="1688"/>
                  </a:lnTo>
                  <a:lnTo>
                    <a:pt x="2681" y="1679"/>
                  </a:lnTo>
                  <a:lnTo>
                    <a:pt x="2647" y="1672"/>
                  </a:lnTo>
                  <a:lnTo>
                    <a:pt x="2579" y="1658"/>
                  </a:lnTo>
                  <a:lnTo>
                    <a:pt x="2510" y="1645"/>
                  </a:lnTo>
                  <a:lnTo>
                    <a:pt x="2440" y="1633"/>
                  </a:lnTo>
                  <a:lnTo>
                    <a:pt x="2406" y="1628"/>
                  </a:lnTo>
                  <a:lnTo>
                    <a:pt x="2370" y="1623"/>
                  </a:lnTo>
                  <a:lnTo>
                    <a:pt x="2335" y="1618"/>
                  </a:lnTo>
                  <a:lnTo>
                    <a:pt x="2299" y="1613"/>
                  </a:lnTo>
                  <a:lnTo>
                    <a:pt x="2263" y="1610"/>
                  </a:lnTo>
                  <a:lnTo>
                    <a:pt x="2228" y="1606"/>
                  </a:lnTo>
                  <a:lnTo>
                    <a:pt x="2191" y="1604"/>
                  </a:lnTo>
                  <a:lnTo>
                    <a:pt x="2155" y="1601"/>
                  </a:lnTo>
                  <a:lnTo>
                    <a:pt x="2119" y="1599"/>
                  </a:lnTo>
                  <a:lnTo>
                    <a:pt x="2083" y="1598"/>
                  </a:lnTo>
                  <a:lnTo>
                    <a:pt x="2046" y="1597"/>
                  </a:lnTo>
                  <a:lnTo>
                    <a:pt x="2009" y="1597"/>
                  </a:lnTo>
                  <a:lnTo>
                    <a:pt x="1966" y="1597"/>
                  </a:lnTo>
                  <a:lnTo>
                    <a:pt x="1922" y="1599"/>
                  </a:lnTo>
                  <a:lnTo>
                    <a:pt x="1878" y="1601"/>
                  </a:lnTo>
                  <a:lnTo>
                    <a:pt x="1835" y="1604"/>
                  </a:lnTo>
                  <a:lnTo>
                    <a:pt x="1791" y="1607"/>
                  </a:lnTo>
                  <a:lnTo>
                    <a:pt x="1747" y="1612"/>
                  </a:lnTo>
                  <a:lnTo>
                    <a:pt x="1704" y="1618"/>
                  </a:lnTo>
                  <a:lnTo>
                    <a:pt x="1660" y="1626"/>
                  </a:lnTo>
                  <a:lnTo>
                    <a:pt x="1615" y="1633"/>
                  </a:lnTo>
                  <a:lnTo>
                    <a:pt x="1572" y="1642"/>
                  </a:lnTo>
                  <a:lnTo>
                    <a:pt x="1528" y="1652"/>
                  </a:lnTo>
                  <a:lnTo>
                    <a:pt x="1506" y="1657"/>
                  </a:lnTo>
                  <a:lnTo>
                    <a:pt x="1484" y="1663"/>
                  </a:lnTo>
                  <a:lnTo>
                    <a:pt x="1462" y="1669"/>
                  </a:lnTo>
                  <a:lnTo>
                    <a:pt x="1441" y="1675"/>
                  </a:lnTo>
                  <a:lnTo>
                    <a:pt x="1418" y="1681"/>
                  </a:lnTo>
                  <a:lnTo>
                    <a:pt x="1397" y="1689"/>
                  </a:lnTo>
                  <a:lnTo>
                    <a:pt x="1375" y="1696"/>
                  </a:lnTo>
                  <a:lnTo>
                    <a:pt x="1353" y="1704"/>
                  </a:lnTo>
                  <a:lnTo>
                    <a:pt x="1309" y="1719"/>
                  </a:lnTo>
                  <a:lnTo>
                    <a:pt x="1288" y="1727"/>
                  </a:lnTo>
                  <a:lnTo>
                    <a:pt x="1267" y="1736"/>
                  </a:lnTo>
                  <a:lnTo>
                    <a:pt x="1245" y="1745"/>
                  </a:lnTo>
                  <a:lnTo>
                    <a:pt x="1224" y="1755"/>
                  </a:lnTo>
                  <a:lnTo>
                    <a:pt x="1204" y="1765"/>
                  </a:lnTo>
                  <a:lnTo>
                    <a:pt x="1183" y="1775"/>
                  </a:lnTo>
                  <a:lnTo>
                    <a:pt x="1142" y="1796"/>
                  </a:lnTo>
                  <a:lnTo>
                    <a:pt x="1101" y="1819"/>
                  </a:lnTo>
                  <a:lnTo>
                    <a:pt x="1061" y="1842"/>
                  </a:lnTo>
                  <a:lnTo>
                    <a:pt x="1021" y="1866"/>
                  </a:lnTo>
                  <a:lnTo>
                    <a:pt x="981" y="1892"/>
                  </a:lnTo>
                  <a:lnTo>
                    <a:pt x="942" y="1919"/>
                  </a:lnTo>
                  <a:lnTo>
                    <a:pt x="903" y="1947"/>
                  </a:lnTo>
                  <a:lnTo>
                    <a:pt x="864" y="1975"/>
                  </a:lnTo>
                  <a:lnTo>
                    <a:pt x="825" y="2005"/>
                  </a:lnTo>
                  <a:lnTo>
                    <a:pt x="786" y="2034"/>
                  </a:lnTo>
                  <a:lnTo>
                    <a:pt x="748" y="2066"/>
                  </a:lnTo>
                  <a:lnTo>
                    <a:pt x="709" y="2096"/>
                  </a:lnTo>
                  <a:lnTo>
                    <a:pt x="669" y="2129"/>
                  </a:lnTo>
                  <a:lnTo>
                    <a:pt x="592" y="2194"/>
                  </a:lnTo>
                  <a:lnTo>
                    <a:pt x="513" y="2260"/>
                  </a:lnTo>
                  <a:lnTo>
                    <a:pt x="433" y="2327"/>
                  </a:lnTo>
                  <a:lnTo>
                    <a:pt x="350" y="2394"/>
                  </a:lnTo>
                  <a:lnTo>
                    <a:pt x="310" y="2427"/>
                  </a:lnTo>
                  <a:lnTo>
                    <a:pt x="267" y="2461"/>
                  </a:lnTo>
                  <a:lnTo>
                    <a:pt x="225" y="2494"/>
                  </a:lnTo>
                  <a:lnTo>
                    <a:pt x="181" y="2528"/>
                  </a:lnTo>
                  <a:lnTo>
                    <a:pt x="159" y="2544"/>
                  </a:lnTo>
                  <a:lnTo>
                    <a:pt x="137" y="2560"/>
                  </a:lnTo>
                  <a:lnTo>
                    <a:pt x="92" y="2593"/>
                  </a:lnTo>
                  <a:lnTo>
                    <a:pt x="69" y="2609"/>
                  </a:lnTo>
                  <a:lnTo>
                    <a:pt x="47" y="2625"/>
                  </a:lnTo>
                  <a:lnTo>
                    <a:pt x="23" y="2642"/>
                  </a:lnTo>
                  <a:lnTo>
                    <a:pt x="0" y="2657"/>
                  </a:lnTo>
                  <a:close/>
                </a:path>
              </a:pathLst>
            </a:custGeom>
            <a:gradFill rotWithShape="0">
              <a:gsLst>
                <a:gs pos="0">
                  <a:srgbClr val="FEF8BA"/>
                </a:gs>
                <a:gs pos="100000">
                  <a:srgbClr val="FCF0B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i-FI" dirty="0" smtClean="0">
                <a:solidFill>
                  <a:srgbClr val="616365"/>
                </a:solidFill>
                <a:ea typeface="+mn-ea"/>
              </a:endParaRPr>
            </a:p>
          </p:txBody>
        </p:sp>
        <p:sp>
          <p:nvSpPr>
            <p:cNvPr id="3094" name="Freeform 22"/>
            <p:cNvSpPr>
              <a:spLocks/>
            </p:cNvSpPr>
            <p:nvPr userDrawn="1"/>
          </p:nvSpPr>
          <p:spPr bwMode="auto">
            <a:xfrm>
              <a:off x="203" y="3046"/>
              <a:ext cx="5466" cy="1178"/>
            </a:xfrm>
            <a:custGeom>
              <a:avLst/>
              <a:gdLst>
                <a:gd name="T0" fmla="*/ 41 w 5466"/>
                <a:gd name="T1" fmla="*/ 1157 h 1178"/>
                <a:gd name="T2" fmla="*/ 171 w 5466"/>
                <a:gd name="T3" fmla="*/ 1081 h 1178"/>
                <a:gd name="T4" fmla="*/ 331 w 5466"/>
                <a:gd name="T5" fmla="*/ 967 h 1178"/>
                <a:gd name="T6" fmla="*/ 663 w 5466"/>
                <a:gd name="T7" fmla="*/ 700 h 1178"/>
                <a:gd name="T8" fmla="*/ 907 w 5466"/>
                <a:gd name="T9" fmla="*/ 516 h 1178"/>
                <a:gd name="T10" fmla="*/ 1154 w 5466"/>
                <a:gd name="T11" fmla="*/ 355 h 1178"/>
                <a:gd name="T12" fmla="*/ 1334 w 5466"/>
                <a:gd name="T13" fmla="*/ 257 h 1178"/>
                <a:gd name="T14" fmla="*/ 1528 w 5466"/>
                <a:gd name="T15" fmla="*/ 169 h 1178"/>
                <a:gd name="T16" fmla="*/ 1700 w 5466"/>
                <a:gd name="T17" fmla="*/ 107 h 1178"/>
                <a:gd name="T18" fmla="*/ 1888 w 5466"/>
                <a:gd name="T19" fmla="*/ 56 h 1178"/>
                <a:gd name="T20" fmla="*/ 2075 w 5466"/>
                <a:gd name="T21" fmla="*/ 22 h 1178"/>
                <a:gd name="T22" fmla="*/ 2253 w 5466"/>
                <a:gd name="T23" fmla="*/ 6 h 1178"/>
                <a:gd name="T24" fmla="*/ 2439 w 5466"/>
                <a:gd name="T25" fmla="*/ 5 h 1178"/>
                <a:gd name="T26" fmla="*/ 2639 w 5466"/>
                <a:gd name="T27" fmla="*/ 23 h 1178"/>
                <a:gd name="T28" fmla="*/ 2824 w 5466"/>
                <a:gd name="T29" fmla="*/ 55 h 1178"/>
                <a:gd name="T30" fmla="*/ 2994 w 5466"/>
                <a:gd name="T31" fmla="*/ 98 h 1178"/>
                <a:gd name="T32" fmla="*/ 3261 w 5466"/>
                <a:gd name="T33" fmla="*/ 185 h 1178"/>
                <a:gd name="T34" fmla="*/ 3621 w 5466"/>
                <a:gd name="T35" fmla="*/ 312 h 1178"/>
                <a:gd name="T36" fmla="*/ 3808 w 5466"/>
                <a:gd name="T37" fmla="*/ 367 h 1178"/>
                <a:gd name="T38" fmla="*/ 3947 w 5466"/>
                <a:gd name="T39" fmla="*/ 399 h 1178"/>
                <a:gd name="T40" fmla="*/ 4094 w 5466"/>
                <a:gd name="T41" fmla="*/ 421 h 1178"/>
                <a:gd name="T42" fmla="*/ 4254 w 5466"/>
                <a:gd name="T43" fmla="*/ 432 h 1178"/>
                <a:gd name="T44" fmla="*/ 4445 w 5466"/>
                <a:gd name="T45" fmla="*/ 430 h 1178"/>
                <a:gd name="T46" fmla="*/ 4595 w 5466"/>
                <a:gd name="T47" fmla="*/ 417 h 1178"/>
                <a:gd name="T48" fmla="*/ 4727 w 5466"/>
                <a:gd name="T49" fmla="*/ 390 h 1178"/>
                <a:gd name="T50" fmla="*/ 4880 w 5466"/>
                <a:gd name="T51" fmla="*/ 337 h 1178"/>
                <a:gd name="T52" fmla="*/ 5065 w 5466"/>
                <a:gd name="T53" fmla="*/ 251 h 1178"/>
                <a:gd name="T54" fmla="*/ 5230 w 5466"/>
                <a:gd name="T55" fmla="*/ 159 h 1178"/>
                <a:gd name="T56" fmla="*/ 5417 w 5466"/>
                <a:gd name="T57" fmla="*/ 36 h 1178"/>
                <a:gd name="T58" fmla="*/ 5380 w 5466"/>
                <a:gd name="T59" fmla="*/ 69 h 1178"/>
                <a:gd name="T60" fmla="*/ 5217 w 5466"/>
                <a:gd name="T61" fmla="*/ 179 h 1178"/>
                <a:gd name="T62" fmla="*/ 5029 w 5466"/>
                <a:gd name="T63" fmla="*/ 284 h 1178"/>
                <a:gd name="T64" fmla="*/ 4852 w 5466"/>
                <a:gd name="T65" fmla="*/ 363 h 1178"/>
                <a:gd name="T66" fmla="*/ 4681 w 5466"/>
                <a:gd name="T67" fmla="*/ 420 h 1178"/>
                <a:gd name="T68" fmla="*/ 4552 w 5466"/>
                <a:gd name="T69" fmla="*/ 451 h 1178"/>
                <a:gd name="T70" fmla="*/ 4418 w 5466"/>
                <a:gd name="T71" fmla="*/ 469 h 1178"/>
                <a:gd name="T72" fmla="*/ 4232 w 5466"/>
                <a:gd name="T73" fmla="*/ 477 h 1178"/>
                <a:gd name="T74" fmla="*/ 4031 w 5466"/>
                <a:gd name="T75" fmla="*/ 466 h 1178"/>
                <a:gd name="T76" fmla="*/ 3838 w 5466"/>
                <a:gd name="T77" fmla="*/ 434 h 1178"/>
                <a:gd name="T78" fmla="*/ 3456 w 5466"/>
                <a:gd name="T79" fmla="*/ 359 h 1178"/>
                <a:gd name="T80" fmla="*/ 3051 w 5466"/>
                <a:gd name="T81" fmla="*/ 288 h 1178"/>
                <a:gd name="T82" fmla="*/ 2803 w 5466"/>
                <a:gd name="T83" fmla="*/ 261 h 1178"/>
                <a:gd name="T84" fmla="*/ 2608 w 5466"/>
                <a:gd name="T85" fmla="*/ 256 h 1178"/>
                <a:gd name="T86" fmla="*/ 2439 w 5466"/>
                <a:gd name="T87" fmla="*/ 270 h 1178"/>
                <a:gd name="T88" fmla="*/ 2322 w 5466"/>
                <a:gd name="T89" fmla="*/ 293 h 1178"/>
                <a:gd name="T90" fmla="*/ 2169 w 5466"/>
                <a:gd name="T91" fmla="*/ 341 h 1178"/>
                <a:gd name="T92" fmla="*/ 2010 w 5466"/>
                <a:gd name="T93" fmla="*/ 409 h 1178"/>
                <a:gd name="T94" fmla="*/ 1841 w 5466"/>
                <a:gd name="T95" fmla="*/ 504 h 1178"/>
                <a:gd name="T96" fmla="*/ 1738 w 5466"/>
                <a:gd name="T97" fmla="*/ 575 h 1178"/>
                <a:gd name="T98" fmla="*/ 1592 w 5466"/>
                <a:gd name="T99" fmla="*/ 688 h 1178"/>
                <a:gd name="T100" fmla="*/ 1212 w 5466"/>
                <a:gd name="T101" fmla="*/ 1001 h 1178"/>
                <a:gd name="T102" fmla="*/ 1044 w 5466"/>
                <a:gd name="T103" fmla="*/ 1132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466" h="1178">
                  <a:moveTo>
                    <a:pt x="982" y="1178"/>
                  </a:moveTo>
                  <a:lnTo>
                    <a:pt x="491" y="1178"/>
                  </a:lnTo>
                  <a:lnTo>
                    <a:pt x="0" y="1178"/>
                  </a:lnTo>
                  <a:lnTo>
                    <a:pt x="20" y="1168"/>
                  </a:lnTo>
                  <a:lnTo>
                    <a:pt x="41" y="1157"/>
                  </a:lnTo>
                  <a:lnTo>
                    <a:pt x="79" y="1135"/>
                  </a:lnTo>
                  <a:lnTo>
                    <a:pt x="99" y="1124"/>
                  </a:lnTo>
                  <a:lnTo>
                    <a:pt x="118" y="1113"/>
                  </a:lnTo>
                  <a:lnTo>
                    <a:pt x="155" y="1092"/>
                  </a:lnTo>
                  <a:lnTo>
                    <a:pt x="171" y="1081"/>
                  </a:lnTo>
                  <a:lnTo>
                    <a:pt x="188" y="1070"/>
                  </a:lnTo>
                  <a:lnTo>
                    <a:pt x="223" y="1047"/>
                  </a:lnTo>
                  <a:lnTo>
                    <a:pt x="257" y="1022"/>
                  </a:lnTo>
                  <a:lnTo>
                    <a:pt x="294" y="995"/>
                  </a:lnTo>
                  <a:lnTo>
                    <a:pt x="331" y="967"/>
                  </a:lnTo>
                  <a:lnTo>
                    <a:pt x="369" y="937"/>
                  </a:lnTo>
                  <a:lnTo>
                    <a:pt x="448" y="874"/>
                  </a:lnTo>
                  <a:lnTo>
                    <a:pt x="530" y="807"/>
                  </a:lnTo>
                  <a:lnTo>
                    <a:pt x="618" y="736"/>
                  </a:lnTo>
                  <a:lnTo>
                    <a:pt x="663" y="700"/>
                  </a:lnTo>
                  <a:lnTo>
                    <a:pt x="710" y="664"/>
                  </a:lnTo>
                  <a:lnTo>
                    <a:pt x="757" y="626"/>
                  </a:lnTo>
                  <a:lnTo>
                    <a:pt x="806" y="590"/>
                  </a:lnTo>
                  <a:lnTo>
                    <a:pt x="857" y="553"/>
                  </a:lnTo>
                  <a:lnTo>
                    <a:pt x="907" y="516"/>
                  </a:lnTo>
                  <a:lnTo>
                    <a:pt x="960" y="479"/>
                  </a:lnTo>
                  <a:lnTo>
                    <a:pt x="1014" y="443"/>
                  </a:lnTo>
                  <a:lnTo>
                    <a:pt x="1069" y="408"/>
                  </a:lnTo>
                  <a:lnTo>
                    <a:pt x="1126" y="372"/>
                  </a:lnTo>
                  <a:lnTo>
                    <a:pt x="1154" y="355"/>
                  </a:lnTo>
                  <a:lnTo>
                    <a:pt x="1184" y="338"/>
                  </a:lnTo>
                  <a:lnTo>
                    <a:pt x="1243" y="305"/>
                  </a:lnTo>
                  <a:lnTo>
                    <a:pt x="1273" y="289"/>
                  </a:lnTo>
                  <a:lnTo>
                    <a:pt x="1304" y="273"/>
                  </a:lnTo>
                  <a:lnTo>
                    <a:pt x="1334" y="257"/>
                  </a:lnTo>
                  <a:lnTo>
                    <a:pt x="1365" y="241"/>
                  </a:lnTo>
                  <a:lnTo>
                    <a:pt x="1429" y="212"/>
                  </a:lnTo>
                  <a:lnTo>
                    <a:pt x="1462" y="197"/>
                  </a:lnTo>
                  <a:lnTo>
                    <a:pt x="1494" y="183"/>
                  </a:lnTo>
                  <a:lnTo>
                    <a:pt x="1528" y="169"/>
                  </a:lnTo>
                  <a:lnTo>
                    <a:pt x="1562" y="156"/>
                  </a:lnTo>
                  <a:lnTo>
                    <a:pt x="1595" y="144"/>
                  </a:lnTo>
                  <a:lnTo>
                    <a:pt x="1630" y="131"/>
                  </a:lnTo>
                  <a:lnTo>
                    <a:pt x="1664" y="119"/>
                  </a:lnTo>
                  <a:lnTo>
                    <a:pt x="1700" y="107"/>
                  </a:lnTo>
                  <a:lnTo>
                    <a:pt x="1735" y="96"/>
                  </a:lnTo>
                  <a:lnTo>
                    <a:pt x="1771" y="86"/>
                  </a:lnTo>
                  <a:lnTo>
                    <a:pt x="1810" y="76"/>
                  </a:lnTo>
                  <a:lnTo>
                    <a:pt x="1849" y="66"/>
                  </a:lnTo>
                  <a:lnTo>
                    <a:pt x="1888" y="56"/>
                  </a:lnTo>
                  <a:lnTo>
                    <a:pt x="1925" y="48"/>
                  </a:lnTo>
                  <a:lnTo>
                    <a:pt x="1964" y="40"/>
                  </a:lnTo>
                  <a:lnTo>
                    <a:pt x="2001" y="34"/>
                  </a:lnTo>
                  <a:lnTo>
                    <a:pt x="2038" y="28"/>
                  </a:lnTo>
                  <a:lnTo>
                    <a:pt x="2075" y="22"/>
                  </a:lnTo>
                  <a:lnTo>
                    <a:pt x="2111" y="18"/>
                  </a:lnTo>
                  <a:lnTo>
                    <a:pt x="2147" y="14"/>
                  </a:lnTo>
                  <a:lnTo>
                    <a:pt x="2183" y="11"/>
                  </a:lnTo>
                  <a:lnTo>
                    <a:pt x="2218" y="8"/>
                  </a:lnTo>
                  <a:lnTo>
                    <a:pt x="2253" y="6"/>
                  </a:lnTo>
                  <a:lnTo>
                    <a:pt x="2288" y="5"/>
                  </a:lnTo>
                  <a:lnTo>
                    <a:pt x="2321" y="4"/>
                  </a:lnTo>
                  <a:lnTo>
                    <a:pt x="2356" y="4"/>
                  </a:lnTo>
                  <a:lnTo>
                    <a:pt x="2398" y="4"/>
                  </a:lnTo>
                  <a:lnTo>
                    <a:pt x="2439" y="5"/>
                  </a:lnTo>
                  <a:lnTo>
                    <a:pt x="2481" y="7"/>
                  </a:lnTo>
                  <a:lnTo>
                    <a:pt x="2522" y="10"/>
                  </a:lnTo>
                  <a:lnTo>
                    <a:pt x="2561" y="14"/>
                  </a:lnTo>
                  <a:lnTo>
                    <a:pt x="2601" y="18"/>
                  </a:lnTo>
                  <a:lnTo>
                    <a:pt x="2639" y="23"/>
                  </a:lnTo>
                  <a:lnTo>
                    <a:pt x="2678" y="28"/>
                  </a:lnTo>
                  <a:lnTo>
                    <a:pt x="2716" y="34"/>
                  </a:lnTo>
                  <a:lnTo>
                    <a:pt x="2752" y="40"/>
                  </a:lnTo>
                  <a:lnTo>
                    <a:pt x="2789" y="47"/>
                  </a:lnTo>
                  <a:lnTo>
                    <a:pt x="2824" y="55"/>
                  </a:lnTo>
                  <a:lnTo>
                    <a:pt x="2860" y="63"/>
                  </a:lnTo>
                  <a:lnTo>
                    <a:pt x="2894" y="72"/>
                  </a:lnTo>
                  <a:lnTo>
                    <a:pt x="2928" y="80"/>
                  </a:lnTo>
                  <a:lnTo>
                    <a:pt x="2961" y="89"/>
                  </a:lnTo>
                  <a:lnTo>
                    <a:pt x="2994" y="98"/>
                  </a:lnTo>
                  <a:lnTo>
                    <a:pt x="3026" y="107"/>
                  </a:lnTo>
                  <a:lnTo>
                    <a:pt x="3088" y="126"/>
                  </a:lnTo>
                  <a:lnTo>
                    <a:pt x="3148" y="147"/>
                  </a:lnTo>
                  <a:lnTo>
                    <a:pt x="3206" y="166"/>
                  </a:lnTo>
                  <a:lnTo>
                    <a:pt x="3261" y="185"/>
                  </a:lnTo>
                  <a:lnTo>
                    <a:pt x="3314" y="205"/>
                  </a:lnTo>
                  <a:lnTo>
                    <a:pt x="3411" y="240"/>
                  </a:lnTo>
                  <a:lnTo>
                    <a:pt x="3516" y="277"/>
                  </a:lnTo>
                  <a:lnTo>
                    <a:pt x="3569" y="295"/>
                  </a:lnTo>
                  <a:lnTo>
                    <a:pt x="3621" y="312"/>
                  </a:lnTo>
                  <a:lnTo>
                    <a:pt x="3674" y="330"/>
                  </a:lnTo>
                  <a:lnTo>
                    <a:pt x="3700" y="338"/>
                  </a:lnTo>
                  <a:lnTo>
                    <a:pt x="3726" y="345"/>
                  </a:lnTo>
                  <a:lnTo>
                    <a:pt x="3780" y="360"/>
                  </a:lnTo>
                  <a:lnTo>
                    <a:pt x="3808" y="367"/>
                  </a:lnTo>
                  <a:lnTo>
                    <a:pt x="3834" y="374"/>
                  </a:lnTo>
                  <a:lnTo>
                    <a:pt x="3863" y="381"/>
                  </a:lnTo>
                  <a:lnTo>
                    <a:pt x="3890" y="388"/>
                  </a:lnTo>
                  <a:lnTo>
                    <a:pt x="3918" y="394"/>
                  </a:lnTo>
                  <a:lnTo>
                    <a:pt x="3947" y="399"/>
                  </a:lnTo>
                  <a:lnTo>
                    <a:pt x="3975" y="404"/>
                  </a:lnTo>
                  <a:lnTo>
                    <a:pt x="4005" y="409"/>
                  </a:lnTo>
                  <a:lnTo>
                    <a:pt x="4034" y="414"/>
                  </a:lnTo>
                  <a:lnTo>
                    <a:pt x="4064" y="418"/>
                  </a:lnTo>
                  <a:lnTo>
                    <a:pt x="4094" y="421"/>
                  </a:lnTo>
                  <a:lnTo>
                    <a:pt x="4125" y="424"/>
                  </a:lnTo>
                  <a:lnTo>
                    <a:pt x="4156" y="427"/>
                  </a:lnTo>
                  <a:lnTo>
                    <a:pt x="4189" y="429"/>
                  </a:lnTo>
                  <a:lnTo>
                    <a:pt x="4221" y="431"/>
                  </a:lnTo>
                  <a:lnTo>
                    <a:pt x="4254" y="432"/>
                  </a:lnTo>
                  <a:lnTo>
                    <a:pt x="4287" y="433"/>
                  </a:lnTo>
                  <a:lnTo>
                    <a:pt x="4322" y="433"/>
                  </a:lnTo>
                  <a:lnTo>
                    <a:pt x="4382" y="433"/>
                  </a:lnTo>
                  <a:lnTo>
                    <a:pt x="4413" y="432"/>
                  </a:lnTo>
                  <a:lnTo>
                    <a:pt x="4445" y="430"/>
                  </a:lnTo>
                  <a:lnTo>
                    <a:pt x="4476" y="428"/>
                  </a:lnTo>
                  <a:lnTo>
                    <a:pt x="4510" y="426"/>
                  </a:lnTo>
                  <a:lnTo>
                    <a:pt x="4542" y="423"/>
                  </a:lnTo>
                  <a:lnTo>
                    <a:pt x="4577" y="420"/>
                  </a:lnTo>
                  <a:lnTo>
                    <a:pt x="4595" y="417"/>
                  </a:lnTo>
                  <a:lnTo>
                    <a:pt x="4613" y="415"/>
                  </a:lnTo>
                  <a:lnTo>
                    <a:pt x="4633" y="412"/>
                  </a:lnTo>
                  <a:lnTo>
                    <a:pt x="4651" y="408"/>
                  </a:lnTo>
                  <a:lnTo>
                    <a:pt x="4688" y="400"/>
                  </a:lnTo>
                  <a:lnTo>
                    <a:pt x="4727" y="390"/>
                  </a:lnTo>
                  <a:lnTo>
                    <a:pt x="4766" y="378"/>
                  </a:lnTo>
                  <a:lnTo>
                    <a:pt x="4804" y="366"/>
                  </a:lnTo>
                  <a:lnTo>
                    <a:pt x="4824" y="359"/>
                  </a:lnTo>
                  <a:lnTo>
                    <a:pt x="4842" y="352"/>
                  </a:lnTo>
                  <a:lnTo>
                    <a:pt x="4880" y="337"/>
                  </a:lnTo>
                  <a:lnTo>
                    <a:pt x="4918" y="322"/>
                  </a:lnTo>
                  <a:lnTo>
                    <a:pt x="4956" y="304"/>
                  </a:lnTo>
                  <a:lnTo>
                    <a:pt x="4993" y="287"/>
                  </a:lnTo>
                  <a:lnTo>
                    <a:pt x="5030" y="270"/>
                  </a:lnTo>
                  <a:lnTo>
                    <a:pt x="5065" y="251"/>
                  </a:lnTo>
                  <a:lnTo>
                    <a:pt x="5100" y="232"/>
                  </a:lnTo>
                  <a:lnTo>
                    <a:pt x="5134" y="214"/>
                  </a:lnTo>
                  <a:lnTo>
                    <a:pt x="5167" y="196"/>
                  </a:lnTo>
                  <a:lnTo>
                    <a:pt x="5199" y="177"/>
                  </a:lnTo>
                  <a:lnTo>
                    <a:pt x="5230" y="159"/>
                  </a:lnTo>
                  <a:lnTo>
                    <a:pt x="5258" y="141"/>
                  </a:lnTo>
                  <a:lnTo>
                    <a:pt x="5287" y="123"/>
                  </a:lnTo>
                  <a:lnTo>
                    <a:pt x="5338" y="90"/>
                  </a:lnTo>
                  <a:lnTo>
                    <a:pt x="5381" y="61"/>
                  </a:lnTo>
                  <a:lnTo>
                    <a:pt x="5417" y="36"/>
                  </a:lnTo>
                  <a:lnTo>
                    <a:pt x="5443" y="18"/>
                  </a:lnTo>
                  <a:lnTo>
                    <a:pt x="5466" y="0"/>
                  </a:lnTo>
                  <a:lnTo>
                    <a:pt x="5443" y="19"/>
                  </a:lnTo>
                  <a:lnTo>
                    <a:pt x="5417" y="41"/>
                  </a:lnTo>
                  <a:lnTo>
                    <a:pt x="5380" y="69"/>
                  </a:lnTo>
                  <a:lnTo>
                    <a:pt x="5334" y="102"/>
                  </a:lnTo>
                  <a:lnTo>
                    <a:pt x="5307" y="119"/>
                  </a:lnTo>
                  <a:lnTo>
                    <a:pt x="5280" y="139"/>
                  </a:lnTo>
                  <a:lnTo>
                    <a:pt x="5249" y="159"/>
                  </a:lnTo>
                  <a:lnTo>
                    <a:pt x="5217" y="179"/>
                  </a:lnTo>
                  <a:lnTo>
                    <a:pt x="5182" y="200"/>
                  </a:lnTo>
                  <a:lnTo>
                    <a:pt x="5147" y="221"/>
                  </a:lnTo>
                  <a:lnTo>
                    <a:pt x="5109" y="242"/>
                  </a:lnTo>
                  <a:lnTo>
                    <a:pt x="5069" y="263"/>
                  </a:lnTo>
                  <a:lnTo>
                    <a:pt x="5029" y="284"/>
                  </a:lnTo>
                  <a:lnTo>
                    <a:pt x="4987" y="304"/>
                  </a:lnTo>
                  <a:lnTo>
                    <a:pt x="4965" y="314"/>
                  </a:lnTo>
                  <a:lnTo>
                    <a:pt x="4943" y="325"/>
                  </a:lnTo>
                  <a:lnTo>
                    <a:pt x="4898" y="344"/>
                  </a:lnTo>
                  <a:lnTo>
                    <a:pt x="4852" y="363"/>
                  </a:lnTo>
                  <a:lnTo>
                    <a:pt x="4804" y="380"/>
                  </a:lnTo>
                  <a:lnTo>
                    <a:pt x="4781" y="390"/>
                  </a:lnTo>
                  <a:lnTo>
                    <a:pt x="4757" y="398"/>
                  </a:lnTo>
                  <a:lnTo>
                    <a:pt x="4707" y="413"/>
                  </a:lnTo>
                  <a:lnTo>
                    <a:pt x="4681" y="420"/>
                  </a:lnTo>
                  <a:lnTo>
                    <a:pt x="4656" y="427"/>
                  </a:lnTo>
                  <a:lnTo>
                    <a:pt x="4631" y="433"/>
                  </a:lnTo>
                  <a:lnTo>
                    <a:pt x="4604" y="439"/>
                  </a:lnTo>
                  <a:lnTo>
                    <a:pt x="4579" y="445"/>
                  </a:lnTo>
                  <a:lnTo>
                    <a:pt x="4552" y="451"/>
                  </a:lnTo>
                  <a:lnTo>
                    <a:pt x="4526" y="455"/>
                  </a:lnTo>
                  <a:lnTo>
                    <a:pt x="4500" y="460"/>
                  </a:lnTo>
                  <a:lnTo>
                    <a:pt x="4473" y="463"/>
                  </a:lnTo>
                  <a:lnTo>
                    <a:pt x="4446" y="466"/>
                  </a:lnTo>
                  <a:lnTo>
                    <a:pt x="4418" y="469"/>
                  </a:lnTo>
                  <a:lnTo>
                    <a:pt x="4392" y="471"/>
                  </a:lnTo>
                  <a:lnTo>
                    <a:pt x="4349" y="474"/>
                  </a:lnTo>
                  <a:lnTo>
                    <a:pt x="4309" y="476"/>
                  </a:lnTo>
                  <a:lnTo>
                    <a:pt x="4269" y="477"/>
                  </a:lnTo>
                  <a:lnTo>
                    <a:pt x="4232" y="477"/>
                  </a:lnTo>
                  <a:lnTo>
                    <a:pt x="4185" y="477"/>
                  </a:lnTo>
                  <a:lnTo>
                    <a:pt x="4139" y="475"/>
                  </a:lnTo>
                  <a:lnTo>
                    <a:pt x="4095" y="472"/>
                  </a:lnTo>
                  <a:lnTo>
                    <a:pt x="4053" y="468"/>
                  </a:lnTo>
                  <a:lnTo>
                    <a:pt x="4031" y="466"/>
                  </a:lnTo>
                  <a:lnTo>
                    <a:pt x="4011" y="463"/>
                  </a:lnTo>
                  <a:lnTo>
                    <a:pt x="3968" y="457"/>
                  </a:lnTo>
                  <a:lnTo>
                    <a:pt x="3926" y="451"/>
                  </a:lnTo>
                  <a:lnTo>
                    <a:pt x="3883" y="442"/>
                  </a:lnTo>
                  <a:lnTo>
                    <a:pt x="3838" y="434"/>
                  </a:lnTo>
                  <a:lnTo>
                    <a:pt x="3792" y="425"/>
                  </a:lnTo>
                  <a:lnTo>
                    <a:pt x="3693" y="405"/>
                  </a:lnTo>
                  <a:lnTo>
                    <a:pt x="3582" y="382"/>
                  </a:lnTo>
                  <a:lnTo>
                    <a:pt x="3521" y="371"/>
                  </a:lnTo>
                  <a:lnTo>
                    <a:pt x="3456" y="359"/>
                  </a:lnTo>
                  <a:lnTo>
                    <a:pt x="3354" y="340"/>
                  </a:lnTo>
                  <a:lnTo>
                    <a:pt x="3252" y="322"/>
                  </a:lnTo>
                  <a:lnTo>
                    <a:pt x="3151" y="304"/>
                  </a:lnTo>
                  <a:lnTo>
                    <a:pt x="3101" y="296"/>
                  </a:lnTo>
                  <a:lnTo>
                    <a:pt x="3051" y="288"/>
                  </a:lnTo>
                  <a:lnTo>
                    <a:pt x="3001" y="281"/>
                  </a:lnTo>
                  <a:lnTo>
                    <a:pt x="2951" y="275"/>
                  </a:lnTo>
                  <a:lnTo>
                    <a:pt x="2902" y="269"/>
                  </a:lnTo>
                  <a:lnTo>
                    <a:pt x="2852" y="265"/>
                  </a:lnTo>
                  <a:lnTo>
                    <a:pt x="2803" y="261"/>
                  </a:lnTo>
                  <a:lnTo>
                    <a:pt x="2754" y="258"/>
                  </a:lnTo>
                  <a:lnTo>
                    <a:pt x="2705" y="256"/>
                  </a:lnTo>
                  <a:lnTo>
                    <a:pt x="2681" y="256"/>
                  </a:lnTo>
                  <a:lnTo>
                    <a:pt x="2658" y="256"/>
                  </a:lnTo>
                  <a:lnTo>
                    <a:pt x="2608" y="256"/>
                  </a:lnTo>
                  <a:lnTo>
                    <a:pt x="2559" y="258"/>
                  </a:lnTo>
                  <a:lnTo>
                    <a:pt x="2536" y="260"/>
                  </a:lnTo>
                  <a:lnTo>
                    <a:pt x="2511" y="262"/>
                  </a:lnTo>
                  <a:lnTo>
                    <a:pt x="2464" y="267"/>
                  </a:lnTo>
                  <a:lnTo>
                    <a:pt x="2439" y="270"/>
                  </a:lnTo>
                  <a:lnTo>
                    <a:pt x="2416" y="274"/>
                  </a:lnTo>
                  <a:lnTo>
                    <a:pt x="2393" y="278"/>
                  </a:lnTo>
                  <a:lnTo>
                    <a:pt x="2368" y="282"/>
                  </a:lnTo>
                  <a:lnTo>
                    <a:pt x="2346" y="287"/>
                  </a:lnTo>
                  <a:lnTo>
                    <a:pt x="2322" y="293"/>
                  </a:lnTo>
                  <a:lnTo>
                    <a:pt x="2299" y="299"/>
                  </a:lnTo>
                  <a:lnTo>
                    <a:pt x="2276" y="305"/>
                  </a:lnTo>
                  <a:lnTo>
                    <a:pt x="2239" y="317"/>
                  </a:lnTo>
                  <a:lnTo>
                    <a:pt x="2204" y="329"/>
                  </a:lnTo>
                  <a:lnTo>
                    <a:pt x="2169" y="341"/>
                  </a:lnTo>
                  <a:lnTo>
                    <a:pt x="2136" y="354"/>
                  </a:lnTo>
                  <a:lnTo>
                    <a:pt x="2102" y="367"/>
                  </a:lnTo>
                  <a:lnTo>
                    <a:pt x="2071" y="380"/>
                  </a:lnTo>
                  <a:lnTo>
                    <a:pt x="2039" y="395"/>
                  </a:lnTo>
                  <a:lnTo>
                    <a:pt x="2010" y="409"/>
                  </a:lnTo>
                  <a:lnTo>
                    <a:pt x="1980" y="424"/>
                  </a:lnTo>
                  <a:lnTo>
                    <a:pt x="1951" y="439"/>
                  </a:lnTo>
                  <a:lnTo>
                    <a:pt x="1922" y="455"/>
                  </a:lnTo>
                  <a:lnTo>
                    <a:pt x="1895" y="471"/>
                  </a:lnTo>
                  <a:lnTo>
                    <a:pt x="1841" y="504"/>
                  </a:lnTo>
                  <a:lnTo>
                    <a:pt x="1815" y="522"/>
                  </a:lnTo>
                  <a:lnTo>
                    <a:pt x="1802" y="530"/>
                  </a:lnTo>
                  <a:lnTo>
                    <a:pt x="1789" y="539"/>
                  </a:lnTo>
                  <a:lnTo>
                    <a:pt x="1764" y="556"/>
                  </a:lnTo>
                  <a:lnTo>
                    <a:pt x="1738" y="575"/>
                  </a:lnTo>
                  <a:lnTo>
                    <a:pt x="1714" y="593"/>
                  </a:lnTo>
                  <a:lnTo>
                    <a:pt x="1690" y="611"/>
                  </a:lnTo>
                  <a:lnTo>
                    <a:pt x="1664" y="630"/>
                  </a:lnTo>
                  <a:lnTo>
                    <a:pt x="1640" y="650"/>
                  </a:lnTo>
                  <a:lnTo>
                    <a:pt x="1592" y="688"/>
                  </a:lnTo>
                  <a:lnTo>
                    <a:pt x="1543" y="729"/>
                  </a:lnTo>
                  <a:lnTo>
                    <a:pt x="1493" y="770"/>
                  </a:lnTo>
                  <a:lnTo>
                    <a:pt x="1392" y="854"/>
                  </a:lnTo>
                  <a:lnTo>
                    <a:pt x="1309" y="923"/>
                  </a:lnTo>
                  <a:lnTo>
                    <a:pt x="1212" y="1001"/>
                  </a:lnTo>
                  <a:lnTo>
                    <a:pt x="1187" y="1023"/>
                  </a:lnTo>
                  <a:lnTo>
                    <a:pt x="1159" y="1044"/>
                  </a:lnTo>
                  <a:lnTo>
                    <a:pt x="1132" y="1065"/>
                  </a:lnTo>
                  <a:lnTo>
                    <a:pt x="1103" y="1088"/>
                  </a:lnTo>
                  <a:lnTo>
                    <a:pt x="1044" y="1132"/>
                  </a:lnTo>
                  <a:lnTo>
                    <a:pt x="1014" y="1156"/>
                  </a:lnTo>
                  <a:lnTo>
                    <a:pt x="982" y="1178"/>
                  </a:lnTo>
                  <a:close/>
                </a:path>
              </a:pathLst>
            </a:custGeom>
            <a:gradFill rotWithShape="1">
              <a:gsLst>
                <a:gs pos="0">
                  <a:srgbClr val="F8DC1A"/>
                </a:gs>
                <a:gs pos="100000">
                  <a:srgbClr val="F4C61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i-FI" dirty="0" smtClean="0">
                <a:solidFill>
                  <a:srgbClr val="616365"/>
                </a:solidFill>
                <a:ea typeface="+mn-ea"/>
              </a:endParaRPr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92275" y="836613"/>
            <a:ext cx="4535488" cy="1800225"/>
          </a:xfrm>
        </p:spPr>
        <p:txBody>
          <a:bodyPr/>
          <a:lstStyle>
            <a:lvl1pPr>
              <a:defRPr sz="3600" b="0"/>
            </a:lvl1pPr>
          </a:lstStyle>
          <a:p>
            <a:pPr lvl="0"/>
            <a:r>
              <a:rPr lang="fi-FI" altLang="fi-FI" noProof="0" smtClean="0"/>
              <a:t>Muokkaa otsikon perustyyliä napsauttamalla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2636838"/>
            <a:ext cx="4535488" cy="10795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 b="1"/>
            </a:lvl1pPr>
          </a:lstStyle>
          <a:p>
            <a:pPr lvl="0"/>
            <a:r>
              <a:rPr lang="fi-FI" altLang="fi-FI" noProof="0" smtClean="0"/>
              <a:t>Muokkaa alaotsikon perustyyliä napsauttamalla</a:t>
            </a:r>
          </a:p>
        </p:txBody>
      </p:sp>
      <p:pic>
        <p:nvPicPr>
          <p:cNvPr id="3100" name="Picture 28" descr="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524625"/>
            <a:ext cx="2230438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1" name="Rectangle 29"/>
          <p:cNvSpPr>
            <a:spLocks noGrp="1" noChangeArrowheads="1"/>
          </p:cNvSpPr>
          <p:nvPr>
            <p:ph type="ftr" sz="quarter" idx="3"/>
          </p:nvPr>
        </p:nvSpPr>
        <p:spPr>
          <a:xfrm>
            <a:off x="1692275" y="3789363"/>
            <a:ext cx="1584325" cy="401637"/>
          </a:xfrm>
        </p:spPr>
        <p:txBody>
          <a:bodyPr anchor="t"/>
          <a:lstStyle>
            <a:lvl1pPr>
              <a:defRPr sz="1000"/>
            </a:lvl1pPr>
          </a:lstStyle>
          <a:p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>
          <a:xfrm>
            <a:off x="3348038" y="3789363"/>
            <a:ext cx="1439862" cy="401637"/>
          </a:xfrm>
        </p:spPr>
        <p:txBody>
          <a:bodyPr anchor="t"/>
          <a:lstStyle>
            <a:lvl1pPr algn="l">
              <a:defRPr sz="1000"/>
            </a:lvl1pPr>
          </a:lstStyle>
          <a:p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23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54100F-CD75-45FF-8818-47A725C0671C}" type="slidenum">
              <a:rPr lang="en-US" altLang="fi-FI">
                <a:solidFill>
                  <a:srgbClr val="616365"/>
                </a:solidFill>
              </a:rPr>
              <a:pPr/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40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60228C-F9B6-4045-BC2A-968555846AA9}" type="slidenum">
              <a:rPr lang="en-US" altLang="fi-FI">
                <a:solidFill>
                  <a:srgbClr val="616365"/>
                </a:solidFill>
              </a:rPr>
              <a:pPr/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207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740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740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F5BE5A-3D36-4716-98D4-3A616418D060}" type="slidenum">
              <a:rPr lang="en-US" altLang="fi-FI">
                <a:solidFill>
                  <a:srgbClr val="616365"/>
                </a:solidFill>
              </a:rPr>
              <a:pPr/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593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0DB226-C5FC-4ABA-85A2-3CB131A834E4}" type="slidenum">
              <a:rPr lang="en-US" altLang="fi-FI">
                <a:solidFill>
                  <a:srgbClr val="616365"/>
                </a:solidFill>
              </a:rPr>
              <a:pPr/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036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F9DE7E-3816-4A12-931C-C5B587A6F65F}" type="slidenum">
              <a:rPr lang="en-US" altLang="fi-FI">
                <a:solidFill>
                  <a:srgbClr val="616365"/>
                </a:solidFill>
              </a:rPr>
              <a:pPr/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0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C6494F-4DA6-425A-82D4-D38E3EFE899E}" type="slidenum">
              <a:rPr lang="en-US" altLang="fi-FI">
                <a:solidFill>
                  <a:srgbClr val="616365"/>
                </a:solidFill>
              </a:rPr>
              <a:pPr/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599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BA0017-A554-4957-9EE0-D3C9449BA1A7}" type="slidenum">
              <a:rPr lang="en-US" altLang="fi-FI">
                <a:solidFill>
                  <a:srgbClr val="616365"/>
                </a:solidFill>
              </a:rPr>
              <a:pPr/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7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31.10.2014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0888" y="1252036"/>
            <a:ext cx="7637462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0888" y="3052261"/>
            <a:ext cx="7637462" cy="1079500"/>
          </a:xfrm>
        </p:spPr>
        <p:txBody>
          <a:bodyPr>
            <a:normAutofit/>
          </a:bodyPr>
          <a:lstStyle>
            <a:lvl1pPr marL="0" indent="0">
              <a:buFont typeface="Wingdings" pitchFamily="64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23921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3FBFA0-D636-4E9F-A96E-53DED69788D3}" type="slidenum">
              <a:rPr lang="en-US" altLang="fi-FI">
                <a:solidFill>
                  <a:srgbClr val="616365"/>
                </a:solidFill>
              </a:rPr>
              <a:pPr/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3694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B31883-9690-4096-B39F-DF097A8A0918}" type="slidenum">
              <a:rPr lang="en-US" altLang="fi-FI">
                <a:solidFill>
                  <a:srgbClr val="616365"/>
                </a:solidFill>
              </a:rPr>
              <a:pPr/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67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80175" y="274638"/>
            <a:ext cx="1908175" cy="567531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55650" y="274638"/>
            <a:ext cx="5572125" cy="567531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i-FI" dirty="0">
                <a:solidFill>
                  <a:srgbClr val="616365"/>
                </a:solidFill>
              </a:rPr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A482C7-DE81-4C50-91D0-F7C2959260B6}" type="slidenum">
              <a:rPr lang="en-US" altLang="fi-FI">
                <a:solidFill>
                  <a:srgbClr val="616365"/>
                </a:solidFill>
              </a:rPr>
              <a:pPr/>
              <a:t>‹#›</a:t>
            </a:fld>
            <a:endParaRPr lang="en-US" altLang="fi-FI" dirty="0">
              <a:solidFill>
                <a:srgbClr val="616365"/>
              </a:solidFill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784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30000" y="594000"/>
            <a:ext cx="7020000" cy="977612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400" baseline="0"/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30000" y="1857600"/>
            <a:ext cx="7020000" cy="2073600"/>
          </a:xfrm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B0C2E-D79D-4D9E-9389-3F5FFD186FBA}" type="datetimeFigureOut">
              <a:rPr lang="fi-FI"/>
              <a:pPr>
                <a:defRPr/>
              </a:pPr>
              <a:t>17.11.2014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1736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27019-9F78-4B4D-B045-080737EB6057}" type="datetimeFigureOut">
              <a:rPr lang="fi-FI"/>
              <a:pPr>
                <a:defRPr/>
              </a:pPr>
              <a:t>17.11.2014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6B3B1-AFB5-41C1-B7B9-561F0689882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82183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000" y="1947600"/>
            <a:ext cx="7020000" cy="979200"/>
          </a:xfrm>
        </p:spPr>
        <p:txBody>
          <a:bodyPr>
            <a:noAutofit/>
          </a:bodyPr>
          <a:lstStyle>
            <a:lvl1pPr algn="l">
              <a:defRPr sz="3200" b="1" cap="none" baseline="0"/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000" y="2995200"/>
            <a:ext cx="7020000" cy="22860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F5249-8624-49BF-BCDA-4B042A28381E}" type="datetimeFigureOut">
              <a:rPr lang="fi-FI"/>
              <a:pPr>
                <a:defRPr/>
              </a:pPr>
              <a:t>17.11.2014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ADA0-C007-47CC-B6D3-E23995F7A40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21309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2000" y="1947600"/>
            <a:ext cx="3420000" cy="41976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12000" y="1947600"/>
            <a:ext cx="3420000" cy="41976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7245-0706-4BBC-942A-DDE7B5AC8ABD}" type="datetimeFigureOut">
              <a:rPr lang="fi-FI"/>
              <a:pPr>
                <a:defRPr/>
              </a:pPr>
              <a:t>17.11.2014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859D2-3865-48EE-A90D-6F3012E47C0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46390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12000" y="1947600"/>
            <a:ext cx="3420000" cy="642144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2000" y="2588400"/>
            <a:ext cx="3420000" cy="3555456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212000" y="1947600"/>
            <a:ext cx="3420000" cy="642144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212000" y="2588400"/>
            <a:ext cx="3420000" cy="3555456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62D25-BA24-4B34-A46F-972834A6F29B}" type="datetimeFigureOut">
              <a:rPr lang="fi-FI"/>
              <a:pPr>
                <a:defRPr/>
              </a:pPr>
              <a:t>17.11.2014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B792-D415-4AC1-8098-26955773DBD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48469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7F16D-DA42-4136-870D-EF5EACCA3DC2}" type="datetimeFigureOut">
              <a:rPr lang="fi-FI"/>
              <a:pPr>
                <a:defRPr/>
              </a:pPr>
              <a:t>17.11.2014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1603F-8C01-47BF-91F6-89D49F3EC44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04523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9A611-12BB-49D1-B65D-2C7C22794F87}" type="datetimeFigureOut">
              <a:rPr lang="fi-FI"/>
              <a:pPr>
                <a:defRPr/>
              </a:pPr>
              <a:t>17.11.2014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9373E-BBA9-4D17-B0B3-719AE543A1C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331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31.10.2014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08874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Lopetusdia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000" y="1026000"/>
            <a:ext cx="7020000" cy="979200"/>
          </a:xfrm>
        </p:spPr>
        <p:txBody>
          <a:bodyPr>
            <a:noAutofit/>
          </a:bodyPr>
          <a:lstStyle>
            <a:lvl1pPr algn="l">
              <a:defRPr sz="2800" b="1" cap="none" baseline="0"/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000" y="2073600"/>
            <a:ext cx="7020000" cy="22860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8743E-1716-4EE3-9B73-94AFE9247030}" type="datetimeFigureOut">
              <a:rPr lang="fi-FI"/>
              <a:pPr>
                <a:defRPr/>
              </a:pPr>
              <a:t>17.11.2014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1F63-F3EE-4408-90D9-4FE62D10FE7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6246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TM_Kaari_1_RGB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8"/>
          <a:stretch/>
        </p:blipFill>
        <p:spPr>
          <a:xfrm>
            <a:off x="0" y="1879600"/>
            <a:ext cx="9144000" cy="4978400"/>
          </a:xfrm>
          <a:prstGeom prst="rect">
            <a:avLst/>
          </a:prstGeom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92274" y="836613"/>
            <a:ext cx="4945063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92274" y="2636838"/>
            <a:ext cx="4945063" cy="1079500"/>
          </a:xfrm>
        </p:spPr>
        <p:txBody>
          <a:bodyPr>
            <a:normAutofit/>
          </a:bodyPr>
          <a:lstStyle>
            <a:lvl1pPr marL="0" indent="0">
              <a:buFont typeface="Wingdings" pitchFamily="64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Date Placeholder 1"/>
          <p:cNvSpPr txBox="1">
            <a:spLocks/>
          </p:cNvSpPr>
          <p:nvPr userDrawn="1"/>
        </p:nvSpPr>
        <p:spPr>
          <a:xfrm>
            <a:off x="3959224" y="3767138"/>
            <a:ext cx="720000" cy="219075"/>
          </a:xfrm>
          <a:prstGeom prst="rect">
            <a:avLst/>
          </a:prstGeom>
        </p:spPr>
        <p:txBody>
          <a:bodyPr wrap="none" lIns="0" tIns="0" rIns="0" bIns="0" anchor="b"/>
          <a:lstStyle>
            <a:defPPr>
              <a:defRPr lang="fi-FI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fld id="{F4B2AD4B-1D1A-420B-BC1B-42E7163C011B}" type="datetime1">
              <a:rPr lang="fi-FI" sz="1000">
                <a:solidFill>
                  <a:srgbClr val="616365"/>
                </a:solidFill>
              </a:rPr>
              <a:pPr algn="r">
                <a:defRPr/>
              </a:pPr>
              <a:t>17.11.2014</a:t>
            </a:fld>
            <a:endParaRPr lang="en-US" sz="1000" dirty="0">
              <a:solidFill>
                <a:srgbClr val="616365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86790" y="3767138"/>
            <a:ext cx="2381153" cy="219075"/>
          </a:xfrm>
          <a:prstGeom prst="rect">
            <a:avLst/>
          </a:prstGeom>
        </p:spPr>
        <p:txBody>
          <a:bodyPr lIns="108000" rIns="108000">
            <a:normAutofit/>
          </a:bodyPr>
          <a:lstStyle>
            <a:lvl1pPr algn="l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970" y="6571828"/>
            <a:ext cx="2165652" cy="1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707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55650" y="1557338"/>
            <a:ext cx="7632700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18119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0888" y="1252036"/>
            <a:ext cx="7637462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0888" y="3052261"/>
            <a:ext cx="7637462" cy="1079500"/>
          </a:xfrm>
        </p:spPr>
        <p:txBody>
          <a:bodyPr>
            <a:normAutofit/>
          </a:bodyPr>
          <a:lstStyle>
            <a:lvl1pPr marL="0" indent="0">
              <a:buFont typeface="Wingdings" pitchFamily="64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04662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47415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narrow-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4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9387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4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756741" y="1557338"/>
            <a:ext cx="2340000" cy="13428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756741" y="3082244"/>
            <a:ext cx="2340000" cy="13428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6741" y="4607150"/>
            <a:ext cx="2340000" cy="13428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430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de-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6037816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68427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55650" y="4339682"/>
            <a:ext cx="7632700" cy="1610268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91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956618" y="4329950"/>
            <a:ext cx="2430000" cy="16200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3356134" y="4329950"/>
            <a:ext cx="2430000" cy="16200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5650" y="4334201"/>
            <a:ext cx="2430000" cy="16200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72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narrow-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31.10.2014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4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33429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35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TM_Kaari_1_RGB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8"/>
          <a:stretch/>
        </p:blipFill>
        <p:spPr>
          <a:xfrm>
            <a:off x="0" y="1879600"/>
            <a:ext cx="9144000" cy="4978400"/>
          </a:xfrm>
          <a:prstGeom prst="rect">
            <a:avLst/>
          </a:prstGeom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92274" y="836613"/>
            <a:ext cx="4945063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92274" y="2636838"/>
            <a:ext cx="4945063" cy="1079500"/>
          </a:xfrm>
        </p:spPr>
        <p:txBody>
          <a:bodyPr>
            <a:normAutofit/>
          </a:bodyPr>
          <a:lstStyle>
            <a:lvl1pPr marL="0" indent="0">
              <a:buFont typeface="Wingdings" pitchFamily="64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Date Placeholder 1"/>
          <p:cNvSpPr txBox="1">
            <a:spLocks/>
          </p:cNvSpPr>
          <p:nvPr userDrawn="1"/>
        </p:nvSpPr>
        <p:spPr>
          <a:xfrm>
            <a:off x="3959224" y="3767138"/>
            <a:ext cx="720000" cy="219075"/>
          </a:xfrm>
          <a:prstGeom prst="rect">
            <a:avLst/>
          </a:prstGeom>
        </p:spPr>
        <p:txBody>
          <a:bodyPr wrap="none" lIns="0" tIns="0" rIns="0" bIns="0" anchor="b"/>
          <a:lstStyle>
            <a:defPPr>
              <a:defRPr lang="fi-FI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fld id="{F4B2AD4B-1D1A-420B-BC1B-42E7163C011B}" type="datetime1">
              <a:rPr lang="fi-FI" sz="1000">
                <a:solidFill>
                  <a:srgbClr val="616365"/>
                </a:solidFill>
              </a:rPr>
              <a:pPr algn="r">
                <a:defRPr/>
              </a:pPr>
              <a:t>17.11.2014</a:t>
            </a:fld>
            <a:endParaRPr lang="en-US" sz="1000" dirty="0">
              <a:solidFill>
                <a:srgbClr val="616365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86790" y="3767138"/>
            <a:ext cx="2381153" cy="219075"/>
          </a:xfrm>
          <a:prstGeom prst="rect">
            <a:avLst/>
          </a:prstGeom>
        </p:spPr>
        <p:txBody>
          <a:bodyPr lIns="108000" rIns="108000">
            <a:normAutofit/>
          </a:bodyPr>
          <a:lstStyle>
            <a:lvl1pPr algn="l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970" y="6571828"/>
            <a:ext cx="2165652" cy="1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4024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55650" y="1557338"/>
            <a:ext cx="7632700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05000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0888" y="1252036"/>
            <a:ext cx="7637462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0888" y="3052261"/>
            <a:ext cx="7637462" cy="1079500"/>
          </a:xfrm>
        </p:spPr>
        <p:txBody>
          <a:bodyPr>
            <a:normAutofit/>
          </a:bodyPr>
          <a:lstStyle>
            <a:lvl1pPr marL="0" indent="0">
              <a:buFont typeface="Wingdings" pitchFamily="64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46213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6952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narrow-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4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48709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4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756741" y="1557338"/>
            <a:ext cx="2340000" cy="13428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756741" y="3082244"/>
            <a:ext cx="2340000" cy="13428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6741" y="4607150"/>
            <a:ext cx="2340000" cy="13428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809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de-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6037816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09935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55650" y="4339682"/>
            <a:ext cx="7632700" cy="1610268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241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956618" y="4329950"/>
            <a:ext cx="2430000" cy="16200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3356134" y="4329950"/>
            <a:ext cx="2430000" cy="16200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5650" y="4334201"/>
            <a:ext cx="2430000" cy="16200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5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31.10.2014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4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756741" y="1557338"/>
            <a:ext cx="2340000" cy="13428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756741" y="3082244"/>
            <a:ext cx="2340000" cy="13428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6741" y="4607150"/>
            <a:ext cx="2340000" cy="13428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986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5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de-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31.10.2014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6037816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55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31.10.2014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55650" y="4339682"/>
            <a:ext cx="7632700" cy="1610268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4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31.10.2014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956618" y="4329950"/>
            <a:ext cx="2430000" cy="16200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3356134" y="4329950"/>
            <a:ext cx="2430000" cy="16200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5650" y="4334201"/>
            <a:ext cx="2430000" cy="1620000"/>
          </a:xfrm>
        </p:spPr>
        <p:txBody>
          <a:bodyPr/>
          <a:lstStyle/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2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36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M_Kaari_3_RGB.png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4" t="71991"/>
          <a:stretch/>
        </p:blipFill>
        <p:spPr>
          <a:xfrm>
            <a:off x="5207000" y="4937124"/>
            <a:ext cx="3937000" cy="1920875"/>
          </a:xfrm>
          <a:prstGeom prst="rect">
            <a:avLst/>
          </a:prstGeom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6327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6327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4616450" y="6505029"/>
            <a:ext cx="720000" cy="219075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31.10.2014</a:t>
            </a:r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70700" y="6505029"/>
            <a:ext cx="1519238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Etunimi Sukunimi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46538" y="6505029"/>
            <a:ext cx="466725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FC60A6B-6239-8E47-87C0-C824B7646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21" y="6571828"/>
            <a:ext cx="2165652" cy="1579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8" r:id="rId10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3400" indent="-260350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804863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0"/>
        </a:defRPr>
      </a:lvl3pPr>
      <a:lvl4pPr marL="1074738" indent="-268288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346200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18034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22606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27178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1750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"/>
          <p:cNvGrpSpPr>
            <a:grpSpLocks/>
          </p:cNvGrpSpPr>
          <p:nvPr/>
        </p:nvGrpSpPr>
        <p:grpSpPr bwMode="auto">
          <a:xfrm>
            <a:off x="4752975" y="4997450"/>
            <a:ext cx="4248150" cy="1708150"/>
            <a:chOff x="2731" y="3056"/>
            <a:chExt cx="2961" cy="1191"/>
          </a:xfrm>
        </p:grpSpPr>
        <p:sp>
          <p:nvSpPr>
            <p:cNvPr id="1033" name="Freeform 15"/>
            <p:cNvSpPr>
              <a:spLocks/>
            </p:cNvSpPr>
            <p:nvPr/>
          </p:nvSpPr>
          <p:spPr bwMode="auto">
            <a:xfrm>
              <a:off x="3405" y="3806"/>
              <a:ext cx="2153" cy="441"/>
            </a:xfrm>
            <a:custGeom>
              <a:avLst/>
              <a:gdLst>
                <a:gd name="T0" fmla="*/ 14 w 2153"/>
                <a:gd name="T1" fmla="*/ 433 h 441"/>
                <a:gd name="T2" fmla="*/ 57 w 2153"/>
                <a:gd name="T3" fmla="*/ 402 h 441"/>
                <a:gd name="T4" fmla="*/ 189 w 2153"/>
                <a:gd name="T5" fmla="*/ 297 h 441"/>
                <a:gd name="T6" fmla="*/ 285 w 2153"/>
                <a:gd name="T7" fmla="*/ 223 h 441"/>
                <a:gd name="T8" fmla="*/ 349 w 2153"/>
                <a:gd name="T9" fmla="*/ 179 h 441"/>
                <a:gd name="T10" fmla="*/ 418 w 2153"/>
                <a:gd name="T11" fmla="*/ 136 h 441"/>
                <a:gd name="T12" fmla="*/ 492 w 2153"/>
                <a:gd name="T13" fmla="*/ 97 h 441"/>
                <a:gd name="T14" fmla="*/ 544 w 2153"/>
                <a:gd name="T15" fmla="*/ 74 h 441"/>
                <a:gd name="T16" fmla="*/ 627 w 2153"/>
                <a:gd name="T17" fmla="*/ 43 h 441"/>
                <a:gd name="T18" fmla="*/ 711 w 2153"/>
                <a:gd name="T19" fmla="*/ 20 h 441"/>
                <a:gd name="T20" fmla="*/ 791 w 2153"/>
                <a:gd name="T21" fmla="*/ 7 h 441"/>
                <a:gd name="T22" fmla="*/ 867 w 2153"/>
                <a:gd name="T23" fmla="*/ 1 h 441"/>
                <a:gd name="T24" fmla="*/ 938 w 2153"/>
                <a:gd name="T25" fmla="*/ 2 h 441"/>
                <a:gd name="T26" fmla="*/ 1006 w 2153"/>
                <a:gd name="T27" fmla="*/ 8 h 441"/>
                <a:gd name="T28" fmla="*/ 1069 w 2153"/>
                <a:gd name="T29" fmla="*/ 19 h 441"/>
                <a:gd name="T30" fmla="*/ 1146 w 2153"/>
                <a:gd name="T31" fmla="*/ 38 h 441"/>
                <a:gd name="T32" fmla="*/ 1232 w 2153"/>
                <a:gd name="T33" fmla="*/ 65 h 441"/>
                <a:gd name="T34" fmla="*/ 1320 w 2153"/>
                <a:gd name="T35" fmla="*/ 97 h 441"/>
                <a:gd name="T36" fmla="*/ 1423 w 2153"/>
                <a:gd name="T37" fmla="*/ 132 h 441"/>
                <a:gd name="T38" fmla="*/ 1503 w 2153"/>
                <a:gd name="T39" fmla="*/ 154 h 441"/>
                <a:gd name="T40" fmla="*/ 1589 w 2153"/>
                <a:gd name="T41" fmla="*/ 169 h 441"/>
                <a:gd name="T42" fmla="*/ 1667 w 2153"/>
                <a:gd name="T43" fmla="*/ 175 h 441"/>
                <a:gd name="T44" fmla="*/ 1719 w 2153"/>
                <a:gd name="T45" fmla="*/ 175 h 441"/>
                <a:gd name="T46" fmla="*/ 1792 w 2153"/>
                <a:gd name="T47" fmla="*/ 169 h 441"/>
                <a:gd name="T48" fmla="*/ 1838 w 2153"/>
                <a:gd name="T49" fmla="*/ 161 h 441"/>
                <a:gd name="T50" fmla="*/ 1900 w 2153"/>
                <a:gd name="T51" fmla="*/ 142 h 441"/>
                <a:gd name="T52" fmla="*/ 1946 w 2153"/>
                <a:gd name="T53" fmla="*/ 123 h 441"/>
                <a:gd name="T54" fmla="*/ 2005 w 2153"/>
                <a:gd name="T55" fmla="*/ 94 h 441"/>
                <a:gd name="T56" fmla="*/ 2080 w 2153"/>
                <a:gd name="T57" fmla="*/ 49 h 441"/>
                <a:gd name="T58" fmla="*/ 2153 w 2153"/>
                <a:gd name="T59" fmla="*/ 0 h 441"/>
                <a:gd name="T60" fmla="*/ 2118 w 2153"/>
                <a:gd name="T61" fmla="*/ 27 h 441"/>
                <a:gd name="T62" fmla="*/ 2052 w 2153"/>
                <a:gd name="T63" fmla="*/ 72 h 441"/>
                <a:gd name="T64" fmla="*/ 1992 w 2153"/>
                <a:gd name="T65" fmla="*/ 106 h 441"/>
                <a:gd name="T66" fmla="*/ 1941 w 2153"/>
                <a:gd name="T67" fmla="*/ 131 h 441"/>
                <a:gd name="T68" fmla="*/ 1885 w 2153"/>
                <a:gd name="T69" fmla="*/ 154 h 441"/>
                <a:gd name="T70" fmla="*/ 1825 w 2153"/>
                <a:gd name="T71" fmla="*/ 172 h 441"/>
                <a:gd name="T72" fmla="*/ 1761 w 2153"/>
                <a:gd name="T73" fmla="*/ 185 h 441"/>
                <a:gd name="T74" fmla="*/ 1691 w 2153"/>
                <a:gd name="T75" fmla="*/ 192 h 441"/>
                <a:gd name="T76" fmla="*/ 1621 w 2153"/>
                <a:gd name="T77" fmla="*/ 192 h 441"/>
                <a:gd name="T78" fmla="*/ 1558 w 2153"/>
                <a:gd name="T79" fmla="*/ 186 h 441"/>
                <a:gd name="T80" fmla="*/ 1450 w 2153"/>
                <a:gd name="T81" fmla="*/ 167 h 441"/>
                <a:gd name="T82" fmla="*/ 1275 w 2153"/>
                <a:gd name="T83" fmla="*/ 133 h 441"/>
                <a:gd name="T84" fmla="*/ 1182 w 2153"/>
                <a:gd name="T85" fmla="*/ 117 h 441"/>
                <a:gd name="T86" fmla="*/ 1091 w 2153"/>
                <a:gd name="T87" fmla="*/ 106 h 441"/>
                <a:gd name="T88" fmla="*/ 1002 w 2153"/>
                <a:gd name="T89" fmla="*/ 103 h 441"/>
                <a:gd name="T90" fmla="*/ 958 w 2153"/>
                <a:gd name="T91" fmla="*/ 105 h 441"/>
                <a:gd name="T92" fmla="*/ 916 w 2153"/>
                <a:gd name="T93" fmla="*/ 110 h 441"/>
                <a:gd name="T94" fmla="*/ 874 w 2153"/>
                <a:gd name="T95" fmla="*/ 119 h 441"/>
                <a:gd name="T96" fmla="*/ 803 w 2153"/>
                <a:gd name="T97" fmla="*/ 143 h 441"/>
                <a:gd name="T98" fmla="*/ 728 w 2153"/>
                <a:gd name="T99" fmla="*/ 177 h 441"/>
                <a:gd name="T100" fmla="*/ 684 w 2153"/>
                <a:gd name="T101" fmla="*/ 204 h 441"/>
                <a:gd name="T102" fmla="*/ 622 w 2153"/>
                <a:gd name="T103" fmla="*/ 247 h 441"/>
                <a:gd name="T104" fmla="*/ 502 w 2153"/>
                <a:gd name="T105" fmla="*/ 345 h 441"/>
                <a:gd name="T106" fmla="*/ 384 w 2153"/>
                <a:gd name="T107" fmla="*/ 441 h 4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53" h="441">
                  <a:moveTo>
                    <a:pt x="384" y="441"/>
                  </a:moveTo>
                  <a:lnTo>
                    <a:pt x="0" y="441"/>
                  </a:lnTo>
                  <a:lnTo>
                    <a:pt x="14" y="433"/>
                  </a:lnTo>
                  <a:lnTo>
                    <a:pt x="28" y="423"/>
                  </a:lnTo>
                  <a:lnTo>
                    <a:pt x="42" y="413"/>
                  </a:lnTo>
                  <a:lnTo>
                    <a:pt x="57" y="402"/>
                  </a:lnTo>
                  <a:lnTo>
                    <a:pt x="88" y="379"/>
                  </a:lnTo>
                  <a:lnTo>
                    <a:pt x="120" y="353"/>
                  </a:lnTo>
                  <a:lnTo>
                    <a:pt x="189" y="297"/>
                  </a:lnTo>
                  <a:lnTo>
                    <a:pt x="226" y="268"/>
                  </a:lnTo>
                  <a:lnTo>
                    <a:pt x="265" y="238"/>
                  </a:lnTo>
                  <a:lnTo>
                    <a:pt x="285" y="223"/>
                  </a:lnTo>
                  <a:lnTo>
                    <a:pt x="306" y="208"/>
                  </a:lnTo>
                  <a:lnTo>
                    <a:pt x="327" y="193"/>
                  </a:lnTo>
                  <a:lnTo>
                    <a:pt x="349" y="179"/>
                  </a:lnTo>
                  <a:lnTo>
                    <a:pt x="372" y="164"/>
                  </a:lnTo>
                  <a:lnTo>
                    <a:pt x="394" y="150"/>
                  </a:lnTo>
                  <a:lnTo>
                    <a:pt x="418" y="136"/>
                  </a:lnTo>
                  <a:lnTo>
                    <a:pt x="442" y="123"/>
                  </a:lnTo>
                  <a:lnTo>
                    <a:pt x="466" y="110"/>
                  </a:lnTo>
                  <a:lnTo>
                    <a:pt x="492" y="97"/>
                  </a:lnTo>
                  <a:lnTo>
                    <a:pt x="504" y="91"/>
                  </a:lnTo>
                  <a:lnTo>
                    <a:pt x="517" y="85"/>
                  </a:lnTo>
                  <a:lnTo>
                    <a:pt x="544" y="74"/>
                  </a:lnTo>
                  <a:lnTo>
                    <a:pt x="571" y="63"/>
                  </a:lnTo>
                  <a:lnTo>
                    <a:pt x="598" y="53"/>
                  </a:lnTo>
                  <a:lnTo>
                    <a:pt x="627" y="43"/>
                  </a:lnTo>
                  <a:lnTo>
                    <a:pt x="655" y="34"/>
                  </a:lnTo>
                  <a:lnTo>
                    <a:pt x="683" y="27"/>
                  </a:lnTo>
                  <a:lnTo>
                    <a:pt x="711" y="20"/>
                  </a:lnTo>
                  <a:lnTo>
                    <a:pt x="738" y="15"/>
                  </a:lnTo>
                  <a:lnTo>
                    <a:pt x="765" y="11"/>
                  </a:lnTo>
                  <a:lnTo>
                    <a:pt x="791" y="7"/>
                  </a:lnTo>
                  <a:lnTo>
                    <a:pt x="817" y="4"/>
                  </a:lnTo>
                  <a:lnTo>
                    <a:pt x="842" y="2"/>
                  </a:lnTo>
                  <a:lnTo>
                    <a:pt x="867" y="1"/>
                  </a:lnTo>
                  <a:lnTo>
                    <a:pt x="891" y="1"/>
                  </a:lnTo>
                  <a:lnTo>
                    <a:pt x="915" y="1"/>
                  </a:lnTo>
                  <a:lnTo>
                    <a:pt x="938" y="2"/>
                  </a:lnTo>
                  <a:lnTo>
                    <a:pt x="961" y="4"/>
                  </a:lnTo>
                  <a:lnTo>
                    <a:pt x="984" y="6"/>
                  </a:lnTo>
                  <a:lnTo>
                    <a:pt x="1006" y="8"/>
                  </a:lnTo>
                  <a:lnTo>
                    <a:pt x="1027" y="12"/>
                  </a:lnTo>
                  <a:lnTo>
                    <a:pt x="1048" y="15"/>
                  </a:lnTo>
                  <a:lnTo>
                    <a:pt x="1069" y="19"/>
                  </a:lnTo>
                  <a:lnTo>
                    <a:pt x="1089" y="23"/>
                  </a:lnTo>
                  <a:lnTo>
                    <a:pt x="1128" y="33"/>
                  </a:lnTo>
                  <a:lnTo>
                    <a:pt x="1146" y="38"/>
                  </a:lnTo>
                  <a:lnTo>
                    <a:pt x="1165" y="43"/>
                  </a:lnTo>
                  <a:lnTo>
                    <a:pt x="1199" y="54"/>
                  </a:lnTo>
                  <a:lnTo>
                    <a:pt x="1232" y="65"/>
                  </a:lnTo>
                  <a:lnTo>
                    <a:pt x="1263" y="76"/>
                  </a:lnTo>
                  <a:lnTo>
                    <a:pt x="1293" y="87"/>
                  </a:lnTo>
                  <a:lnTo>
                    <a:pt x="1320" y="97"/>
                  </a:lnTo>
                  <a:lnTo>
                    <a:pt x="1371" y="115"/>
                  </a:lnTo>
                  <a:lnTo>
                    <a:pt x="1397" y="124"/>
                  </a:lnTo>
                  <a:lnTo>
                    <a:pt x="1423" y="132"/>
                  </a:lnTo>
                  <a:lnTo>
                    <a:pt x="1449" y="140"/>
                  </a:lnTo>
                  <a:lnTo>
                    <a:pt x="1476" y="147"/>
                  </a:lnTo>
                  <a:lnTo>
                    <a:pt x="1503" y="154"/>
                  </a:lnTo>
                  <a:lnTo>
                    <a:pt x="1530" y="160"/>
                  </a:lnTo>
                  <a:lnTo>
                    <a:pt x="1560" y="165"/>
                  </a:lnTo>
                  <a:lnTo>
                    <a:pt x="1589" y="169"/>
                  </a:lnTo>
                  <a:lnTo>
                    <a:pt x="1619" y="172"/>
                  </a:lnTo>
                  <a:lnTo>
                    <a:pt x="1651" y="174"/>
                  </a:lnTo>
                  <a:lnTo>
                    <a:pt x="1667" y="175"/>
                  </a:lnTo>
                  <a:lnTo>
                    <a:pt x="1684" y="175"/>
                  </a:lnTo>
                  <a:lnTo>
                    <a:pt x="1701" y="175"/>
                  </a:lnTo>
                  <a:lnTo>
                    <a:pt x="1719" y="175"/>
                  </a:lnTo>
                  <a:lnTo>
                    <a:pt x="1755" y="173"/>
                  </a:lnTo>
                  <a:lnTo>
                    <a:pt x="1773" y="171"/>
                  </a:lnTo>
                  <a:lnTo>
                    <a:pt x="1792" y="169"/>
                  </a:lnTo>
                  <a:lnTo>
                    <a:pt x="1807" y="167"/>
                  </a:lnTo>
                  <a:lnTo>
                    <a:pt x="1823" y="165"/>
                  </a:lnTo>
                  <a:lnTo>
                    <a:pt x="1838" y="161"/>
                  </a:lnTo>
                  <a:lnTo>
                    <a:pt x="1854" y="157"/>
                  </a:lnTo>
                  <a:lnTo>
                    <a:pt x="1885" y="148"/>
                  </a:lnTo>
                  <a:lnTo>
                    <a:pt x="1900" y="142"/>
                  </a:lnTo>
                  <a:lnTo>
                    <a:pt x="1916" y="136"/>
                  </a:lnTo>
                  <a:lnTo>
                    <a:pt x="1931" y="130"/>
                  </a:lnTo>
                  <a:lnTo>
                    <a:pt x="1946" y="123"/>
                  </a:lnTo>
                  <a:lnTo>
                    <a:pt x="1961" y="116"/>
                  </a:lnTo>
                  <a:lnTo>
                    <a:pt x="1976" y="109"/>
                  </a:lnTo>
                  <a:lnTo>
                    <a:pt x="2005" y="94"/>
                  </a:lnTo>
                  <a:lnTo>
                    <a:pt x="2032" y="79"/>
                  </a:lnTo>
                  <a:lnTo>
                    <a:pt x="2057" y="64"/>
                  </a:lnTo>
                  <a:lnTo>
                    <a:pt x="2080" y="49"/>
                  </a:lnTo>
                  <a:lnTo>
                    <a:pt x="2118" y="24"/>
                  </a:lnTo>
                  <a:lnTo>
                    <a:pt x="2143" y="7"/>
                  </a:lnTo>
                  <a:lnTo>
                    <a:pt x="2153" y="0"/>
                  </a:lnTo>
                  <a:lnTo>
                    <a:pt x="2144" y="7"/>
                  </a:lnTo>
                  <a:lnTo>
                    <a:pt x="2133" y="16"/>
                  </a:lnTo>
                  <a:lnTo>
                    <a:pt x="2118" y="27"/>
                  </a:lnTo>
                  <a:lnTo>
                    <a:pt x="2099" y="41"/>
                  </a:lnTo>
                  <a:lnTo>
                    <a:pt x="2077" y="56"/>
                  </a:lnTo>
                  <a:lnTo>
                    <a:pt x="2052" y="72"/>
                  </a:lnTo>
                  <a:lnTo>
                    <a:pt x="2024" y="89"/>
                  </a:lnTo>
                  <a:lnTo>
                    <a:pt x="2008" y="97"/>
                  </a:lnTo>
                  <a:lnTo>
                    <a:pt x="1992" y="106"/>
                  </a:lnTo>
                  <a:lnTo>
                    <a:pt x="1976" y="114"/>
                  </a:lnTo>
                  <a:lnTo>
                    <a:pt x="1959" y="123"/>
                  </a:lnTo>
                  <a:lnTo>
                    <a:pt x="1941" y="131"/>
                  </a:lnTo>
                  <a:lnTo>
                    <a:pt x="1923" y="139"/>
                  </a:lnTo>
                  <a:lnTo>
                    <a:pt x="1904" y="146"/>
                  </a:lnTo>
                  <a:lnTo>
                    <a:pt x="1885" y="154"/>
                  </a:lnTo>
                  <a:lnTo>
                    <a:pt x="1865" y="160"/>
                  </a:lnTo>
                  <a:lnTo>
                    <a:pt x="1845" y="167"/>
                  </a:lnTo>
                  <a:lnTo>
                    <a:pt x="1825" y="172"/>
                  </a:lnTo>
                  <a:lnTo>
                    <a:pt x="1804" y="177"/>
                  </a:lnTo>
                  <a:lnTo>
                    <a:pt x="1783" y="182"/>
                  </a:lnTo>
                  <a:lnTo>
                    <a:pt x="1761" y="185"/>
                  </a:lnTo>
                  <a:lnTo>
                    <a:pt x="1740" y="188"/>
                  </a:lnTo>
                  <a:lnTo>
                    <a:pt x="1718" y="190"/>
                  </a:lnTo>
                  <a:lnTo>
                    <a:pt x="1691" y="192"/>
                  </a:lnTo>
                  <a:lnTo>
                    <a:pt x="1666" y="193"/>
                  </a:lnTo>
                  <a:lnTo>
                    <a:pt x="1643" y="193"/>
                  </a:lnTo>
                  <a:lnTo>
                    <a:pt x="1621" y="192"/>
                  </a:lnTo>
                  <a:lnTo>
                    <a:pt x="1599" y="191"/>
                  </a:lnTo>
                  <a:lnTo>
                    <a:pt x="1579" y="189"/>
                  </a:lnTo>
                  <a:lnTo>
                    <a:pt x="1558" y="186"/>
                  </a:lnTo>
                  <a:lnTo>
                    <a:pt x="1537" y="183"/>
                  </a:lnTo>
                  <a:lnTo>
                    <a:pt x="1495" y="176"/>
                  </a:lnTo>
                  <a:lnTo>
                    <a:pt x="1450" y="167"/>
                  </a:lnTo>
                  <a:lnTo>
                    <a:pt x="1398" y="156"/>
                  </a:lnTo>
                  <a:lnTo>
                    <a:pt x="1338" y="145"/>
                  </a:lnTo>
                  <a:lnTo>
                    <a:pt x="1275" y="133"/>
                  </a:lnTo>
                  <a:lnTo>
                    <a:pt x="1244" y="128"/>
                  </a:lnTo>
                  <a:lnTo>
                    <a:pt x="1213" y="122"/>
                  </a:lnTo>
                  <a:lnTo>
                    <a:pt x="1182" y="117"/>
                  </a:lnTo>
                  <a:lnTo>
                    <a:pt x="1152" y="113"/>
                  </a:lnTo>
                  <a:lnTo>
                    <a:pt x="1121" y="109"/>
                  </a:lnTo>
                  <a:lnTo>
                    <a:pt x="1091" y="106"/>
                  </a:lnTo>
                  <a:lnTo>
                    <a:pt x="1061" y="104"/>
                  </a:lnTo>
                  <a:lnTo>
                    <a:pt x="1031" y="103"/>
                  </a:lnTo>
                  <a:lnTo>
                    <a:pt x="1002" y="103"/>
                  </a:lnTo>
                  <a:lnTo>
                    <a:pt x="987" y="103"/>
                  </a:lnTo>
                  <a:lnTo>
                    <a:pt x="973" y="104"/>
                  </a:lnTo>
                  <a:lnTo>
                    <a:pt x="958" y="105"/>
                  </a:lnTo>
                  <a:lnTo>
                    <a:pt x="944" y="107"/>
                  </a:lnTo>
                  <a:lnTo>
                    <a:pt x="930" y="108"/>
                  </a:lnTo>
                  <a:lnTo>
                    <a:pt x="916" y="110"/>
                  </a:lnTo>
                  <a:lnTo>
                    <a:pt x="902" y="113"/>
                  </a:lnTo>
                  <a:lnTo>
                    <a:pt x="888" y="116"/>
                  </a:lnTo>
                  <a:lnTo>
                    <a:pt x="874" y="119"/>
                  </a:lnTo>
                  <a:lnTo>
                    <a:pt x="860" y="123"/>
                  </a:lnTo>
                  <a:lnTo>
                    <a:pt x="831" y="133"/>
                  </a:lnTo>
                  <a:lnTo>
                    <a:pt x="803" y="143"/>
                  </a:lnTo>
                  <a:lnTo>
                    <a:pt x="777" y="154"/>
                  </a:lnTo>
                  <a:lnTo>
                    <a:pt x="752" y="165"/>
                  </a:lnTo>
                  <a:lnTo>
                    <a:pt x="728" y="177"/>
                  </a:lnTo>
                  <a:lnTo>
                    <a:pt x="706" y="190"/>
                  </a:lnTo>
                  <a:lnTo>
                    <a:pt x="695" y="197"/>
                  </a:lnTo>
                  <a:lnTo>
                    <a:pt x="684" y="204"/>
                  </a:lnTo>
                  <a:lnTo>
                    <a:pt x="663" y="218"/>
                  </a:lnTo>
                  <a:lnTo>
                    <a:pt x="642" y="232"/>
                  </a:lnTo>
                  <a:lnTo>
                    <a:pt x="622" y="247"/>
                  </a:lnTo>
                  <a:lnTo>
                    <a:pt x="583" y="278"/>
                  </a:lnTo>
                  <a:lnTo>
                    <a:pt x="543" y="311"/>
                  </a:lnTo>
                  <a:lnTo>
                    <a:pt x="502" y="345"/>
                  </a:lnTo>
                  <a:lnTo>
                    <a:pt x="449" y="389"/>
                  </a:lnTo>
                  <a:lnTo>
                    <a:pt x="418" y="414"/>
                  </a:lnTo>
                  <a:lnTo>
                    <a:pt x="384" y="441"/>
                  </a:lnTo>
                  <a:close/>
                </a:path>
              </a:pathLst>
            </a:custGeom>
            <a:gradFill rotWithShape="1">
              <a:gsLst>
                <a:gs pos="0">
                  <a:srgbClr val="F8DC1A"/>
                </a:gs>
                <a:gs pos="100000">
                  <a:srgbClr val="F4C61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i-FI" dirty="0" smtClean="0">
                <a:solidFill>
                  <a:srgbClr val="616365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1034" name="Freeform 16"/>
            <p:cNvSpPr>
              <a:spLocks/>
            </p:cNvSpPr>
            <p:nvPr/>
          </p:nvSpPr>
          <p:spPr bwMode="auto">
            <a:xfrm>
              <a:off x="2731" y="3056"/>
              <a:ext cx="2961" cy="1191"/>
            </a:xfrm>
            <a:custGeom>
              <a:avLst/>
              <a:gdLst>
                <a:gd name="T0" fmla="*/ 1111 w 2961"/>
                <a:gd name="T1" fmla="*/ 586 h 1191"/>
                <a:gd name="T2" fmla="*/ 1232 w 2961"/>
                <a:gd name="T3" fmla="*/ 584 h 1191"/>
                <a:gd name="T4" fmla="*/ 1313 w 2961"/>
                <a:gd name="T5" fmla="*/ 592 h 1191"/>
                <a:gd name="T6" fmla="*/ 1423 w 2961"/>
                <a:gd name="T7" fmla="*/ 612 h 1191"/>
                <a:gd name="T8" fmla="*/ 1556 w 2961"/>
                <a:gd name="T9" fmla="*/ 646 h 1191"/>
                <a:gd name="T10" fmla="*/ 1777 w 2961"/>
                <a:gd name="T11" fmla="*/ 705 h 1191"/>
                <a:gd name="T12" fmla="*/ 1857 w 2961"/>
                <a:gd name="T13" fmla="*/ 719 h 1191"/>
                <a:gd name="T14" fmla="*/ 1962 w 2961"/>
                <a:gd name="T15" fmla="*/ 723 h 1191"/>
                <a:gd name="T16" fmla="*/ 2036 w 2961"/>
                <a:gd name="T17" fmla="*/ 714 h 1191"/>
                <a:gd name="T18" fmla="*/ 2125 w 2961"/>
                <a:gd name="T19" fmla="*/ 693 h 1191"/>
                <a:gd name="T20" fmla="*/ 2188 w 2961"/>
                <a:gd name="T21" fmla="*/ 671 h 1191"/>
                <a:gd name="T22" fmla="*/ 2247 w 2961"/>
                <a:gd name="T23" fmla="*/ 644 h 1191"/>
                <a:gd name="T24" fmla="*/ 2322 w 2961"/>
                <a:gd name="T25" fmla="*/ 600 h 1191"/>
                <a:gd name="T26" fmla="*/ 2392 w 2961"/>
                <a:gd name="T27" fmla="*/ 547 h 1191"/>
                <a:gd name="T28" fmla="*/ 2494 w 2961"/>
                <a:gd name="T29" fmla="*/ 457 h 1191"/>
                <a:gd name="T30" fmla="*/ 2682 w 2961"/>
                <a:gd name="T31" fmla="*/ 264 h 1191"/>
                <a:gd name="T32" fmla="*/ 2819 w 2961"/>
                <a:gd name="T33" fmla="*/ 124 h 1191"/>
                <a:gd name="T34" fmla="*/ 2914 w 2961"/>
                <a:gd name="T35" fmla="*/ 38 h 1191"/>
                <a:gd name="T36" fmla="*/ 2942 w 2961"/>
                <a:gd name="T37" fmla="*/ 385 h 1191"/>
                <a:gd name="T38" fmla="*/ 2867 w 2961"/>
                <a:gd name="T39" fmla="*/ 479 h 1191"/>
                <a:gd name="T40" fmla="*/ 2793 w 2961"/>
                <a:gd name="T41" fmla="*/ 554 h 1191"/>
                <a:gd name="T42" fmla="*/ 2691 w 2961"/>
                <a:gd name="T43" fmla="*/ 644 h 1191"/>
                <a:gd name="T44" fmla="*/ 2609 w 2961"/>
                <a:gd name="T45" fmla="*/ 702 h 1191"/>
                <a:gd name="T46" fmla="*/ 2553 w 2961"/>
                <a:gd name="T47" fmla="*/ 733 h 1191"/>
                <a:gd name="T48" fmla="*/ 2454 w 2961"/>
                <a:gd name="T49" fmla="*/ 773 h 1191"/>
                <a:gd name="T50" fmla="*/ 2382 w 2961"/>
                <a:gd name="T51" fmla="*/ 793 h 1191"/>
                <a:gd name="T52" fmla="*/ 2268 w 2961"/>
                <a:gd name="T53" fmla="*/ 809 h 1191"/>
                <a:gd name="T54" fmla="*/ 2154 w 2961"/>
                <a:gd name="T55" fmla="*/ 810 h 1191"/>
                <a:gd name="T56" fmla="*/ 2043 w 2961"/>
                <a:gd name="T57" fmla="*/ 798 h 1191"/>
                <a:gd name="T58" fmla="*/ 1936 w 2961"/>
                <a:gd name="T59" fmla="*/ 777 h 1191"/>
                <a:gd name="T60" fmla="*/ 1810 w 2961"/>
                <a:gd name="T61" fmla="*/ 743 h 1191"/>
                <a:gd name="T62" fmla="*/ 1647 w 2961"/>
                <a:gd name="T63" fmla="*/ 698 h 1191"/>
                <a:gd name="T64" fmla="*/ 1536 w 2961"/>
                <a:gd name="T65" fmla="*/ 677 h 1191"/>
                <a:gd name="T66" fmla="*/ 1444 w 2961"/>
                <a:gd name="T67" fmla="*/ 666 h 1191"/>
                <a:gd name="T68" fmla="*/ 1350 w 2961"/>
                <a:gd name="T69" fmla="*/ 664 h 1191"/>
                <a:gd name="T70" fmla="*/ 1279 w 2961"/>
                <a:gd name="T71" fmla="*/ 668 h 1191"/>
                <a:gd name="T72" fmla="*/ 1183 w 2961"/>
                <a:gd name="T73" fmla="*/ 684 h 1191"/>
                <a:gd name="T74" fmla="*/ 1112 w 2961"/>
                <a:gd name="T75" fmla="*/ 705 h 1191"/>
                <a:gd name="T76" fmla="*/ 1044 w 2961"/>
                <a:gd name="T77" fmla="*/ 732 h 1191"/>
                <a:gd name="T78" fmla="*/ 961 w 2961"/>
                <a:gd name="T79" fmla="*/ 779 h 1191"/>
                <a:gd name="T80" fmla="*/ 841 w 2961"/>
                <a:gd name="T81" fmla="*/ 869 h 1191"/>
                <a:gd name="T82" fmla="*/ 653 w 2961"/>
                <a:gd name="T83" fmla="*/ 1023 h 1191"/>
                <a:gd name="T84" fmla="*/ 562 w 2961"/>
                <a:gd name="T85" fmla="*/ 1090 h 1191"/>
                <a:gd name="T86" fmla="*/ 461 w 2961"/>
                <a:gd name="T87" fmla="*/ 1151 h 1191"/>
                <a:gd name="T88" fmla="*/ 0 w 2961"/>
                <a:gd name="T89" fmla="*/ 1191 h 1191"/>
                <a:gd name="T90" fmla="*/ 127 w 2961"/>
                <a:gd name="T91" fmla="*/ 1145 h 1191"/>
                <a:gd name="T92" fmla="*/ 226 w 2961"/>
                <a:gd name="T93" fmla="*/ 1094 h 1191"/>
                <a:gd name="T94" fmla="*/ 327 w 2961"/>
                <a:gd name="T95" fmla="*/ 1024 h 1191"/>
                <a:gd name="T96" fmla="*/ 542 w 2961"/>
                <a:gd name="T97" fmla="*/ 854 h 1191"/>
                <a:gd name="T98" fmla="*/ 656 w 2961"/>
                <a:gd name="T99" fmla="*/ 768 h 1191"/>
                <a:gd name="T100" fmla="*/ 747 w 2961"/>
                <a:gd name="T101" fmla="*/ 710 h 1191"/>
                <a:gd name="T102" fmla="*/ 872 w 2961"/>
                <a:gd name="T103" fmla="*/ 645 h 1191"/>
                <a:gd name="T104" fmla="*/ 937 w 2961"/>
                <a:gd name="T105" fmla="*/ 621 h 1191"/>
                <a:gd name="T106" fmla="*/ 1022 w 2961"/>
                <a:gd name="T107" fmla="*/ 599 h 119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961" h="1191">
                  <a:moveTo>
                    <a:pt x="1039" y="596"/>
                  </a:moveTo>
                  <a:lnTo>
                    <a:pt x="1075" y="590"/>
                  </a:lnTo>
                  <a:lnTo>
                    <a:pt x="1093" y="588"/>
                  </a:lnTo>
                  <a:lnTo>
                    <a:pt x="1111" y="586"/>
                  </a:lnTo>
                  <a:lnTo>
                    <a:pt x="1146" y="584"/>
                  </a:lnTo>
                  <a:lnTo>
                    <a:pt x="1181" y="583"/>
                  </a:lnTo>
                  <a:lnTo>
                    <a:pt x="1215" y="584"/>
                  </a:lnTo>
                  <a:lnTo>
                    <a:pt x="1232" y="584"/>
                  </a:lnTo>
                  <a:lnTo>
                    <a:pt x="1248" y="585"/>
                  </a:lnTo>
                  <a:lnTo>
                    <a:pt x="1281" y="588"/>
                  </a:lnTo>
                  <a:lnTo>
                    <a:pt x="1297" y="590"/>
                  </a:lnTo>
                  <a:lnTo>
                    <a:pt x="1313" y="592"/>
                  </a:lnTo>
                  <a:lnTo>
                    <a:pt x="1345" y="597"/>
                  </a:lnTo>
                  <a:lnTo>
                    <a:pt x="1377" y="603"/>
                  </a:lnTo>
                  <a:lnTo>
                    <a:pt x="1408" y="609"/>
                  </a:lnTo>
                  <a:lnTo>
                    <a:pt x="1423" y="612"/>
                  </a:lnTo>
                  <a:lnTo>
                    <a:pt x="1438" y="615"/>
                  </a:lnTo>
                  <a:lnTo>
                    <a:pt x="1468" y="623"/>
                  </a:lnTo>
                  <a:lnTo>
                    <a:pt x="1498" y="630"/>
                  </a:lnTo>
                  <a:lnTo>
                    <a:pt x="1556" y="646"/>
                  </a:lnTo>
                  <a:lnTo>
                    <a:pt x="1669" y="678"/>
                  </a:lnTo>
                  <a:lnTo>
                    <a:pt x="1724" y="693"/>
                  </a:lnTo>
                  <a:lnTo>
                    <a:pt x="1751" y="699"/>
                  </a:lnTo>
                  <a:lnTo>
                    <a:pt x="1777" y="705"/>
                  </a:lnTo>
                  <a:lnTo>
                    <a:pt x="1804" y="711"/>
                  </a:lnTo>
                  <a:lnTo>
                    <a:pt x="1831" y="715"/>
                  </a:lnTo>
                  <a:lnTo>
                    <a:pt x="1844" y="717"/>
                  </a:lnTo>
                  <a:lnTo>
                    <a:pt x="1857" y="719"/>
                  </a:lnTo>
                  <a:lnTo>
                    <a:pt x="1883" y="722"/>
                  </a:lnTo>
                  <a:lnTo>
                    <a:pt x="1909" y="723"/>
                  </a:lnTo>
                  <a:lnTo>
                    <a:pt x="1936" y="724"/>
                  </a:lnTo>
                  <a:lnTo>
                    <a:pt x="1962" y="723"/>
                  </a:lnTo>
                  <a:lnTo>
                    <a:pt x="1988" y="721"/>
                  </a:lnTo>
                  <a:lnTo>
                    <a:pt x="2012" y="718"/>
                  </a:lnTo>
                  <a:lnTo>
                    <a:pt x="2024" y="716"/>
                  </a:lnTo>
                  <a:lnTo>
                    <a:pt x="2036" y="714"/>
                  </a:lnTo>
                  <a:lnTo>
                    <a:pt x="2059" y="710"/>
                  </a:lnTo>
                  <a:lnTo>
                    <a:pt x="2082" y="705"/>
                  </a:lnTo>
                  <a:lnTo>
                    <a:pt x="2104" y="699"/>
                  </a:lnTo>
                  <a:lnTo>
                    <a:pt x="2125" y="693"/>
                  </a:lnTo>
                  <a:lnTo>
                    <a:pt x="2147" y="686"/>
                  </a:lnTo>
                  <a:lnTo>
                    <a:pt x="2157" y="683"/>
                  </a:lnTo>
                  <a:lnTo>
                    <a:pt x="2167" y="679"/>
                  </a:lnTo>
                  <a:lnTo>
                    <a:pt x="2188" y="671"/>
                  </a:lnTo>
                  <a:lnTo>
                    <a:pt x="2208" y="662"/>
                  </a:lnTo>
                  <a:lnTo>
                    <a:pt x="2228" y="653"/>
                  </a:lnTo>
                  <a:lnTo>
                    <a:pt x="2238" y="648"/>
                  </a:lnTo>
                  <a:lnTo>
                    <a:pt x="2247" y="644"/>
                  </a:lnTo>
                  <a:lnTo>
                    <a:pt x="2266" y="633"/>
                  </a:lnTo>
                  <a:lnTo>
                    <a:pt x="2285" y="623"/>
                  </a:lnTo>
                  <a:lnTo>
                    <a:pt x="2303" y="611"/>
                  </a:lnTo>
                  <a:lnTo>
                    <a:pt x="2322" y="600"/>
                  </a:lnTo>
                  <a:lnTo>
                    <a:pt x="2339" y="587"/>
                  </a:lnTo>
                  <a:lnTo>
                    <a:pt x="2357" y="574"/>
                  </a:lnTo>
                  <a:lnTo>
                    <a:pt x="2375" y="561"/>
                  </a:lnTo>
                  <a:lnTo>
                    <a:pt x="2392" y="547"/>
                  </a:lnTo>
                  <a:lnTo>
                    <a:pt x="2409" y="533"/>
                  </a:lnTo>
                  <a:lnTo>
                    <a:pt x="2426" y="519"/>
                  </a:lnTo>
                  <a:lnTo>
                    <a:pt x="2460" y="489"/>
                  </a:lnTo>
                  <a:lnTo>
                    <a:pt x="2494" y="457"/>
                  </a:lnTo>
                  <a:lnTo>
                    <a:pt x="2528" y="424"/>
                  </a:lnTo>
                  <a:lnTo>
                    <a:pt x="2562" y="390"/>
                  </a:lnTo>
                  <a:lnTo>
                    <a:pt x="2597" y="354"/>
                  </a:lnTo>
                  <a:lnTo>
                    <a:pt x="2682" y="264"/>
                  </a:lnTo>
                  <a:lnTo>
                    <a:pt x="2727" y="217"/>
                  </a:lnTo>
                  <a:lnTo>
                    <a:pt x="2750" y="194"/>
                  </a:lnTo>
                  <a:lnTo>
                    <a:pt x="2773" y="170"/>
                  </a:lnTo>
                  <a:lnTo>
                    <a:pt x="2819" y="124"/>
                  </a:lnTo>
                  <a:lnTo>
                    <a:pt x="2843" y="102"/>
                  </a:lnTo>
                  <a:lnTo>
                    <a:pt x="2867" y="80"/>
                  </a:lnTo>
                  <a:lnTo>
                    <a:pt x="2890" y="59"/>
                  </a:lnTo>
                  <a:lnTo>
                    <a:pt x="2914" y="38"/>
                  </a:lnTo>
                  <a:lnTo>
                    <a:pt x="2938" y="19"/>
                  </a:lnTo>
                  <a:lnTo>
                    <a:pt x="2961" y="0"/>
                  </a:lnTo>
                  <a:lnTo>
                    <a:pt x="2961" y="358"/>
                  </a:lnTo>
                  <a:lnTo>
                    <a:pt x="2942" y="385"/>
                  </a:lnTo>
                  <a:lnTo>
                    <a:pt x="2920" y="414"/>
                  </a:lnTo>
                  <a:lnTo>
                    <a:pt x="2895" y="445"/>
                  </a:lnTo>
                  <a:lnTo>
                    <a:pt x="2882" y="461"/>
                  </a:lnTo>
                  <a:lnTo>
                    <a:pt x="2867" y="479"/>
                  </a:lnTo>
                  <a:lnTo>
                    <a:pt x="2851" y="496"/>
                  </a:lnTo>
                  <a:lnTo>
                    <a:pt x="2833" y="515"/>
                  </a:lnTo>
                  <a:lnTo>
                    <a:pt x="2814" y="534"/>
                  </a:lnTo>
                  <a:lnTo>
                    <a:pt x="2793" y="554"/>
                  </a:lnTo>
                  <a:lnTo>
                    <a:pt x="2771" y="575"/>
                  </a:lnTo>
                  <a:lnTo>
                    <a:pt x="2746" y="598"/>
                  </a:lnTo>
                  <a:lnTo>
                    <a:pt x="2720" y="620"/>
                  </a:lnTo>
                  <a:lnTo>
                    <a:pt x="2691" y="644"/>
                  </a:lnTo>
                  <a:lnTo>
                    <a:pt x="2664" y="665"/>
                  </a:lnTo>
                  <a:lnTo>
                    <a:pt x="2636" y="684"/>
                  </a:lnTo>
                  <a:lnTo>
                    <a:pt x="2623" y="693"/>
                  </a:lnTo>
                  <a:lnTo>
                    <a:pt x="2609" y="702"/>
                  </a:lnTo>
                  <a:lnTo>
                    <a:pt x="2595" y="710"/>
                  </a:lnTo>
                  <a:lnTo>
                    <a:pt x="2581" y="718"/>
                  </a:lnTo>
                  <a:lnTo>
                    <a:pt x="2567" y="726"/>
                  </a:lnTo>
                  <a:lnTo>
                    <a:pt x="2553" y="733"/>
                  </a:lnTo>
                  <a:lnTo>
                    <a:pt x="2525" y="746"/>
                  </a:lnTo>
                  <a:lnTo>
                    <a:pt x="2496" y="758"/>
                  </a:lnTo>
                  <a:lnTo>
                    <a:pt x="2468" y="769"/>
                  </a:lnTo>
                  <a:lnTo>
                    <a:pt x="2454" y="773"/>
                  </a:lnTo>
                  <a:lnTo>
                    <a:pt x="2439" y="778"/>
                  </a:lnTo>
                  <a:lnTo>
                    <a:pt x="2425" y="782"/>
                  </a:lnTo>
                  <a:lnTo>
                    <a:pt x="2411" y="786"/>
                  </a:lnTo>
                  <a:lnTo>
                    <a:pt x="2382" y="793"/>
                  </a:lnTo>
                  <a:lnTo>
                    <a:pt x="2354" y="798"/>
                  </a:lnTo>
                  <a:lnTo>
                    <a:pt x="2325" y="803"/>
                  </a:lnTo>
                  <a:lnTo>
                    <a:pt x="2296" y="806"/>
                  </a:lnTo>
                  <a:lnTo>
                    <a:pt x="2268" y="809"/>
                  </a:lnTo>
                  <a:lnTo>
                    <a:pt x="2239" y="810"/>
                  </a:lnTo>
                  <a:lnTo>
                    <a:pt x="2210" y="811"/>
                  </a:lnTo>
                  <a:lnTo>
                    <a:pt x="2182" y="811"/>
                  </a:lnTo>
                  <a:lnTo>
                    <a:pt x="2154" y="810"/>
                  </a:lnTo>
                  <a:lnTo>
                    <a:pt x="2126" y="808"/>
                  </a:lnTo>
                  <a:lnTo>
                    <a:pt x="2098" y="805"/>
                  </a:lnTo>
                  <a:lnTo>
                    <a:pt x="2070" y="802"/>
                  </a:lnTo>
                  <a:lnTo>
                    <a:pt x="2043" y="798"/>
                  </a:lnTo>
                  <a:lnTo>
                    <a:pt x="2016" y="793"/>
                  </a:lnTo>
                  <a:lnTo>
                    <a:pt x="1989" y="788"/>
                  </a:lnTo>
                  <a:lnTo>
                    <a:pt x="1962" y="783"/>
                  </a:lnTo>
                  <a:lnTo>
                    <a:pt x="1936" y="777"/>
                  </a:lnTo>
                  <a:lnTo>
                    <a:pt x="1910" y="771"/>
                  </a:lnTo>
                  <a:lnTo>
                    <a:pt x="1885" y="764"/>
                  </a:lnTo>
                  <a:lnTo>
                    <a:pt x="1859" y="757"/>
                  </a:lnTo>
                  <a:lnTo>
                    <a:pt x="1810" y="743"/>
                  </a:lnTo>
                  <a:lnTo>
                    <a:pt x="1771" y="731"/>
                  </a:lnTo>
                  <a:lnTo>
                    <a:pt x="1731" y="719"/>
                  </a:lnTo>
                  <a:lnTo>
                    <a:pt x="1690" y="708"/>
                  </a:lnTo>
                  <a:lnTo>
                    <a:pt x="1647" y="698"/>
                  </a:lnTo>
                  <a:lnTo>
                    <a:pt x="1603" y="689"/>
                  </a:lnTo>
                  <a:lnTo>
                    <a:pt x="1581" y="684"/>
                  </a:lnTo>
                  <a:lnTo>
                    <a:pt x="1559" y="680"/>
                  </a:lnTo>
                  <a:lnTo>
                    <a:pt x="1536" y="677"/>
                  </a:lnTo>
                  <a:lnTo>
                    <a:pt x="1514" y="674"/>
                  </a:lnTo>
                  <a:lnTo>
                    <a:pt x="1491" y="671"/>
                  </a:lnTo>
                  <a:lnTo>
                    <a:pt x="1468" y="668"/>
                  </a:lnTo>
                  <a:lnTo>
                    <a:pt x="1444" y="666"/>
                  </a:lnTo>
                  <a:lnTo>
                    <a:pt x="1421" y="665"/>
                  </a:lnTo>
                  <a:lnTo>
                    <a:pt x="1398" y="664"/>
                  </a:lnTo>
                  <a:lnTo>
                    <a:pt x="1374" y="664"/>
                  </a:lnTo>
                  <a:lnTo>
                    <a:pt x="1350" y="664"/>
                  </a:lnTo>
                  <a:lnTo>
                    <a:pt x="1327" y="665"/>
                  </a:lnTo>
                  <a:lnTo>
                    <a:pt x="1303" y="666"/>
                  </a:lnTo>
                  <a:lnTo>
                    <a:pt x="1291" y="667"/>
                  </a:lnTo>
                  <a:lnTo>
                    <a:pt x="1279" y="668"/>
                  </a:lnTo>
                  <a:lnTo>
                    <a:pt x="1255" y="671"/>
                  </a:lnTo>
                  <a:lnTo>
                    <a:pt x="1231" y="675"/>
                  </a:lnTo>
                  <a:lnTo>
                    <a:pt x="1207" y="679"/>
                  </a:lnTo>
                  <a:lnTo>
                    <a:pt x="1183" y="684"/>
                  </a:lnTo>
                  <a:lnTo>
                    <a:pt x="1159" y="690"/>
                  </a:lnTo>
                  <a:lnTo>
                    <a:pt x="1147" y="693"/>
                  </a:lnTo>
                  <a:lnTo>
                    <a:pt x="1136" y="697"/>
                  </a:lnTo>
                  <a:lnTo>
                    <a:pt x="1112" y="705"/>
                  </a:lnTo>
                  <a:lnTo>
                    <a:pt x="1088" y="713"/>
                  </a:lnTo>
                  <a:lnTo>
                    <a:pt x="1077" y="717"/>
                  </a:lnTo>
                  <a:lnTo>
                    <a:pt x="1066" y="722"/>
                  </a:lnTo>
                  <a:lnTo>
                    <a:pt x="1044" y="732"/>
                  </a:lnTo>
                  <a:lnTo>
                    <a:pt x="1023" y="743"/>
                  </a:lnTo>
                  <a:lnTo>
                    <a:pt x="1002" y="754"/>
                  </a:lnTo>
                  <a:lnTo>
                    <a:pt x="982" y="766"/>
                  </a:lnTo>
                  <a:lnTo>
                    <a:pt x="961" y="779"/>
                  </a:lnTo>
                  <a:lnTo>
                    <a:pt x="941" y="793"/>
                  </a:lnTo>
                  <a:lnTo>
                    <a:pt x="921" y="807"/>
                  </a:lnTo>
                  <a:lnTo>
                    <a:pt x="881" y="837"/>
                  </a:lnTo>
                  <a:lnTo>
                    <a:pt x="841" y="869"/>
                  </a:lnTo>
                  <a:lnTo>
                    <a:pt x="760" y="936"/>
                  </a:lnTo>
                  <a:lnTo>
                    <a:pt x="718" y="971"/>
                  </a:lnTo>
                  <a:lnTo>
                    <a:pt x="675" y="1005"/>
                  </a:lnTo>
                  <a:lnTo>
                    <a:pt x="653" y="1023"/>
                  </a:lnTo>
                  <a:lnTo>
                    <a:pt x="631" y="1040"/>
                  </a:lnTo>
                  <a:lnTo>
                    <a:pt x="608" y="1057"/>
                  </a:lnTo>
                  <a:lnTo>
                    <a:pt x="585" y="1073"/>
                  </a:lnTo>
                  <a:lnTo>
                    <a:pt x="562" y="1090"/>
                  </a:lnTo>
                  <a:lnTo>
                    <a:pt x="537" y="1106"/>
                  </a:lnTo>
                  <a:lnTo>
                    <a:pt x="512" y="1121"/>
                  </a:lnTo>
                  <a:lnTo>
                    <a:pt x="487" y="1136"/>
                  </a:lnTo>
                  <a:lnTo>
                    <a:pt x="461" y="1151"/>
                  </a:lnTo>
                  <a:lnTo>
                    <a:pt x="434" y="1165"/>
                  </a:lnTo>
                  <a:lnTo>
                    <a:pt x="406" y="1178"/>
                  </a:lnTo>
                  <a:lnTo>
                    <a:pt x="377" y="1191"/>
                  </a:lnTo>
                  <a:lnTo>
                    <a:pt x="0" y="1191"/>
                  </a:lnTo>
                  <a:lnTo>
                    <a:pt x="30" y="1181"/>
                  </a:lnTo>
                  <a:lnTo>
                    <a:pt x="62" y="1170"/>
                  </a:lnTo>
                  <a:lnTo>
                    <a:pt x="94" y="1158"/>
                  </a:lnTo>
                  <a:lnTo>
                    <a:pt x="127" y="1145"/>
                  </a:lnTo>
                  <a:lnTo>
                    <a:pt x="152" y="1134"/>
                  </a:lnTo>
                  <a:lnTo>
                    <a:pt x="176" y="1122"/>
                  </a:lnTo>
                  <a:lnTo>
                    <a:pt x="201" y="1109"/>
                  </a:lnTo>
                  <a:lnTo>
                    <a:pt x="226" y="1094"/>
                  </a:lnTo>
                  <a:lnTo>
                    <a:pt x="251" y="1078"/>
                  </a:lnTo>
                  <a:lnTo>
                    <a:pt x="276" y="1061"/>
                  </a:lnTo>
                  <a:lnTo>
                    <a:pt x="302" y="1043"/>
                  </a:lnTo>
                  <a:lnTo>
                    <a:pt x="327" y="1024"/>
                  </a:lnTo>
                  <a:lnTo>
                    <a:pt x="379" y="983"/>
                  </a:lnTo>
                  <a:lnTo>
                    <a:pt x="432" y="941"/>
                  </a:lnTo>
                  <a:lnTo>
                    <a:pt x="486" y="898"/>
                  </a:lnTo>
                  <a:lnTo>
                    <a:pt x="542" y="854"/>
                  </a:lnTo>
                  <a:lnTo>
                    <a:pt x="598" y="810"/>
                  </a:lnTo>
                  <a:lnTo>
                    <a:pt x="627" y="789"/>
                  </a:lnTo>
                  <a:lnTo>
                    <a:pt x="642" y="779"/>
                  </a:lnTo>
                  <a:lnTo>
                    <a:pt x="656" y="768"/>
                  </a:lnTo>
                  <a:lnTo>
                    <a:pt x="686" y="748"/>
                  </a:lnTo>
                  <a:lnTo>
                    <a:pt x="701" y="738"/>
                  </a:lnTo>
                  <a:lnTo>
                    <a:pt x="716" y="729"/>
                  </a:lnTo>
                  <a:lnTo>
                    <a:pt x="747" y="710"/>
                  </a:lnTo>
                  <a:lnTo>
                    <a:pt x="778" y="692"/>
                  </a:lnTo>
                  <a:lnTo>
                    <a:pt x="809" y="675"/>
                  </a:lnTo>
                  <a:lnTo>
                    <a:pt x="840" y="660"/>
                  </a:lnTo>
                  <a:lnTo>
                    <a:pt x="872" y="645"/>
                  </a:lnTo>
                  <a:lnTo>
                    <a:pt x="888" y="639"/>
                  </a:lnTo>
                  <a:lnTo>
                    <a:pt x="905" y="632"/>
                  </a:lnTo>
                  <a:lnTo>
                    <a:pt x="921" y="626"/>
                  </a:lnTo>
                  <a:lnTo>
                    <a:pt x="937" y="621"/>
                  </a:lnTo>
                  <a:lnTo>
                    <a:pt x="954" y="615"/>
                  </a:lnTo>
                  <a:lnTo>
                    <a:pt x="971" y="611"/>
                  </a:lnTo>
                  <a:lnTo>
                    <a:pt x="1005" y="602"/>
                  </a:lnTo>
                  <a:lnTo>
                    <a:pt x="1022" y="599"/>
                  </a:lnTo>
                  <a:lnTo>
                    <a:pt x="1039" y="596"/>
                  </a:lnTo>
                  <a:close/>
                </a:path>
              </a:pathLst>
            </a:custGeom>
            <a:gradFill rotWithShape="0">
              <a:gsLst>
                <a:gs pos="0">
                  <a:srgbClr val="FEF8BA"/>
                </a:gs>
                <a:gs pos="100000">
                  <a:srgbClr val="FCF0B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i-FI" dirty="0" smtClean="0">
                <a:solidFill>
                  <a:srgbClr val="616365"/>
                </a:solidFill>
                <a:latin typeface="Arial" pitchFamily="34" charset="0"/>
                <a:ea typeface="+mn-ea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632700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6" rIns="91257" bIns="4562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otsikon perustyyliä napsauttamalla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6327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6" rIns="91257" bIns="456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pic>
        <p:nvPicPr>
          <p:cNvPr id="1029" name="Picture 22" descr="logo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6548438"/>
            <a:ext cx="22304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2088" y="6562725"/>
            <a:ext cx="12366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6" rIns="91257" bIns="45626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fi-FI" dirty="0">
                <a:solidFill>
                  <a:srgbClr val="616365"/>
                </a:solidFill>
                <a:ea typeface="+mn-ea"/>
              </a:rPr>
              <a:t>Etunimi Sukunimi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07163" y="6562725"/>
            <a:ext cx="4762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6" rIns="91257" bIns="45626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charset="0"/>
              </a:defRPr>
            </a:lvl1pPr>
          </a:lstStyle>
          <a:p>
            <a:pPr>
              <a:defRPr/>
            </a:pPr>
            <a:fld id="{C83592A1-3889-4AAB-A821-2D1F4633063A}" type="slidenum">
              <a:rPr lang="en-US" altLang="fi-FI">
                <a:solidFill>
                  <a:srgbClr val="616365"/>
                </a:solidFill>
                <a:ea typeface="+mn-ea"/>
              </a:rPr>
              <a:pPr>
                <a:defRPr/>
              </a:pPr>
              <a:t>‹#›</a:t>
            </a:fld>
            <a:endParaRPr lang="en-US" altLang="fi-FI" dirty="0">
              <a:solidFill>
                <a:srgbClr val="616365"/>
              </a:solidFill>
              <a:ea typeface="+mn-ea"/>
            </a:endParaRP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86588" y="6562725"/>
            <a:ext cx="8255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6" rIns="91257" bIns="45626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fi-FI" altLang="fi-FI" dirty="0" smtClean="0">
                <a:solidFill>
                  <a:srgbClr val="616365"/>
                </a:solidFill>
                <a:ea typeface="+mn-ea"/>
              </a:rPr>
              <a:t>31.10.2014</a:t>
            </a:r>
            <a:endParaRPr lang="en-US" altLang="fi-FI" dirty="0">
              <a:solidFill>
                <a:srgbClr val="616365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191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6283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2565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68848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513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0225" indent="-257175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2pPr>
      <a:lvl3pPr marL="801688" indent="-266700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071563" indent="-265113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Char char="–"/>
        <a:defRPr sz="1600">
          <a:solidFill>
            <a:schemeClr val="tx1"/>
          </a:solidFill>
          <a:latin typeface="+mn-lt"/>
        </a:defRPr>
      </a:lvl4pPr>
      <a:lvl5pPr marL="1343025" indent="-266700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5pPr>
      <a:lvl6pPr marL="1799781" indent="-269333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2256063" indent="-269333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2712346" indent="-269333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168628" indent="-269333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25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83" algn="l" defTabSz="9125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65" algn="l" defTabSz="9125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48" algn="l" defTabSz="9125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130" algn="l" defTabSz="9125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412" algn="l" defTabSz="9125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694" algn="l" defTabSz="9125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978" algn="l" defTabSz="9125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261" algn="l" defTabSz="9125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3" name="Group 19"/>
          <p:cNvGrpSpPr>
            <a:grpSpLocks/>
          </p:cNvGrpSpPr>
          <p:nvPr/>
        </p:nvGrpSpPr>
        <p:grpSpPr bwMode="auto">
          <a:xfrm>
            <a:off x="4752975" y="4997450"/>
            <a:ext cx="4248150" cy="1708150"/>
            <a:chOff x="2731" y="3056"/>
            <a:chExt cx="2961" cy="1191"/>
          </a:xfrm>
        </p:grpSpPr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405" y="3806"/>
              <a:ext cx="2153" cy="441"/>
            </a:xfrm>
            <a:custGeom>
              <a:avLst/>
              <a:gdLst>
                <a:gd name="T0" fmla="*/ 14 w 2153"/>
                <a:gd name="T1" fmla="*/ 433 h 441"/>
                <a:gd name="T2" fmla="*/ 57 w 2153"/>
                <a:gd name="T3" fmla="*/ 402 h 441"/>
                <a:gd name="T4" fmla="*/ 189 w 2153"/>
                <a:gd name="T5" fmla="*/ 297 h 441"/>
                <a:gd name="T6" fmla="*/ 285 w 2153"/>
                <a:gd name="T7" fmla="*/ 223 h 441"/>
                <a:gd name="T8" fmla="*/ 349 w 2153"/>
                <a:gd name="T9" fmla="*/ 179 h 441"/>
                <a:gd name="T10" fmla="*/ 418 w 2153"/>
                <a:gd name="T11" fmla="*/ 136 h 441"/>
                <a:gd name="T12" fmla="*/ 492 w 2153"/>
                <a:gd name="T13" fmla="*/ 97 h 441"/>
                <a:gd name="T14" fmla="*/ 544 w 2153"/>
                <a:gd name="T15" fmla="*/ 74 h 441"/>
                <a:gd name="T16" fmla="*/ 627 w 2153"/>
                <a:gd name="T17" fmla="*/ 43 h 441"/>
                <a:gd name="T18" fmla="*/ 711 w 2153"/>
                <a:gd name="T19" fmla="*/ 20 h 441"/>
                <a:gd name="T20" fmla="*/ 791 w 2153"/>
                <a:gd name="T21" fmla="*/ 7 h 441"/>
                <a:gd name="T22" fmla="*/ 867 w 2153"/>
                <a:gd name="T23" fmla="*/ 1 h 441"/>
                <a:gd name="T24" fmla="*/ 938 w 2153"/>
                <a:gd name="T25" fmla="*/ 2 h 441"/>
                <a:gd name="T26" fmla="*/ 1006 w 2153"/>
                <a:gd name="T27" fmla="*/ 8 h 441"/>
                <a:gd name="T28" fmla="*/ 1069 w 2153"/>
                <a:gd name="T29" fmla="*/ 19 h 441"/>
                <a:gd name="T30" fmla="*/ 1146 w 2153"/>
                <a:gd name="T31" fmla="*/ 38 h 441"/>
                <a:gd name="T32" fmla="*/ 1232 w 2153"/>
                <a:gd name="T33" fmla="*/ 65 h 441"/>
                <a:gd name="T34" fmla="*/ 1320 w 2153"/>
                <a:gd name="T35" fmla="*/ 97 h 441"/>
                <a:gd name="T36" fmla="*/ 1423 w 2153"/>
                <a:gd name="T37" fmla="*/ 132 h 441"/>
                <a:gd name="T38" fmla="*/ 1503 w 2153"/>
                <a:gd name="T39" fmla="*/ 154 h 441"/>
                <a:gd name="T40" fmla="*/ 1589 w 2153"/>
                <a:gd name="T41" fmla="*/ 169 h 441"/>
                <a:gd name="T42" fmla="*/ 1667 w 2153"/>
                <a:gd name="T43" fmla="*/ 175 h 441"/>
                <a:gd name="T44" fmla="*/ 1719 w 2153"/>
                <a:gd name="T45" fmla="*/ 175 h 441"/>
                <a:gd name="T46" fmla="*/ 1792 w 2153"/>
                <a:gd name="T47" fmla="*/ 169 h 441"/>
                <a:gd name="T48" fmla="*/ 1838 w 2153"/>
                <a:gd name="T49" fmla="*/ 161 h 441"/>
                <a:gd name="T50" fmla="*/ 1900 w 2153"/>
                <a:gd name="T51" fmla="*/ 142 h 441"/>
                <a:gd name="T52" fmla="*/ 1946 w 2153"/>
                <a:gd name="T53" fmla="*/ 123 h 441"/>
                <a:gd name="T54" fmla="*/ 2005 w 2153"/>
                <a:gd name="T55" fmla="*/ 94 h 441"/>
                <a:gd name="T56" fmla="*/ 2080 w 2153"/>
                <a:gd name="T57" fmla="*/ 49 h 441"/>
                <a:gd name="T58" fmla="*/ 2153 w 2153"/>
                <a:gd name="T59" fmla="*/ 0 h 441"/>
                <a:gd name="T60" fmla="*/ 2118 w 2153"/>
                <a:gd name="T61" fmla="*/ 27 h 441"/>
                <a:gd name="T62" fmla="*/ 2052 w 2153"/>
                <a:gd name="T63" fmla="*/ 72 h 441"/>
                <a:gd name="T64" fmla="*/ 1992 w 2153"/>
                <a:gd name="T65" fmla="*/ 106 h 441"/>
                <a:gd name="T66" fmla="*/ 1941 w 2153"/>
                <a:gd name="T67" fmla="*/ 131 h 441"/>
                <a:gd name="T68" fmla="*/ 1885 w 2153"/>
                <a:gd name="T69" fmla="*/ 154 h 441"/>
                <a:gd name="T70" fmla="*/ 1825 w 2153"/>
                <a:gd name="T71" fmla="*/ 172 h 441"/>
                <a:gd name="T72" fmla="*/ 1761 w 2153"/>
                <a:gd name="T73" fmla="*/ 185 h 441"/>
                <a:gd name="T74" fmla="*/ 1691 w 2153"/>
                <a:gd name="T75" fmla="*/ 192 h 441"/>
                <a:gd name="T76" fmla="*/ 1621 w 2153"/>
                <a:gd name="T77" fmla="*/ 192 h 441"/>
                <a:gd name="T78" fmla="*/ 1558 w 2153"/>
                <a:gd name="T79" fmla="*/ 186 h 441"/>
                <a:gd name="T80" fmla="*/ 1450 w 2153"/>
                <a:gd name="T81" fmla="*/ 167 h 441"/>
                <a:gd name="T82" fmla="*/ 1275 w 2153"/>
                <a:gd name="T83" fmla="*/ 133 h 441"/>
                <a:gd name="T84" fmla="*/ 1182 w 2153"/>
                <a:gd name="T85" fmla="*/ 117 h 441"/>
                <a:gd name="T86" fmla="*/ 1091 w 2153"/>
                <a:gd name="T87" fmla="*/ 106 h 441"/>
                <a:gd name="T88" fmla="*/ 1002 w 2153"/>
                <a:gd name="T89" fmla="*/ 103 h 441"/>
                <a:gd name="T90" fmla="*/ 958 w 2153"/>
                <a:gd name="T91" fmla="*/ 105 h 441"/>
                <a:gd name="T92" fmla="*/ 916 w 2153"/>
                <a:gd name="T93" fmla="*/ 110 h 441"/>
                <a:gd name="T94" fmla="*/ 874 w 2153"/>
                <a:gd name="T95" fmla="*/ 119 h 441"/>
                <a:gd name="T96" fmla="*/ 803 w 2153"/>
                <a:gd name="T97" fmla="*/ 143 h 441"/>
                <a:gd name="T98" fmla="*/ 728 w 2153"/>
                <a:gd name="T99" fmla="*/ 177 h 441"/>
                <a:gd name="T100" fmla="*/ 684 w 2153"/>
                <a:gd name="T101" fmla="*/ 204 h 441"/>
                <a:gd name="T102" fmla="*/ 622 w 2153"/>
                <a:gd name="T103" fmla="*/ 247 h 441"/>
                <a:gd name="T104" fmla="*/ 502 w 2153"/>
                <a:gd name="T105" fmla="*/ 345 h 441"/>
                <a:gd name="T106" fmla="*/ 384 w 2153"/>
                <a:gd name="T107" fmla="*/ 441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53" h="441">
                  <a:moveTo>
                    <a:pt x="384" y="441"/>
                  </a:moveTo>
                  <a:lnTo>
                    <a:pt x="0" y="441"/>
                  </a:lnTo>
                  <a:lnTo>
                    <a:pt x="14" y="433"/>
                  </a:lnTo>
                  <a:lnTo>
                    <a:pt x="28" y="423"/>
                  </a:lnTo>
                  <a:lnTo>
                    <a:pt x="42" y="413"/>
                  </a:lnTo>
                  <a:lnTo>
                    <a:pt x="57" y="402"/>
                  </a:lnTo>
                  <a:lnTo>
                    <a:pt x="88" y="379"/>
                  </a:lnTo>
                  <a:lnTo>
                    <a:pt x="120" y="353"/>
                  </a:lnTo>
                  <a:lnTo>
                    <a:pt x="189" y="297"/>
                  </a:lnTo>
                  <a:lnTo>
                    <a:pt x="226" y="268"/>
                  </a:lnTo>
                  <a:lnTo>
                    <a:pt x="265" y="238"/>
                  </a:lnTo>
                  <a:lnTo>
                    <a:pt x="285" y="223"/>
                  </a:lnTo>
                  <a:lnTo>
                    <a:pt x="306" y="208"/>
                  </a:lnTo>
                  <a:lnTo>
                    <a:pt x="327" y="193"/>
                  </a:lnTo>
                  <a:lnTo>
                    <a:pt x="349" y="179"/>
                  </a:lnTo>
                  <a:lnTo>
                    <a:pt x="372" y="164"/>
                  </a:lnTo>
                  <a:lnTo>
                    <a:pt x="394" y="150"/>
                  </a:lnTo>
                  <a:lnTo>
                    <a:pt x="418" y="136"/>
                  </a:lnTo>
                  <a:lnTo>
                    <a:pt x="442" y="123"/>
                  </a:lnTo>
                  <a:lnTo>
                    <a:pt x="466" y="110"/>
                  </a:lnTo>
                  <a:lnTo>
                    <a:pt x="492" y="97"/>
                  </a:lnTo>
                  <a:lnTo>
                    <a:pt x="504" y="91"/>
                  </a:lnTo>
                  <a:lnTo>
                    <a:pt x="517" y="85"/>
                  </a:lnTo>
                  <a:lnTo>
                    <a:pt x="544" y="74"/>
                  </a:lnTo>
                  <a:lnTo>
                    <a:pt x="571" y="63"/>
                  </a:lnTo>
                  <a:lnTo>
                    <a:pt x="598" y="53"/>
                  </a:lnTo>
                  <a:lnTo>
                    <a:pt x="627" y="43"/>
                  </a:lnTo>
                  <a:lnTo>
                    <a:pt x="655" y="34"/>
                  </a:lnTo>
                  <a:lnTo>
                    <a:pt x="683" y="27"/>
                  </a:lnTo>
                  <a:lnTo>
                    <a:pt x="711" y="20"/>
                  </a:lnTo>
                  <a:lnTo>
                    <a:pt x="738" y="15"/>
                  </a:lnTo>
                  <a:lnTo>
                    <a:pt x="765" y="11"/>
                  </a:lnTo>
                  <a:lnTo>
                    <a:pt x="791" y="7"/>
                  </a:lnTo>
                  <a:lnTo>
                    <a:pt x="817" y="4"/>
                  </a:lnTo>
                  <a:lnTo>
                    <a:pt x="842" y="2"/>
                  </a:lnTo>
                  <a:lnTo>
                    <a:pt x="867" y="1"/>
                  </a:lnTo>
                  <a:lnTo>
                    <a:pt x="891" y="1"/>
                  </a:lnTo>
                  <a:lnTo>
                    <a:pt x="915" y="1"/>
                  </a:lnTo>
                  <a:lnTo>
                    <a:pt x="938" y="2"/>
                  </a:lnTo>
                  <a:lnTo>
                    <a:pt x="961" y="4"/>
                  </a:lnTo>
                  <a:lnTo>
                    <a:pt x="984" y="6"/>
                  </a:lnTo>
                  <a:lnTo>
                    <a:pt x="1006" y="8"/>
                  </a:lnTo>
                  <a:lnTo>
                    <a:pt x="1027" y="12"/>
                  </a:lnTo>
                  <a:lnTo>
                    <a:pt x="1048" y="15"/>
                  </a:lnTo>
                  <a:lnTo>
                    <a:pt x="1069" y="19"/>
                  </a:lnTo>
                  <a:lnTo>
                    <a:pt x="1089" y="23"/>
                  </a:lnTo>
                  <a:lnTo>
                    <a:pt x="1128" y="33"/>
                  </a:lnTo>
                  <a:lnTo>
                    <a:pt x="1146" y="38"/>
                  </a:lnTo>
                  <a:lnTo>
                    <a:pt x="1165" y="43"/>
                  </a:lnTo>
                  <a:lnTo>
                    <a:pt x="1199" y="54"/>
                  </a:lnTo>
                  <a:lnTo>
                    <a:pt x="1232" y="65"/>
                  </a:lnTo>
                  <a:lnTo>
                    <a:pt x="1263" y="76"/>
                  </a:lnTo>
                  <a:lnTo>
                    <a:pt x="1293" y="87"/>
                  </a:lnTo>
                  <a:lnTo>
                    <a:pt x="1320" y="97"/>
                  </a:lnTo>
                  <a:lnTo>
                    <a:pt x="1371" y="115"/>
                  </a:lnTo>
                  <a:lnTo>
                    <a:pt x="1397" y="124"/>
                  </a:lnTo>
                  <a:lnTo>
                    <a:pt x="1423" y="132"/>
                  </a:lnTo>
                  <a:lnTo>
                    <a:pt x="1449" y="140"/>
                  </a:lnTo>
                  <a:lnTo>
                    <a:pt x="1476" y="147"/>
                  </a:lnTo>
                  <a:lnTo>
                    <a:pt x="1503" y="154"/>
                  </a:lnTo>
                  <a:lnTo>
                    <a:pt x="1530" y="160"/>
                  </a:lnTo>
                  <a:lnTo>
                    <a:pt x="1560" y="165"/>
                  </a:lnTo>
                  <a:lnTo>
                    <a:pt x="1589" y="169"/>
                  </a:lnTo>
                  <a:lnTo>
                    <a:pt x="1619" y="172"/>
                  </a:lnTo>
                  <a:lnTo>
                    <a:pt x="1651" y="174"/>
                  </a:lnTo>
                  <a:lnTo>
                    <a:pt x="1667" y="175"/>
                  </a:lnTo>
                  <a:lnTo>
                    <a:pt x="1684" y="175"/>
                  </a:lnTo>
                  <a:lnTo>
                    <a:pt x="1701" y="175"/>
                  </a:lnTo>
                  <a:lnTo>
                    <a:pt x="1719" y="175"/>
                  </a:lnTo>
                  <a:lnTo>
                    <a:pt x="1755" y="173"/>
                  </a:lnTo>
                  <a:lnTo>
                    <a:pt x="1773" y="171"/>
                  </a:lnTo>
                  <a:lnTo>
                    <a:pt x="1792" y="169"/>
                  </a:lnTo>
                  <a:lnTo>
                    <a:pt x="1807" y="167"/>
                  </a:lnTo>
                  <a:lnTo>
                    <a:pt x="1823" y="165"/>
                  </a:lnTo>
                  <a:lnTo>
                    <a:pt x="1838" y="161"/>
                  </a:lnTo>
                  <a:lnTo>
                    <a:pt x="1854" y="157"/>
                  </a:lnTo>
                  <a:lnTo>
                    <a:pt x="1885" y="148"/>
                  </a:lnTo>
                  <a:lnTo>
                    <a:pt x="1900" y="142"/>
                  </a:lnTo>
                  <a:lnTo>
                    <a:pt x="1916" y="136"/>
                  </a:lnTo>
                  <a:lnTo>
                    <a:pt x="1931" y="130"/>
                  </a:lnTo>
                  <a:lnTo>
                    <a:pt x="1946" y="123"/>
                  </a:lnTo>
                  <a:lnTo>
                    <a:pt x="1961" y="116"/>
                  </a:lnTo>
                  <a:lnTo>
                    <a:pt x="1976" y="109"/>
                  </a:lnTo>
                  <a:lnTo>
                    <a:pt x="2005" y="94"/>
                  </a:lnTo>
                  <a:lnTo>
                    <a:pt x="2032" y="79"/>
                  </a:lnTo>
                  <a:lnTo>
                    <a:pt x="2057" y="64"/>
                  </a:lnTo>
                  <a:lnTo>
                    <a:pt x="2080" y="49"/>
                  </a:lnTo>
                  <a:lnTo>
                    <a:pt x="2118" y="24"/>
                  </a:lnTo>
                  <a:lnTo>
                    <a:pt x="2143" y="7"/>
                  </a:lnTo>
                  <a:lnTo>
                    <a:pt x="2153" y="0"/>
                  </a:lnTo>
                  <a:lnTo>
                    <a:pt x="2144" y="7"/>
                  </a:lnTo>
                  <a:lnTo>
                    <a:pt x="2133" y="16"/>
                  </a:lnTo>
                  <a:lnTo>
                    <a:pt x="2118" y="27"/>
                  </a:lnTo>
                  <a:lnTo>
                    <a:pt x="2099" y="41"/>
                  </a:lnTo>
                  <a:lnTo>
                    <a:pt x="2077" y="56"/>
                  </a:lnTo>
                  <a:lnTo>
                    <a:pt x="2052" y="72"/>
                  </a:lnTo>
                  <a:lnTo>
                    <a:pt x="2024" y="89"/>
                  </a:lnTo>
                  <a:lnTo>
                    <a:pt x="2008" y="97"/>
                  </a:lnTo>
                  <a:lnTo>
                    <a:pt x="1992" y="106"/>
                  </a:lnTo>
                  <a:lnTo>
                    <a:pt x="1976" y="114"/>
                  </a:lnTo>
                  <a:lnTo>
                    <a:pt x="1959" y="123"/>
                  </a:lnTo>
                  <a:lnTo>
                    <a:pt x="1941" y="131"/>
                  </a:lnTo>
                  <a:lnTo>
                    <a:pt x="1923" y="139"/>
                  </a:lnTo>
                  <a:lnTo>
                    <a:pt x="1904" y="146"/>
                  </a:lnTo>
                  <a:lnTo>
                    <a:pt x="1885" y="154"/>
                  </a:lnTo>
                  <a:lnTo>
                    <a:pt x="1865" y="160"/>
                  </a:lnTo>
                  <a:lnTo>
                    <a:pt x="1845" y="167"/>
                  </a:lnTo>
                  <a:lnTo>
                    <a:pt x="1825" y="172"/>
                  </a:lnTo>
                  <a:lnTo>
                    <a:pt x="1804" y="177"/>
                  </a:lnTo>
                  <a:lnTo>
                    <a:pt x="1783" y="182"/>
                  </a:lnTo>
                  <a:lnTo>
                    <a:pt x="1761" y="185"/>
                  </a:lnTo>
                  <a:lnTo>
                    <a:pt x="1740" y="188"/>
                  </a:lnTo>
                  <a:lnTo>
                    <a:pt x="1718" y="190"/>
                  </a:lnTo>
                  <a:lnTo>
                    <a:pt x="1691" y="192"/>
                  </a:lnTo>
                  <a:lnTo>
                    <a:pt x="1666" y="193"/>
                  </a:lnTo>
                  <a:lnTo>
                    <a:pt x="1643" y="193"/>
                  </a:lnTo>
                  <a:lnTo>
                    <a:pt x="1621" y="192"/>
                  </a:lnTo>
                  <a:lnTo>
                    <a:pt x="1599" y="191"/>
                  </a:lnTo>
                  <a:lnTo>
                    <a:pt x="1579" y="189"/>
                  </a:lnTo>
                  <a:lnTo>
                    <a:pt x="1558" y="186"/>
                  </a:lnTo>
                  <a:lnTo>
                    <a:pt x="1537" y="183"/>
                  </a:lnTo>
                  <a:lnTo>
                    <a:pt x="1495" y="176"/>
                  </a:lnTo>
                  <a:lnTo>
                    <a:pt x="1450" y="167"/>
                  </a:lnTo>
                  <a:lnTo>
                    <a:pt x="1398" y="156"/>
                  </a:lnTo>
                  <a:lnTo>
                    <a:pt x="1338" y="145"/>
                  </a:lnTo>
                  <a:lnTo>
                    <a:pt x="1275" y="133"/>
                  </a:lnTo>
                  <a:lnTo>
                    <a:pt x="1244" y="128"/>
                  </a:lnTo>
                  <a:lnTo>
                    <a:pt x="1213" y="122"/>
                  </a:lnTo>
                  <a:lnTo>
                    <a:pt x="1182" y="117"/>
                  </a:lnTo>
                  <a:lnTo>
                    <a:pt x="1152" y="113"/>
                  </a:lnTo>
                  <a:lnTo>
                    <a:pt x="1121" y="109"/>
                  </a:lnTo>
                  <a:lnTo>
                    <a:pt x="1091" y="106"/>
                  </a:lnTo>
                  <a:lnTo>
                    <a:pt x="1061" y="104"/>
                  </a:lnTo>
                  <a:lnTo>
                    <a:pt x="1031" y="103"/>
                  </a:lnTo>
                  <a:lnTo>
                    <a:pt x="1002" y="103"/>
                  </a:lnTo>
                  <a:lnTo>
                    <a:pt x="987" y="103"/>
                  </a:lnTo>
                  <a:lnTo>
                    <a:pt x="973" y="104"/>
                  </a:lnTo>
                  <a:lnTo>
                    <a:pt x="958" y="105"/>
                  </a:lnTo>
                  <a:lnTo>
                    <a:pt x="944" y="107"/>
                  </a:lnTo>
                  <a:lnTo>
                    <a:pt x="930" y="108"/>
                  </a:lnTo>
                  <a:lnTo>
                    <a:pt x="916" y="110"/>
                  </a:lnTo>
                  <a:lnTo>
                    <a:pt x="902" y="113"/>
                  </a:lnTo>
                  <a:lnTo>
                    <a:pt x="888" y="116"/>
                  </a:lnTo>
                  <a:lnTo>
                    <a:pt x="874" y="119"/>
                  </a:lnTo>
                  <a:lnTo>
                    <a:pt x="860" y="123"/>
                  </a:lnTo>
                  <a:lnTo>
                    <a:pt x="831" y="133"/>
                  </a:lnTo>
                  <a:lnTo>
                    <a:pt x="803" y="143"/>
                  </a:lnTo>
                  <a:lnTo>
                    <a:pt x="777" y="154"/>
                  </a:lnTo>
                  <a:lnTo>
                    <a:pt x="752" y="165"/>
                  </a:lnTo>
                  <a:lnTo>
                    <a:pt x="728" y="177"/>
                  </a:lnTo>
                  <a:lnTo>
                    <a:pt x="706" y="190"/>
                  </a:lnTo>
                  <a:lnTo>
                    <a:pt x="695" y="197"/>
                  </a:lnTo>
                  <a:lnTo>
                    <a:pt x="684" y="204"/>
                  </a:lnTo>
                  <a:lnTo>
                    <a:pt x="663" y="218"/>
                  </a:lnTo>
                  <a:lnTo>
                    <a:pt x="642" y="232"/>
                  </a:lnTo>
                  <a:lnTo>
                    <a:pt x="622" y="247"/>
                  </a:lnTo>
                  <a:lnTo>
                    <a:pt x="583" y="278"/>
                  </a:lnTo>
                  <a:lnTo>
                    <a:pt x="543" y="311"/>
                  </a:lnTo>
                  <a:lnTo>
                    <a:pt x="502" y="345"/>
                  </a:lnTo>
                  <a:lnTo>
                    <a:pt x="449" y="389"/>
                  </a:lnTo>
                  <a:lnTo>
                    <a:pt x="418" y="414"/>
                  </a:lnTo>
                  <a:lnTo>
                    <a:pt x="384" y="441"/>
                  </a:lnTo>
                  <a:close/>
                </a:path>
              </a:pathLst>
            </a:custGeom>
            <a:gradFill rotWithShape="1">
              <a:gsLst>
                <a:gs pos="0">
                  <a:srgbClr val="F8DC1A"/>
                </a:gs>
                <a:gs pos="100000">
                  <a:srgbClr val="F4C61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i-FI" dirty="0" smtClean="0">
                <a:solidFill>
                  <a:srgbClr val="616365"/>
                </a:solidFill>
                <a:ea typeface="+mn-ea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2731" y="3056"/>
              <a:ext cx="2961" cy="1191"/>
            </a:xfrm>
            <a:custGeom>
              <a:avLst/>
              <a:gdLst>
                <a:gd name="T0" fmla="*/ 1111 w 2961"/>
                <a:gd name="T1" fmla="*/ 586 h 1191"/>
                <a:gd name="T2" fmla="*/ 1232 w 2961"/>
                <a:gd name="T3" fmla="*/ 584 h 1191"/>
                <a:gd name="T4" fmla="*/ 1313 w 2961"/>
                <a:gd name="T5" fmla="*/ 592 h 1191"/>
                <a:gd name="T6" fmla="*/ 1423 w 2961"/>
                <a:gd name="T7" fmla="*/ 612 h 1191"/>
                <a:gd name="T8" fmla="*/ 1556 w 2961"/>
                <a:gd name="T9" fmla="*/ 646 h 1191"/>
                <a:gd name="T10" fmla="*/ 1777 w 2961"/>
                <a:gd name="T11" fmla="*/ 705 h 1191"/>
                <a:gd name="T12" fmla="*/ 1857 w 2961"/>
                <a:gd name="T13" fmla="*/ 719 h 1191"/>
                <a:gd name="T14" fmla="*/ 1962 w 2961"/>
                <a:gd name="T15" fmla="*/ 723 h 1191"/>
                <a:gd name="T16" fmla="*/ 2036 w 2961"/>
                <a:gd name="T17" fmla="*/ 714 h 1191"/>
                <a:gd name="T18" fmla="*/ 2125 w 2961"/>
                <a:gd name="T19" fmla="*/ 693 h 1191"/>
                <a:gd name="T20" fmla="*/ 2188 w 2961"/>
                <a:gd name="T21" fmla="*/ 671 h 1191"/>
                <a:gd name="T22" fmla="*/ 2247 w 2961"/>
                <a:gd name="T23" fmla="*/ 644 h 1191"/>
                <a:gd name="T24" fmla="*/ 2322 w 2961"/>
                <a:gd name="T25" fmla="*/ 600 h 1191"/>
                <a:gd name="T26" fmla="*/ 2392 w 2961"/>
                <a:gd name="T27" fmla="*/ 547 h 1191"/>
                <a:gd name="T28" fmla="*/ 2494 w 2961"/>
                <a:gd name="T29" fmla="*/ 457 h 1191"/>
                <a:gd name="T30" fmla="*/ 2682 w 2961"/>
                <a:gd name="T31" fmla="*/ 264 h 1191"/>
                <a:gd name="T32" fmla="*/ 2819 w 2961"/>
                <a:gd name="T33" fmla="*/ 124 h 1191"/>
                <a:gd name="T34" fmla="*/ 2914 w 2961"/>
                <a:gd name="T35" fmla="*/ 38 h 1191"/>
                <a:gd name="T36" fmla="*/ 2942 w 2961"/>
                <a:gd name="T37" fmla="*/ 385 h 1191"/>
                <a:gd name="T38" fmla="*/ 2867 w 2961"/>
                <a:gd name="T39" fmla="*/ 479 h 1191"/>
                <a:gd name="T40" fmla="*/ 2793 w 2961"/>
                <a:gd name="T41" fmla="*/ 554 h 1191"/>
                <a:gd name="T42" fmla="*/ 2691 w 2961"/>
                <a:gd name="T43" fmla="*/ 644 h 1191"/>
                <a:gd name="T44" fmla="*/ 2609 w 2961"/>
                <a:gd name="T45" fmla="*/ 702 h 1191"/>
                <a:gd name="T46" fmla="*/ 2553 w 2961"/>
                <a:gd name="T47" fmla="*/ 733 h 1191"/>
                <a:gd name="T48" fmla="*/ 2454 w 2961"/>
                <a:gd name="T49" fmla="*/ 773 h 1191"/>
                <a:gd name="T50" fmla="*/ 2382 w 2961"/>
                <a:gd name="T51" fmla="*/ 793 h 1191"/>
                <a:gd name="T52" fmla="*/ 2268 w 2961"/>
                <a:gd name="T53" fmla="*/ 809 h 1191"/>
                <a:gd name="T54" fmla="*/ 2154 w 2961"/>
                <a:gd name="T55" fmla="*/ 810 h 1191"/>
                <a:gd name="T56" fmla="*/ 2043 w 2961"/>
                <a:gd name="T57" fmla="*/ 798 h 1191"/>
                <a:gd name="T58" fmla="*/ 1936 w 2961"/>
                <a:gd name="T59" fmla="*/ 777 h 1191"/>
                <a:gd name="T60" fmla="*/ 1810 w 2961"/>
                <a:gd name="T61" fmla="*/ 743 h 1191"/>
                <a:gd name="T62" fmla="*/ 1647 w 2961"/>
                <a:gd name="T63" fmla="*/ 698 h 1191"/>
                <a:gd name="T64" fmla="*/ 1536 w 2961"/>
                <a:gd name="T65" fmla="*/ 677 h 1191"/>
                <a:gd name="T66" fmla="*/ 1444 w 2961"/>
                <a:gd name="T67" fmla="*/ 666 h 1191"/>
                <a:gd name="T68" fmla="*/ 1350 w 2961"/>
                <a:gd name="T69" fmla="*/ 664 h 1191"/>
                <a:gd name="T70" fmla="*/ 1279 w 2961"/>
                <a:gd name="T71" fmla="*/ 668 h 1191"/>
                <a:gd name="T72" fmla="*/ 1183 w 2961"/>
                <a:gd name="T73" fmla="*/ 684 h 1191"/>
                <a:gd name="T74" fmla="*/ 1112 w 2961"/>
                <a:gd name="T75" fmla="*/ 705 h 1191"/>
                <a:gd name="T76" fmla="*/ 1044 w 2961"/>
                <a:gd name="T77" fmla="*/ 732 h 1191"/>
                <a:gd name="T78" fmla="*/ 961 w 2961"/>
                <a:gd name="T79" fmla="*/ 779 h 1191"/>
                <a:gd name="T80" fmla="*/ 841 w 2961"/>
                <a:gd name="T81" fmla="*/ 869 h 1191"/>
                <a:gd name="T82" fmla="*/ 653 w 2961"/>
                <a:gd name="T83" fmla="*/ 1023 h 1191"/>
                <a:gd name="T84" fmla="*/ 562 w 2961"/>
                <a:gd name="T85" fmla="*/ 1090 h 1191"/>
                <a:gd name="T86" fmla="*/ 461 w 2961"/>
                <a:gd name="T87" fmla="*/ 1151 h 1191"/>
                <a:gd name="T88" fmla="*/ 0 w 2961"/>
                <a:gd name="T89" fmla="*/ 1191 h 1191"/>
                <a:gd name="T90" fmla="*/ 127 w 2961"/>
                <a:gd name="T91" fmla="*/ 1145 h 1191"/>
                <a:gd name="T92" fmla="*/ 226 w 2961"/>
                <a:gd name="T93" fmla="*/ 1094 h 1191"/>
                <a:gd name="T94" fmla="*/ 327 w 2961"/>
                <a:gd name="T95" fmla="*/ 1024 h 1191"/>
                <a:gd name="T96" fmla="*/ 542 w 2961"/>
                <a:gd name="T97" fmla="*/ 854 h 1191"/>
                <a:gd name="T98" fmla="*/ 656 w 2961"/>
                <a:gd name="T99" fmla="*/ 768 h 1191"/>
                <a:gd name="T100" fmla="*/ 747 w 2961"/>
                <a:gd name="T101" fmla="*/ 710 h 1191"/>
                <a:gd name="T102" fmla="*/ 872 w 2961"/>
                <a:gd name="T103" fmla="*/ 645 h 1191"/>
                <a:gd name="T104" fmla="*/ 937 w 2961"/>
                <a:gd name="T105" fmla="*/ 621 h 1191"/>
                <a:gd name="T106" fmla="*/ 1022 w 2961"/>
                <a:gd name="T107" fmla="*/ 599 h 1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61" h="1191">
                  <a:moveTo>
                    <a:pt x="1039" y="596"/>
                  </a:moveTo>
                  <a:lnTo>
                    <a:pt x="1075" y="590"/>
                  </a:lnTo>
                  <a:lnTo>
                    <a:pt x="1093" y="588"/>
                  </a:lnTo>
                  <a:lnTo>
                    <a:pt x="1111" y="586"/>
                  </a:lnTo>
                  <a:lnTo>
                    <a:pt x="1146" y="584"/>
                  </a:lnTo>
                  <a:lnTo>
                    <a:pt x="1181" y="583"/>
                  </a:lnTo>
                  <a:lnTo>
                    <a:pt x="1215" y="584"/>
                  </a:lnTo>
                  <a:lnTo>
                    <a:pt x="1232" y="584"/>
                  </a:lnTo>
                  <a:lnTo>
                    <a:pt x="1248" y="585"/>
                  </a:lnTo>
                  <a:lnTo>
                    <a:pt x="1281" y="588"/>
                  </a:lnTo>
                  <a:lnTo>
                    <a:pt x="1297" y="590"/>
                  </a:lnTo>
                  <a:lnTo>
                    <a:pt x="1313" y="592"/>
                  </a:lnTo>
                  <a:lnTo>
                    <a:pt x="1345" y="597"/>
                  </a:lnTo>
                  <a:lnTo>
                    <a:pt x="1377" y="603"/>
                  </a:lnTo>
                  <a:lnTo>
                    <a:pt x="1408" y="609"/>
                  </a:lnTo>
                  <a:lnTo>
                    <a:pt x="1423" y="612"/>
                  </a:lnTo>
                  <a:lnTo>
                    <a:pt x="1438" y="615"/>
                  </a:lnTo>
                  <a:lnTo>
                    <a:pt x="1468" y="623"/>
                  </a:lnTo>
                  <a:lnTo>
                    <a:pt x="1498" y="630"/>
                  </a:lnTo>
                  <a:lnTo>
                    <a:pt x="1556" y="646"/>
                  </a:lnTo>
                  <a:lnTo>
                    <a:pt x="1669" y="678"/>
                  </a:lnTo>
                  <a:lnTo>
                    <a:pt x="1724" y="693"/>
                  </a:lnTo>
                  <a:lnTo>
                    <a:pt x="1751" y="699"/>
                  </a:lnTo>
                  <a:lnTo>
                    <a:pt x="1777" y="705"/>
                  </a:lnTo>
                  <a:lnTo>
                    <a:pt x="1804" y="711"/>
                  </a:lnTo>
                  <a:lnTo>
                    <a:pt x="1831" y="715"/>
                  </a:lnTo>
                  <a:lnTo>
                    <a:pt x="1844" y="717"/>
                  </a:lnTo>
                  <a:lnTo>
                    <a:pt x="1857" y="719"/>
                  </a:lnTo>
                  <a:lnTo>
                    <a:pt x="1883" y="722"/>
                  </a:lnTo>
                  <a:lnTo>
                    <a:pt x="1909" y="723"/>
                  </a:lnTo>
                  <a:lnTo>
                    <a:pt x="1936" y="724"/>
                  </a:lnTo>
                  <a:lnTo>
                    <a:pt x="1962" y="723"/>
                  </a:lnTo>
                  <a:lnTo>
                    <a:pt x="1988" y="721"/>
                  </a:lnTo>
                  <a:lnTo>
                    <a:pt x="2012" y="718"/>
                  </a:lnTo>
                  <a:lnTo>
                    <a:pt x="2024" y="716"/>
                  </a:lnTo>
                  <a:lnTo>
                    <a:pt x="2036" y="714"/>
                  </a:lnTo>
                  <a:lnTo>
                    <a:pt x="2059" y="710"/>
                  </a:lnTo>
                  <a:lnTo>
                    <a:pt x="2082" y="705"/>
                  </a:lnTo>
                  <a:lnTo>
                    <a:pt x="2104" y="699"/>
                  </a:lnTo>
                  <a:lnTo>
                    <a:pt x="2125" y="693"/>
                  </a:lnTo>
                  <a:lnTo>
                    <a:pt x="2147" y="686"/>
                  </a:lnTo>
                  <a:lnTo>
                    <a:pt x="2157" y="683"/>
                  </a:lnTo>
                  <a:lnTo>
                    <a:pt x="2167" y="679"/>
                  </a:lnTo>
                  <a:lnTo>
                    <a:pt x="2188" y="671"/>
                  </a:lnTo>
                  <a:lnTo>
                    <a:pt x="2208" y="662"/>
                  </a:lnTo>
                  <a:lnTo>
                    <a:pt x="2228" y="653"/>
                  </a:lnTo>
                  <a:lnTo>
                    <a:pt x="2238" y="648"/>
                  </a:lnTo>
                  <a:lnTo>
                    <a:pt x="2247" y="644"/>
                  </a:lnTo>
                  <a:lnTo>
                    <a:pt x="2266" y="633"/>
                  </a:lnTo>
                  <a:lnTo>
                    <a:pt x="2285" y="623"/>
                  </a:lnTo>
                  <a:lnTo>
                    <a:pt x="2303" y="611"/>
                  </a:lnTo>
                  <a:lnTo>
                    <a:pt x="2322" y="600"/>
                  </a:lnTo>
                  <a:lnTo>
                    <a:pt x="2339" y="587"/>
                  </a:lnTo>
                  <a:lnTo>
                    <a:pt x="2357" y="574"/>
                  </a:lnTo>
                  <a:lnTo>
                    <a:pt x="2375" y="561"/>
                  </a:lnTo>
                  <a:lnTo>
                    <a:pt x="2392" y="547"/>
                  </a:lnTo>
                  <a:lnTo>
                    <a:pt x="2409" y="533"/>
                  </a:lnTo>
                  <a:lnTo>
                    <a:pt x="2426" y="519"/>
                  </a:lnTo>
                  <a:lnTo>
                    <a:pt x="2460" y="489"/>
                  </a:lnTo>
                  <a:lnTo>
                    <a:pt x="2494" y="457"/>
                  </a:lnTo>
                  <a:lnTo>
                    <a:pt x="2528" y="424"/>
                  </a:lnTo>
                  <a:lnTo>
                    <a:pt x="2562" y="390"/>
                  </a:lnTo>
                  <a:lnTo>
                    <a:pt x="2597" y="354"/>
                  </a:lnTo>
                  <a:lnTo>
                    <a:pt x="2682" y="264"/>
                  </a:lnTo>
                  <a:lnTo>
                    <a:pt x="2727" y="217"/>
                  </a:lnTo>
                  <a:lnTo>
                    <a:pt x="2750" y="194"/>
                  </a:lnTo>
                  <a:lnTo>
                    <a:pt x="2773" y="170"/>
                  </a:lnTo>
                  <a:lnTo>
                    <a:pt x="2819" y="124"/>
                  </a:lnTo>
                  <a:lnTo>
                    <a:pt x="2843" y="102"/>
                  </a:lnTo>
                  <a:lnTo>
                    <a:pt x="2867" y="80"/>
                  </a:lnTo>
                  <a:lnTo>
                    <a:pt x="2890" y="59"/>
                  </a:lnTo>
                  <a:lnTo>
                    <a:pt x="2914" y="38"/>
                  </a:lnTo>
                  <a:lnTo>
                    <a:pt x="2938" y="19"/>
                  </a:lnTo>
                  <a:lnTo>
                    <a:pt x="2961" y="0"/>
                  </a:lnTo>
                  <a:lnTo>
                    <a:pt x="2961" y="358"/>
                  </a:lnTo>
                  <a:lnTo>
                    <a:pt x="2942" y="385"/>
                  </a:lnTo>
                  <a:lnTo>
                    <a:pt x="2920" y="414"/>
                  </a:lnTo>
                  <a:lnTo>
                    <a:pt x="2895" y="445"/>
                  </a:lnTo>
                  <a:lnTo>
                    <a:pt x="2882" y="461"/>
                  </a:lnTo>
                  <a:lnTo>
                    <a:pt x="2867" y="479"/>
                  </a:lnTo>
                  <a:lnTo>
                    <a:pt x="2851" y="496"/>
                  </a:lnTo>
                  <a:lnTo>
                    <a:pt x="2833" y="515"/>
                  </a:lnTo>
                  <a:lnTo>
                    <a:pt x="2814" y="534"/>
                  </a:lnTo>
                  <a:lnTo>
                    <a:pt x="2793" y="554"/>
                  </a:lnTo>
                  <a:lnTo>
                    <a:pt x="2771" y="575"/>
                  </a:lnTo>
                  <a:lnTo>
                    <a:pt x="2746" y="598"/>
                  </a:lnTo>
                  <a:lnTo>
                    <a:pt x="2720" y="620"/>
                  </a:lnTo>
                  <a:lnTo>
                    <a:pt x="2691" y="644"/>
                  </a:lnTo>
                  <a:lnTo>
                    <a:pt x="2664" y="665"/>
                  </a:lnTo>
                  <a:lnTo>
                    <a:pt x="2636" y="684"/>
                  </a:lnTo>
                  <a:lnTo>
                    <a:pt x="2623" y="693"/>
                  </a:lnTo>
                  <a:lnTo>
                    <a:pt x="2609" y="702"/>
                  </a:lnTo>
                  <a:lnTo>
                    <a:pt x="2595" y="710"/>
                  </a:lnTo>
                  <a:lnTo>
                    <a:pt x="2581" y="718"/>
                  </a:lnTo>
                  <a:lnTo>
                    <a:pt x="2567" y="726"/>
                  </a:lnTo>
                  <a:lnTo>
                    <a:pt x="2553" y="733"/>
                  </a:lnTo>
                  <a:lnTo>
                    <a:pt x="2525" y="746"/>
                  </a:lnTo>
                  <a:lnTo>
                    <a:pt x="2496" y="758"/>
                  </a:lnTo>
                  <a:lnTo>
                    <a:pt x="2468" y="769"/>
                  </a:lnTo>
                  <a:lnTo>
                    <a:pt x="2454" y="773"/>
                  </a:lnTo>
                  <a:lnTo>
                    <a:pt x="2439" y="778"/>
                  </a:lnTo>
                  <a:lnTo>
                    <a:pt x="2425" y="782"/>
                  </a:lnTo>
                  <a:lnTo>
                    <a:pt x="2411" y="786"/>
                  </a:lnTo>
                  <a:lnTo>
                    <a:pt x="2382" y="793"/>
                  </a:lnTo>
                  <a:lnTo>
                    <a:pt x="2354" y="798"/>
                  </a:lnTo>
                  <a:lnTo>
                    <a:pt x="2325" y="803"/>
                  </a:lnTo>
                  <a:lnTo>
                    <a:pt x="2296" y="806"/>
                  </a:lnTo>
                  <a:lnTo>
                    <a:pt x="2268" y="809"/>
                  </a:lnTo>
                  <a:lnTo>
                    <a:pt x="2239" y="810"/>
                  </a:lnTo>
                  <a:lnTo>
                    <a:pt x="2210" y="811"/>
                  </a:lnTo>
                  <a:lnTo>
                    <a:pt x="2182" y="811"/>
                  </a:lnTo>
                  <a:lnTo>
                    <a:pt x="2154" y="810"/>
                  </a:lnTo>
                  <a:lnTo>
                    <a:pt x="2126" y="808"/>
                  </a:lnTo>
                  <a:lnTo>
                    <a:pt x="2098" y="805"/>
                  </a:lnTo>
                  <a:lnTo>
                    <a:pt x="2070" y="802"/>
                  </a:lnTo>
                  <a:lnTo>
                    <a:pt x="2043" y="798"/>
                  </a:lnTo>
                  <a:lnTo>
                    <a:pt x="2016" y="793"/>
                  </a:lnTo>
                  <a:lnTo>
                    <a:pt x="1989" y="788"/>
                  </a:lnTo>
                  <a:lnTo>
                    <a:pt x="1962" y="783"/>
                  </a:lnTo>
                  <a:lnTo>
                    <a:pt x="1936" y="777"/>
                  </a:lnTo>
                  <a:lnTo>
                    <a:pt x="1910" y="771"/>
                  </a:lnTo>
                  <a:lnTo>
                    <a:pt x="1885" y="764"/>
                  </a:lnTo>
                  <a:lnTo>
                    <a:pt x="1859" y="757"/>
                  </a:lnTo>
                  <a:lnTo>
                    <a:pt x="1810" y="743"/>
                  </a:lnTo>
                  <a:lnTo>
                    <a:pt x="1771" y="731"/>
                  </a:lnTo>
                  <a:lnTo>
                    <a:pt x="1731" y="719"/>
                  </a:lnTo>
                  <a:lnTo>
                    <a:pt x="1690" y="708"/>
                  </a:lnTo>
                  <a:lnTo>
                    <a:pt x="1647" y="698"/>
                  </a:lnTo>
                  <a:lnTo>
                    <a:pt x="1603" y="689"/>
                  </a:lnTo>
                  <a:lnTo>
                    <a:pt x="1581" y="684"/>
                  </a:lnTo>
                  <a:lnTo>
                    <a:pt x="1559" y="680"/>
                  </a:lnTo>
                  <a:lnTo>
                    <a:pt x="1536" y="677"/>
                  </a:lnTo>
                  <a:lnTo>
                    <a:pt x="1514" y="674"/>
                  </a:lnTo>
                  <a:lnTo>
                    <a:pt x="1491" y="671"/>
                  </a:lnTo>
                  <a:lnTo>
                    <a:pt x="1468" y="668"/>
                  </a:lnTo>
                  <a:lnTo>
                    <a:pt x="1444" y="666"/>
                  </a:lnTo>
                  <a:lnTo>
                    <a:pt x="1421" y="665"/>
                  </a:lnTo>
                  <a:lnTo>
                    <a:pt x="1398" y="664"/>
                  </a:lnTo>
                  <a:lnTo>
                    <a:pt x="1374" y="664"/>
                  </a:lnTo>
                  <a:lnTo>
                    <a:pt x="1350" y="664"/>
                  </a:lnTo>
                  <a:lnTo>
                    <a:pt x="1327" y="665"/>
                  </a:lnTo>
                  <a:lnTo>
                    <a:pt x="1303" y="666"/>
                  </a:lnTo>
                  <a:lnTo>
                    <a:pt x="1291" y="667"/>
                  </a:lnTo>
                  <a:lnTo>
                    <a:pt x="1279" y="668"/>
                  </a:lnTo>
                  <a:lnTo>
                    <a:pt x="1255" y="671"/>
                  </a:lnTo>
                  <a:lnTo>
                    <a:pt x="1231" y="675"/>
                  </a:lnTo>
                  <a:lnTo>
                    <a:pt x="1207" y="679"/>
                  </a:lnTo>
                  <a:lnTo>
                    <a:pt x="1183" y="684"/>
                  </a:lnTo>
                  <a:lnTo>
                    <a:pt x="1159" y="690"/>
                  </a:lnTo>
                  <a:lnTo>
                    <a:pt x="1147" y="693"/>
                  </a:lnTo>
                  <a:lnTo>
                    <a:pt x="1136" y="697"/>
                  </a:lnTo>
                  <a:lnTo>
                    <a:pt x="1112" y="705"/>
                  </a:lnTo>
                  <a:lnTo>
                    <a:pt x="1088" y="713"/>
                  </a:lnTo>
                  <a:lnTo>
                    <a:pt x="1077" y="717"/>
                  </a:lnTo>
                  <a:lnTo>
                    <a:pt x="1066" y="722"/>
                  </a:lnTo>
                  <a:lnTo>
                    <a:pt x="1044" y="732"/>
                  </a:lnTo>
                  <a:lnTo>
                    <a:pt x="1023" y="743"/>
                  </a:lnTo>
                  <a:lnTo>
                    <a:pt x="1002" y="754"/>
                  </a:lnTo>
                  <a:lnTo>
                    <a:pt x="982" y="766"/>
                  </a:lnTo>
                  <a:lnTo>
                    <a:pt x="961" y="779"/>
                  </a:lnTo>
                  <a:lnTo>
                    <a:pt x="941" y="793"/>
                  </a:lnTo>
                  <a:lnTo>
                    <a:pt x="921" y="807"/>
                  </a:lnTo>
                  <a:lnTo>
                    <a:pt x="881" y="837"/>
                  </a:lnTo>
                  <a:lnTo>
                    <a:pt x="841" y="869"/>
                  </a:lnTo>
                  <a:lnTo>
                    <a:pt x="760" y="936"/>
                  </a:lnTo>
                  <a:lnTo>
                    <a:pt x="718" y="971"/>
                  </a:lnTo>
                  <a:lnTo>
                    <a:pt x="675" y="1005"/>
                  </a:lnTo>
                  <a:lnTo>
                    <a:pt x="653" y="1023"/>
                  </a:lnTo>
                  <a:lnTo>
                    <a:pt x="631" y="1040"/>
                  </a:lnTo>
                  <a:lnTo>
                    <a:pt x="608" y="1057"/>
                  </a:lnTo>
                  <a:lnTo>
                    <a:pt x="585" y="1073"/>
                  </a:lnTo>
                  <a:lnTo>
                    <a:pt x="562" y="1090"/>
                  </a:lnTo>
                  <a:lnTo>
                    <a:pt x="537" y="1106"/>
                  </a:lnTo>
                  <a:lnTo>
                    <a:pt x="512" y="1121"/>
                  </a:lnTo>
                  <a:lnTo>
                    <a:pt x="487" y="1136"/>
                  </a:lnTo>
                  <a:lnTo>
                    <a:pt x="461" y="1151"/>
                  </a:lnTo>
                  <a:lnTo>
                    <a:pt x="434" y="1165"/>
                  </a:lnTo>
                  <a:lnTo>
                    <a:pt x="406" y="1178"/>
                  </a:lnTo>
                  <a:lnTo>
                    <a:pt x="377" y="1191"/>
                  </a:lnTo>
                  <a:lnTo>
                    <a:pt x="0" y="1191"/>
                  </a:lnTo>
                  <a:lnTo>
                    <a:pt x="30" y="1181"/>
                  </a:lnTo>
                  <a:lnTo>
                    <a:pt x="62" y="1170"/>
                  </a:lnTo>
                  <a:lnTo>
                    <a:pt x="94" y="1158"/>
                  </a:lnTo>
                  <a:lnTo>
                    <a:pt x="127" y="1145"/>
                  </a:lnTo>
                  <a:lnTo>
                    <a:pt x="152" y="1134"/>
                  </a:lnTo>
                  <a:lnTo>
                    <a:pt x="176" y="1122"/>
                  </a:lnTo>
                  <a:lnTo>
                    <a:pt x="201" y="1109"/>
                  </a:lnTo>
                  <a:lnTo>
                    <a:pt x="226" y="1094"/>
                  </a:lnTo>
                  <a:lnTo>
                    <a:pt x="251" y="1078"/>
                  </a:lnTo>
                  <a:lnTo>
                    <a:pt x="276" y="1061"/>
                  </a:lnTo>
                  <a:lnTo>
                    <a:pt x="302" y="1043"/>
                  </a:lnTo>
                  <a:lnTo>
                    <a:pt x="327" y="1024"/>
                  </a:lnTo>
                  <a:lnTo>
                    <a:pt x="379" y="983"/>
                  </a:lnTo>
                  <a:lnTo>
                    <a:pt x="432" y="941"/>
                  </a:lnTo>
                  <a:lnTo>
                    <a:pt x="486" y="898"/>
                  </a:lnTo>
                  <a:lnTo>
                    <a:pt x="542" y="854"/>
                  </a:lnTo>
                  <a:lnTo>
                    <a:pt x="598" y="810"/>
                  </a:lnTo>
                  <a:lnTo>
                    <a:pt x="627" y="789"/>
                  </a:lnTo>
                  <a:lnTo>
                    <a:pt x="642" y="779"/>
                  </a:lnTo>
                  <a:lnTo>
                    <a:pt x="656" y="768"/>
                  </a:lnTo>
                  <a:lnTo>
                    <a:pt x="686" y="748"/>
                  </a:lnTo>
                  <a:lnTo>
                    <a:pt x="701" y="738"/>
                  </a:lnTo>
                  <a:lnTo>
                    <a:pt x="716" y="729"/>
                  </a:lnTo>
                  <a:lnTo>
                    <a:pt x="747" y="710"/>
                  </a:lnTo>
                  <a:lnTo>
                    <a:pt x="778" y="692"/>
                  </a:lnTo>
                  <a:lnTo>
                    <a:pt x="809" y="675"/>
                  </a:lnTo>
                  <a:lnTo>
                    <a:pt x="840" y="660"/>
                  </a:lnTo>
                  <a:lnTo>
                    <a:pt x="872" y="645"/>
                  </a:lnTo>
                  <a:lnTo>
                    <a:pt x="888" y="639"/>
                  </a:lnTo>
                  <a:lnTo>
                    <a:pt x="905" y="632"/>
                  </a:lnTo>
                  <a:lnTo>
                    <a:pt x="921" y="626"/>
                  </a:lnTo>
                  <a:lnTo>
                    <a:pt x="937" y="621"/>
                  </a:lnTo>
                  <a:lnTo>
                    <a:pt x="954" y="615"/>
                  </a:lnTo>
                  <a:lnTo>
                    <a:pt x="971" y="611"/>
                  </a:lnTo>
                  <a:lnTo>
                    <a:pt x="1005" y="602"/>
                  </a:lnTo>
                  <a:lnTo>
                    <a:pt x="1022" y="599"/>
                  </a:lnTo>
                  <a:lnTo>
                    <a:pt x="1039" y="596"/>
                  </a:lnTo>
                  <a:close/>
                </a:path>
              </a:pathLst>
            </a:custGeom>
            <a:gradFill rotWithShape="0">
              <a:gsLst>
                <a:gs pos="0">
                  <a:srgbClr val="FEF8BA"/>
                </a:gs>
                <a:gs pos="100000">
                  <a:srgbClr val="FCF0B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i-FI" dirty="0" smtClean="0">
                <a:solidFill>
                  <a:srgbClr val="616365"/>
                </a:solidFill>
                <a:ea typeface="+mn-ea"/>
              </a:endParaRPr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632700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6327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pic>
        <p:nvPicPr>
          <p:cNvPr id="1046" name="Picture 22" descr="logo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6548438"/>
            <a:ext cx="2230438" cy="21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2088" y="6562725"/>
            <a:ext cx="12366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fi-FI" dirty="0" smtClean="0">
                <a:solidFill>
                  <a:srgbClr val="616365"/>
                </a:solidFill>
                <a:ea typeface="+mn-ea"/>
              </a:rPr>
              <a:t>Etunimi Sukunimi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07163" y="6562725"/>
            <a:ext cx="4762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618930A1-FF4C-4BF8-8273-6117BC6F74C8}" type="slidenum">
              <a:rPr lang="en-US" altLang="fi-FI" smtClean="0">
                <a:solidFill>
                  <a:srgbClr val="616365"/>
                </a:solidFill>
                <a:ea typeface="+mn-ea"/>
              </a:rPr>
              <a:pPr/>
              <a:t>‹#›</a:t>
            </a:fld>
            <a:endParaRPr lang="en-US" altLang="fi-FI" dirty="0" smtClean="0">
              <a:solidFill>
                <a:srgbClr val="616365"/>
              </a:solidFill>
              <a:ea typeface="+mn-ea"/>
            </a:endParaRP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86588" y="6562725"/>
            <a:ext cx="8255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r>
              <a:rPr lang="fi-FI" altLang="fi-FI" dirty="0" smtClean="0">
                <a:solidFill>
                  <a:srgbClr val="616365"/>
                </a:solidFill>
                <a:ea typeface="+mn-ea"/>
              </a:rPr>
              <a:t>31.10.2014</a:t>
            </a:r>
            <a:endParaRPr lang="en-US" altLang="fi-FI" dirty="0" smtClean="0">
              <a:solidFill>
                <a:srgbClr val="616365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3708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fontAlgn="base">
        <a:spcBef>
          <a:spcPct val="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0350" algn="l" rtl="0" fontAlgn="base">
        <a:spcBef>
          <a:spcPct val="0"/>
        </a:spcBef>
        <a:spcAft>
          <a:spcPct val="2000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2pPr>
      <a:lvl3pPr marL="804863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074738" indent="-268288" algn="l" rtl="0" fontAlgn="base">
        <a:spcBef>
          <a:spcPct val="0"/>
        </a:spcBef>
        <a:spcAft>
          <a:spcPct val="20000"/>
        </a:spcAft>
        <a:buClr>
          <a:schemeClr val="folHlink"/>
        </a:buClr>
        <a:buChar char="–"/>
        <a:defRPr sz="1600">
          <a:solidFill>
            <a:schemeClr val="tx1"/>
          </a:solidFill>
          <a:latin typeface="+mn-lt"/>
        </a:defRPr>
      </a:lvl4pPr>
      <a:lvl5pPr marL="13462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5pPr>
      <a:lvl6pPr marL="18034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22606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27178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1750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612775" y="712788"/>
            <a:ext cx="593883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12775" y="1947863"/>
            <a:ext cx="701992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928938" y="6421438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606165"/>
                </a:solidFill>
                <a:latin typeface="+mn-lt"/>
              </a:defRPr>
            </a:lvl1pPr>
          </a:lstStyle>
          <a:p>
            <a:pPr>
              <a:defRPr/>
            </a:pPr>
            <a:fld id="{CB556E46-EB1C-4E02-94DC-240DC3131113}" type="datetimeFigureOut">
              <a:rPr lang="fi-FI"/>
              <a:pPr>
                <a:defRPr/>
              </a:pPr>
              <a:t>17.11.2014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12775" y="6421438"/>
            <a:ext cx="2244725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606165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143875" y="6421438"/>
            <a:ext cx="542925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606165"/>
                </a:solidFill>
                <a:latin typeface="+mn-lt"/>
              </a:defRPr>
            </a:lvl1pPr>
          </a:lstStyle>
          <a:p>
            <a:pPr>
              <a:defRPr/>
            </a:pPr>
            <a:fld id="{569CEA10-60D1-43E2-A683-091BCE01F55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052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</p:sldLayoutIdLst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 kern="1200">
          <a:solidFill>
            <a:srgbClr val="00626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rgbClr val="006265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rgbClr val="006265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rgbClr val="006265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rgbClr val="006265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rgbClr val="006265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rgbClr val="006265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rgbClr val="006265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rgbClr val="006265"/>
          </a:solidFill>
          <a:latin typeface="Arial" charset="0"/>
        </a:defRPr>
      </a:lvl9pPr>
    </p:titleStyle>
    <p:bodyStyle>
      <a:lvl1pPr marL="358775" indent="-358775" algn="l" rtl="0" eaLnBrk="0" fontAlgn="base" hangingPunct="0">
        <a:spcBef>
          <a:spcPts val="1000"/>
        </a:spcBef>
        <a:spcAft>
          <a:spcPct val="0"/>
        </a:spcAft>
        <a:buClr>
          <a:srgbClr val="006265"/>
        </a:buClr>
        <a:buFont typeface="Arial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898525" indent="-358775" algn="l" rtl="0" eaLnBrk="0" fontAlgn="base" hangingPunct="0">
        <a:spcBef>
          <a:spcPts val="1000"/>
        </a:spcBef>
        <a:spcAft>
          <a:spcPct val="0"/>
        </a:spcAft>
        <a:buClr>
          <a:srgbClr val="006265"/>
        </a:buClr>
        <a:buFont typeface="Arial" charset="0"/>
        <a:buChar char="-"/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1439863" indent="-358775" algn="l" rtl="0" eaLnBrk="0" fontAlgn="base" hangingPunct="0">
        <a:spcBef>
          <a:spcPts val="1000"/>
        </a:spcBef>
        <a:spcAft>
          <a:spcPct val="0"/>
        </a:spcAft>
        <a:buClr>
          <a:srgbClr val="006265"/>
        </a:buClr>
        <a:buFont typeface="Arial" charset="0"/>
        <a:buChar char="•"/>
        <a:defRPr sz="1500" kern="1200">
          <a:solidFill>
            <a:srgbClr val="000000"/>
          </a:solidFill>
          <a:latin typeface="+mn-lt"/>
          <a:ea typeface="+mn-ea"/>
          <a:cs typeface="+mn-cs"/>
        </a:defRPr>
      </a:lvl3pPr>
      <a:lvl4pPr marL="1979613" indent="-358775" algn="l" rtl="0" eaLnBrk="0" fontAlgn="base" hangingPunct="0">
        <a:spcBef>
          <a:spcPts val="1000"/>
        </a:spcBef>
        <a:spcAft>
          <a:spcPct val="0"/>
        </a:spcAft>
        <a:buClr>
          <a:srgbClr val="006265"/>
        </a:buClr>
        <a:buFont typeface="Arial" charset="0"/>
        <a:buChar char="•"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2519363" indent="-358775" algn="l" rtl="0" eaLnBrk="0" fontAlgn="base" hangingPunct="0">
        <a:spcBef>
          <a:spcPts val="1000"/>
        </a:spcBef>
        <a:spcAft>
          <a:spcPct val="0"/>
        </a:spcAft>
        <a:buClr>
          <a:srgbClr val="006265"/>
        </a:buClr>
        <a:buFont typeface="Arial" charset="0"/>
        <a:buChar char="•"/>
        <a:defRPr sz="1500" kern="1200">
          <a:solidFill>
            <a:srgbClr val="000000"/>
          </a:solidFill>
          <a:latin typeface="+mn-lt"/>
          <a:ea typeface="+mn-ea"/>
          <a:cs typeface="+mn-cs"/>
        </a:defRPr>
      </a:lvl5pPr>
      <a:lvl6pPr marL="3060000" indent="-360000" algn="l" defTabSz="914400" rtl="0" eaLnBrk="1" latinLnBrk="0" hangingPunct="1">
        <a:lnSpc>
          <a:spcPct val="100000"/>
        </a:lnSpc>
        <a:spcBef>
          <a:spcPts val="600"/>
        </a:spcBef>
        <a:buClr>
          <a:srgbClr val="006265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3600000" indent="-360000" algn="l" defTabSz="914400" rtl="0" eaLnBrk="1" latinLnBrk="0" hangingPunct="1">
        <a:lnSpc>
          <a:spcPct val="100000"/>
        </a:lnSpc>
        <a:spcBef>
          <a:spcPts val="600"/>
        </a:spcBef>
        <a:buClr>
          <a:srgbClr val="006265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4140000" indent="-360000" algn="l" defTabSz="914400" rtl="0" eaLnBrk="1" latinLnBrk="0" hangingPunct="1">
        <a:lnSpc>
          <a:spcPct val="100000"/>
        </a:lnSpc>
        <a:spcBef>
          <a:spcPts val="600"/>
        </a:spcBef>
        <a:buClr>
          <a:srgbClr val="006265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4680000" indent="-360000" algn="l" defTabSz="914400" rtl="0" eaLnBrk="1" latinLnBrk="0" hangingPunct="1">
        <a:lnSpc>
          <a:spcPct val="100000"/>
        </a:lnSpc>
        <a:spcBef>
          <a:spcPts val="600"/>
        </a:spcBef>
        <a:buClr>
          <a:srgbClr val="006265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M_Kaari_3_RGB.png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4" t="71991"/>
          <a:stretch/>
        </p:blipFill>
        <p:spPr>
          <a:xfrm>
            <a:off x="5207000" y="4937124"/>
            <a:ext cx="3937000" cy="1920875"/>
          </a:xfrm>
          <a:prstGeom prst="rect">
            <a:avLst/>
          </a:prstGeom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6327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6327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4616450" y="6505029"/>
            <a:ext cx="720000" cy="219075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70700" y="6505029"/>
            <a:ext cx="1519238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46538" y="6505029"/>
            <a:ext cx="466725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FC60A6B-6239-8E47-87C0-C824B76464AC}" type="slidenum">
              <a:rPr lang="en-US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21" y="6571828"/>
            <a:ext cx="2165652" cy="1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56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3400" indent="-260350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804863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0"/>
        </a:defRPr>
      </a:lvl3pPr>
      <a:lvl4pPr marL="1074738" indent="-268288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346200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18034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22606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27178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1750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M_Kaari_3_RGB.png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4" t="71991"/>
          <a:stretch/>
        </p:blipFill>
        <p:spPr>
          <a:xfrm>
            <a:off x="5207000" y="4937124"/>
            <a:ext cx="3937000" cy="1920875"/>
          </a:xfrm>
          <a:prstGeom prst="rect">
            <a:avLst/>
          </a:prstGeom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6327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6327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4616450" y="6505029"/>
            <a:ext cx="720000" cy="219075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dirty="0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70700" y="6505029"/>
            <a:ext cx="1519238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46538" y="6505029"/>
            <a:ext cx="466725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FC60A6B-6239-8E47-87C0-C824B76464AC}" type="slidenum">
              <a:rPr lang="en-US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21" y="6571828"/>
            <a:ext cx="2165652" cy="1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6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3400" indent="-260350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804863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0"/>
        </a:defRPr>
      </a:lvl3pPr>
      <a:lvl4pPr marL="1074738" indent="-268288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346200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18034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22606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27178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1750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CEA4C9.A0B3C20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1412677"/>
            <a:ext cx="8280920" cy="1872307"/>
          </a:xfrm>
        </p:spPr>
        <p:txBody>
          <a:bodyPr/>
          <a:lstStyle/>
          <a:p>
            <a:pPr algn="ctr"/>
            <a:r>
              <a:rPr lang="fi-FI" altLang="fi-FI" sz="3200" dirty="0" smtClean="0"/>
              <a:t>Henkilöstöinfo</a:t>
            </a:r>
            <a:br>
              <a:rPr lang="fi-FI" altLang="fi-FI" sz="3200" dirty="0" smtClean="0"/>
            </a:br>
            <a:r>
              <a:rPr lang="fi-FI" altLang="fi-FI" sz="3200" dirty="0" smtClean="0"/>
              <a:t>Kieku</a:t>
            </a:r>
            <a:br>
              <a:rPr lang="fi-FI" altLang="fi-FI" sz="3200" dirty="0" smtClean="0"/>
            </a:br>
            <a:r>
              <a:rPr lang="fi-FI" altLang="fi-FI" sz="3200" dirty="0" smtClean="0"/>
              <a:t>18.11.2014</a:t>
            </a:r>
            <a:endParaRPr lang="fi-FI" altLang="fi-FI" sz="32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3501008"/>
            <a:ext cx="5903640" cy="1080120"/>
          </a:xfrm>
        </p:spPr>
        <p:txBody>
          <a:bodyPr/>
          <a:lstStyle/>
          <a:p>
            <a:pPr algn="ctr"/>
            <a:r>
              <a:rPr lang="fi-FI" dirty="0" smtClean="0"/>
              <a:t>kh. Meritulli</a:t>
            </a:r>
            <a:endParaRPr lang="fi-FI" altLang="fi-FI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quarter" idx="2"/>
          </p:nvPr>
        </p:nvSpPr>
        <p:spPr>
          <a:xfrm>
            <a:off x="4139952" y="6309320"/>
            <a:ext cx="1439862" cy="401637"/>
          </a:xfrm>
        </p:spPr>
        <p:txBody>
          <a:bodyPr/>
          <a:lstStyle/>
          <a:p>
            <a:r>
              <a:rPr lang="fi-FI" altLang="fi-FI" dirty="0" smtClean="0">
                <a:solidFill>
                  <a:srgbClr val="616365"/>
                </a:solidFill>
              </a:rPr>
              <a:t>31.10.2014</a:t>
            </a:r>
            <a:endParaRPr lang="en-US" altLang="fi-FI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010400" cy="1619250"/>
          </a:xfrm>
        </p:spPr>
        <p:txBody>
          <a:bodyPr>
            <a:normAutofit fontScale="90000"/>
          </a:bodyPr>
          <a:lstStyle/>
          <a:p>
            <a:r>
              <a:rPr lang="fi-FI" sz="2700" dirty="0" smtClean="0"/>
              <a:t>Esimiehen näkymä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1300" dirty="0" smtClean="0"/>
              <a:t>Esimies-välilehdeltä esimies pääsee katsomaan ja käsittelemään omien alaistensa palvelussuhteeseen liittyviä tietoja.  </a:t>
            </a:r>
            <a:r>
              <a:rPr lang="fi-FI" sz="2700" dirty="0" smtClean="0"/>
              <a:t/>
            </a:r>
            <a:br>
              <a:rPr lang="fi-FI" sz="2700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BA97-6A5C-4EFA-A146-F9AE6EC91299}" type="datetime1">
              <a:rPr lang="fi-FI" smtClean="0"/>
              <a:pPr/>
              <a:t>17.11.2014</a:t>
            </a:fld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CE7B2-B887-4EFF-9C57-E673E9DDE72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650" y="1628676"/>
            <a:ext cx="7632700" cy="4392612"/>
          </a:xfrm>
        </p:spPr>
        <p:txBody>
          <a:bodyPr/>
          <a:lstStyle/>
          <a:p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12" y="1288661"/>
            <a:ext cx="8137028" cy="4577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301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632700" cy="1138237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sz="2700" dirty="0" err="1" smtClean="0"/>
              <a:t>Kiekun</a:t>
            </a:r>
            <a:r>
              <a:rPr lang="fi-FI" sz="2700" dirty="0" smtClean="0"/>
              <a:t> </a:t>
            </a:r>
            <a:r>
              <a:rPr lang="fi-FI" sz="2700" dirty="0"/>
              <a:t>muutosvaikutukset henkilöstöhallintoon</a:t>
            </a:r>
            <a:r>
              <a:rPr lang="fi-FI" dirty="0"/>
              <a:t>  </a:t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12776"/>
            <a:ext cx="7010400" cy="3352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i-FI" sz="2000" b="1" dirty="0" err="1" smtClean="0"/>
              <a:t>Kieku-portaalissa</a:t>
            </a:r>
            <a:r>
              <a:rPr lang="fi-FI" sz="2000" b="1" dirty="0" smtClean="0"/>
              <a:t> virkamies: </a:t>
            </a:r>
            <a:endParaRPr lang="fi-FI" sz="2000" dirty="0" smtClean="0"/>
          </a:p>
          <a:p>
            <a:r>
              <a:rPr lang="fi-FI" sz="2000" dirty="0" smtClean="0"/>
              <a:t>ylläpitää omia perustietojaan (osoite, puhelinnumero, pankkitili) </a:t>
            </a:r>
          </a:p>
          <a:p>
            <a:r>
              <a:rPr lang="fi-FI" sz="2000" dirty="0" smtClean="0"/>
              <a:t>ilmoittaa poissaolot ja hakee virkavapaudet</a:t>
            </a:r>
          </a:p>
          <a:p>
            <a:r>
              <a:rPr lang="fi-FI" sz="2000" dirty="0" smtClean="0"/>
              <a:t>tekee esitykset lomien ja vaihtovapaiden ajankohdista </a:t>
            </a:r>
          </a:p>
          <a:p>
            <a:r>
              <a:rPr lang="fi-FI" sz="2000" dirty="0" smtClean="0"/>
              <a:t>tarkastaa jäljellä olevat lomapäivät </a:t>
            </a:r>
          </a:p>
          <a:p>
            <a:r>
              <a:rPr lang="fi-FI" sz="2000" dirty="0" smtClean="0"/>
              <a:t>seuraa vireille panemiensa asioiden etenemistä, esimerkiksi virkavapaushakemuksen käsittelyä </a:t>
            </a:r>
          </a:p>
          <a:p>
            <a:r>
              <a:rPr lang="fi-FI" sz="2000" dirty="0" smtClean="0"/>
              <a:t>kohdentaa työaikansa seurantakohteille </a:t>
            </a:r>
          </a:p>
          <a:p>
            <a:r>
              <a:rPr lang="fi-FI" sz="2000" dirty="0" smtClean="0"/>
              <a:t>korjaa ja täydentää työaikaleimauksensa </a:t>
            </a:r>
          </a:p>
          <a:p>
            <a:r>
              <a:rPr lang="fi-FI" sz="2000" dirty="0" smtClean="0"/>
              <a:t>selaa ja tarvittaessa tulostaa palkkalaskelmansa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BA97-6A5C-4EFA-A146-F9AE6EC91299}" type="datetime1">
              <a:rPr lang="fi-FI" smtClean="0"/>
              <a:pPr/>
              <a:t>17.11.2014</a:t>
            </a:fld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CE7B2-B887-4EFF-9C57-E673E9DDE72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1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632700" cy="1138237"/>
          </a:xfrm>
        </p:spPr>
        <p:txBody>
          <a:bodyPr>
            <a:noAutofit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2400" dirty="0" err="1" smtClean="0"/>
              <a:t>Kiekun</a:t>
            </a:r>
            <a:r>
              <a:rPr lang="fi-FI" sz="2400" dirty="0" smtClean="0"/>
              <a:t> </a:t>
            </a:r>
            <a:r>
              <a:rPr lang="fi-FI" sz="2400" dirty="0"/>
              <a:t>muutosvaikutukset taloushallintoon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84784"/>
            <a:ext cx="7010400" cy="3352800"/>
          </a:xfrm>
        </p:spPr>
        <p:txBody>
          <a:bodyPr>
            <a:noAutofit/>
          </a:bodyPr>
          <a:lstStyle/>
          <a:p>
            <a:r>
              <a:rPr lang="fi-FI" sz="1800" b="1" dirty="0" smtClean="0"/>
              <a:t>SAP </a:t>
            </a:r>
            <a:r>
              <a:rPr lang="fi-FI" sz="1800" b="1" dirty="0" err="1" smtClean="0"/>
              <a:t>Fico</a:t>
            </a:r>
            <a:r>
              <a:rPr lang="fi-FI" sz="1800" b="1" dirty="0" smtClean="0"/>
              <a:t> korvaa </a:t>
            </a:r>
            <a:r>
              <a:rPr lang="fi-FI" sz="1800" dirty="0" smtClean="0"/>
              <a:t>nykyisen kirjanpitojärjestelmän (</a:t>
            </a:r>
            <a:r>
              <a:rPr lang="fi-FI" sz="1800" dirty="0" err="1" smtClean="0"/>
              <a:t>Meritt</a:t>
            </a:r>
            <a:r>
              <a:rPr lang="fi-FI" sz="1800" dirty="0" smtClean="0"/>
              <a:t>). Pääasiallinen raportointi tehdään Kieku portaalissa.</a:t>
            </a:r>
          </a:p>
          <a:p>
            <a:r>
              <a:rPr lang="fi-FI" sz="1800" b="1" dirty="0" smtClean="0"/>
              <a:t>Rondo8 säilyy </a:t>
            </a:r>
            <a:r>
              <a:rPr lang="fi-FI" sz="1800" dirty="0" smtClean="0"/>
              <a:t>tositteiden kierrätystä, hyväksyntää ja arkistointia varten </a:t>
            </a:r>
          </a:p>
          <a:p>
            <a:r>
              <a:rPr lang="fi-FI" sz="1800" b="1" dirty="0" smtClean="0"/>
              <a:t>M2 säilyy </a:t>
            </a:r>
            <a:r>
              <a:rPr lang="fi-FI" sz="1800" dirty="0" smtClean="0"/>
              <a:t>matkalaskujen käsittelyä varten</a:t>
            </a:r>
          </a:p>
          <a:p>
            <a:endParaRPr lang="fi-FI" sz="1800" dirty="0" smtClean="0"/>
          </a:p>
          <a:p>
            <a:pPr>
              <a:buFont typeface="Wingdings"/>
              <a:buChar char="à"/>
            </a:pPr>
            <a:r>
              <a:rPr lang="fi-FI" sz="1800" dirty="0" smtClean="0"/>
              <a:t>Osaston käyttäjille säilyvät pääasiallisesti nykyiset toimintatavat</a:t>
            </a:r>
          </a:p>
          <a:p>
            <a:pPr>
              <a:buFont typeface="Wingdings"/>
              <a:buChar char="à"/>
            </a:pPr>
            <a:r>
              <a:rPr lang="fi-FI" sz="1800" dirty="0" smtClean="0"/>
              <a:t>Uusi seurantakohdemalli tuo suurimmat muutokset (Kieku mahdollistaa toiminnan ja talouden seurantaan uusia seurantakohteita)</a:t>
            </a:r>
          </a:p>
          <a:p>
            <a:pPr marL="0" indent="0">
              <a:buNone/>
            </a:pPr>
            <a:endParaRPr lang="fi-FI" sz="1800" dirty="0" smtClean="0"/>
          </a:p>
          <a:p>
            <a:r>
              <a:rPr lang="fi-FI" sz="1800" dirty="0" smtClean="0"/>
              <a:t>Kaikille ”Kieku-virastoille” tulee yhteisiä seurantakohteita (näkyy esim. työajan kohdentamisessa)</a:t>
            </a:r>
          </a:p>
          <a:p>
            <a:r>
              <a:rPr lang="fi-FI" sz="1800" dirty="0" smtClean="0"/>
              <a:t>Määrärahojen seurantaan itsepalveluraportteja</a:t>
            </a:r>
            <a:endParaRPr lang="fi-FI" sz="1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BA97-6A5C-4EFA-A146-F9AE6EC91299}" type="datetime1">
              <a:rPr lang="fi-FI" smtClean="0"/>
              <a:pPr/>
              <a:t>17.11.2014</a:t>
            </a:fld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CE7B2-B887-4EFF-9C57-E673E9DDE72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5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31.10.2014</a:t>
            </a:r>
            <a:endParaRPr lang="en-US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>
          <a:xfrm>
            <a:off x="395536" y="1252036"/>
            <a:ext cx="8748464" cy="1800225"/>
          </a:xfrm>
        </p:spPr>
        <p:txBody>
          <a:bodyPr>
            <a:normAutofit/>
          </a:bodyPr>
          <a:lstStyle/>
          <a:p>
            <a:r>
              <a:rPr lang="fi-FI" sz="3200" dirty="0" smtClean="0"/>
              <a:t>3. Kieku-projektin tilannekatsaus</a:t>
            </a:r>
            <a:endParaRPr lang="fi-FI" sz="3200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altLang="fi-FI" sz="2400" dirty="0" smtClean="0"/>
              <a:t>Projektipäällikkö Pia Saarinen  </a:t>
            </a:r>
            <a:endParaRPr lang="fi-FI" alt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261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4056" y="44624"/>
            <a:ext cx="8892480" cy="1138237"/>
          </a:xfrm>
        </p:spPr>
        <p:txBody>
          <a:bodyPr>
            <a:noAutofit/>
          </a:bodyPr>
          <a:lstStyle/>
          <a:p>
            <a:r>
              <a:rPr lang="fi-FI" sz="2800" dirty="0">
                <a:latin typeface="Calibri" pitchFamily="34" charset="0"/>
                <a:cs typeface="Calibri" pitchFamily="34" charset="0"/>
              </a:rPr>
              <a:t/>
            </a:r>
            <a:br>
              <a:rPr lang="fi-FI" sz="2800" dirty="0">
                <a:latin typeface="Calibri" pitchFamily="34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dirty="0">
                <a:latin typeface="Calibri" pitchFamily="34" charset="0"/>
                <a:cs typeface="Calibri" pitchFamily="34" charset="0"/>
              </a:rPr>
              <a:t/>
            </a:r>
            <a:br>
              <a:rPr lang="fi-FI" sz="2800" dirty="0">
                <a:latin typeface="Calibri" pitchFamily="34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dirty="0">
                <a:latin typeface="Calibri" pitchFamily="34" charset="0"/>
                <a:cs typeface="Calibri" pitchFamily="34" charset="0"/>
              </a:rPr>
              <a:t/>
            </a:r>
            <a:br>
              <a:rPr lang="fi-FI" sz="2800" dirty="0">
                <a:latin typeface="Calibri" pitchFamily="34" charset="0"/>
                <a:cs typeface="Calibri" pitchFamily="34" charset="0"/>
              </a:rPr>
            </a:br>
            <a:r>
              <a:rPr lang="fi-FI" sz="2400" dirty="0" err="1" smtClean="0">
                <a:cs typeface="Calibri" pitchFamily="34" charset="0"/>
              </a:rPr>
              <a:t>STM:n</a:t>
            </a:r>
            <a:r>
              <a:rPr lang="fi-FI" sz="2400" dirty="0" smtClean="0">
                <a:cs typeface="Calibri" pitchFamily="34" charset="0"/>
              </a:rPr>
              <a:t> hallinnonala, Kieku projektiorganisaatio</a:t>
            </a:r>
            <a:r>
              <a:rPr lang="fi-FI" sz="2400" dirty="0">
                <a:cs typeface="Calibri" pitchFamily="34" charset="0"/>
              </a:rPr>
              <a:t/>
            </a:r>
            <a:br>
              <a:rPr lang="fi-FI" sz="2400" dirty="0">
                <a:cs typeface="Calibri" pitchFamily="34" charset="0"/>
              </a:rPr>
            </a:br>
            <a:endParaRPr lang="fi-FI" sz="20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06D21-A69E-4844-8433-84900AE49AE6}" type="datetime1">
              <a:rPr lang="fi-FI" smtClean="0"/>
              <a:t>17.11.2014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687598"/>
              </p:ext>
            </p:extLst>
          </p:nvPr>
        </p:nvGraphicFramePr>
        <p:xfrm>
          <a:off x="251520" y="447055"/>
          <a:ext cx="8712968" cy="485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231593" y="4676943"/>
            <a:ext cx="563655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5 projektia kirjanpitoyksiköittäin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Projekteja vetää projektipäälliköt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Projekteilla raportointivastuu </a:t>
            </a:r>
            <a:r>
              <a:rPr lang="fi-FI" dirty="0" err="1"/>
              <a:t>STM:n</a:t>
            </a:r>
            <a:r>
              <a:rPr lang="fi-FI" dirty="0"/>
              <a:t> </a:t>
            </a:r>
            <a:r>
              <a:rPr lang="fi-FI" dirty="0" err="1"/>
              <a:t>OHRY:lle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STM:llä</a:t>
            </a:r>
            <a:r>
              <a:rPr lang="fi-FI" dirty="0"/>
              <a:t> hallinnonalan </a:t>
            </a:r>
            <a:r>
              <a:rPr lang="fi-FI" dirty="0" smtClean="0"/>
              <a:t>koordinointivastuu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Kirjanpitoyksiköt sopivat sisäisen työnjakonsa alaisten yksiköidensä kanssa</a:t>
            </a:r>
          </a:p>
        </p:txBody>
      </p:sp>
      <p:sp>
        <p:nvSpPr>
          <p:cNvPr id="6" name="Suorakulmio 5"/>
          <p:cNvSpPr/>
          <p:nvPr/>
        </p:nvSpPr>
        <p:spPr>
          <a:xfrm>
            <a:off x="2833491" y="2131607"/>
            <a:ext cx="936104" cy="42194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dirty="0" smtClean="0">
                <a:solidFill>
                  <a:schemeClr val="tx1"/>
                </a:solidFill>
              </a:rPr>
              <a:t>Somla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7621802" y="4239363"/>
            <a:ext cx="1471896" cy="50871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err="1" smtClean="0">
                <a:solidFill>
                  <a:schemeClr val="tx1"/>
                </a:solidFill>
              </a:rPr>
              <a:t>Niuvanniem</a:t>
            </a:r>
            <a:r>
              <a:rPr lang="fi-FI" sz="1400" dirty="0" err="1" smtClean="0">
                <a:solidFill>
                  <a:schemeClr val="tx1"/>
                </a:solidFill>
              </a:rPr>
              <a:t>i</a:t>
            </a:r>
            <a:endParaRPr lang="fi-FI" sz="1400" dirty="0">
              <a:solidFill>
                <a:schemeClr val="bg1"/>
              </a:solidFill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7621802" y="5373216"/>
            <a:ext cx="1471895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>
                <a:solidFill>
                  <a:schemeClr val="tx1"/>
                </a:solidFill>
              </a:rPr>
              <a:t>Lastensuojelu-yksiköt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2843808" y="1700808"/>
            <a:ext cx="936104" cy="35165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dirty="0" smtClean="0">
                <a:solidFill>
                  <a:schemeClr val="tx1"/>
                </a:solidFill>
              </a:rPr>
              <a:t>TTLK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7" name="Suorakulmio 16"/>
          <p:cNvSpPr/>
          <p:nvPr/>
        </p:nvSpPr>
        <p:spPr>
          <a:xfrm>
            <a:off x="7621803" y="4833984"/>
            <a:ext cx="1471894" cy="45507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>
                <a:solidFill>
                  <a:schemeClr val="tx1"/>
                </a:solidFill>
              </a:rPr>
              <a:t>Vanha Vaasa</a:t>
            </a:r>
            <a:endParaRPr lang="fi-FI" sz="1600" dirty="0">
              <a:solidFill>
                <a:schemeClr val="bg1"/>
              </a:solidFill>
            </a:endParaRPr>
          </a:p>
        </p:txBody>
      </p:sp>
      <p:grpSp>
        <p:nvGrpSpPr>
          <p:cNvPr id="24" name="Ryhmä 23"/>
          <p:cNvGrpSpPr/>
          <p:nvPr/>
        </p:nvGrpSpPr>
        <p:grpSpPr>
          <a:xfrm>
            <a:off x="1520149" y="1721598"/>
            <a:ext cx="1565149" cy="447938"/>
            <a:chOff x="4543627" y="644932"/>
            <a:chExt cx="1565149" cy="447938"/>
          </a:xfrm>
          <a:noFill/>
        </p:grpSpPr>
        <p:sp>
          <p:nvSpPr>
            <p:cNvPr id="25" name="Suorakulmio 24"/>
            <p:cNvSpPr/>
            <p:nvPr/>
          </p:nvSpPr>
          <p:spPr>
            <a:xfrm>
              <a:off x="4543627" y="825628"/>
              <a:ext cx="1393618" cy="267242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Suorakulmio 25"/>
            <p:cNvSpPr/>
            <p:nvPr/>
          </p:nvSpPr>
          <p:spPr>
            <a:xfrm>
              <a:off x="4715158" y="644932"/>
              <a:ext cx="1393618" cy="26724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180" tIns="10795" rIns="4318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200" dirty="0" smtClean="0"/>
                <a:t>Olli Häkkinen</a:t>
              </a:r>
              <a:endParaRPr lang="fi-FI" sz="1200" kern="1200" dirty="0"/>
            </a:p>
          </p:txBody>
        </p:sp>
      </p:grpSp>
      <p:grpSp>
        <p:nvGrpSpPr>
          <p:cNvPr id="27" name="Ryhmä 26"/>
          <p:cNvGrpSpPr/>
          <p:nvPr/>
        </p:nvGrpSpPr>
        <p:grpSpPr>
          <a:xfrm>
            <a:off x="1403648" y="2122063"/>
            <a:ext cx="1728192" cy="422051"/>
            <a:chOff x="4543627" y="670819"/>
            <a:chExt cx="1728192" cy="422051"/>
          </a:xfrm>
        </p:grpSpPr>
        <p:sp>
          <p:nvSpPr>
            <p:cNvPr id="28" name="Suorakulmio 27"/>
            <p:cNvSpPr/>
            <p:nvPr/>
          </p:nvSpPr>
          <p:spPr>
            <a:xfrm>
              <a:off x="4543627" y="825628"/>
              <a:ext cx="1393618" cy="267242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Suorakulmio 28"/>
            <p:cNvSpPr/>
            <p:nvPr/>
          </p:nvSpPr>
          <p:spPr>
            <a:xfrm>
              <a:off x="4878201" y="670819"/>
              <a:ext cx="1393618" cy="26724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180" tIns="10795" rIns="4318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200" dirty="0" smtClean="0"/>
                <a:t>Silja Romo</a:t>
              </a:r>
              <a:endParaRPr lang="fi-FI" sz="1200" kern="1200" dirty="0"/>
            </a:p>
          </p:txBody>
        </p:sp>
      </p:grpSp>
      <p:sp>
        <p:nvSpPr>
          <p:cNvPr id="30" name="Suorakulmio 29"/>
          <p:cNvSpPr/>
          <p:nvPr/>
        </p:nvSpPr>
        <p:spPr>
          <a:xfrm>
            <a:off x="6228184" y="4941168"/>
            <a:ext cx="1393618" cy="2672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180" tIns="10795" rIns="43180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200" dirty="0" smtClean="0"/>
              <a:t>Tuula </a:t>
            </a:r>
            <a:r>
              <a:rPr lang="fi-FI" sz="1200" dirty="0" err="1" smtClean="0"/>
              <a:t>Meuronen</a:t>
            </a:r>
            <a:endParaRPr lang="fi-FI" sz="1200" kern="1200" dirty="0"/>
          </a:p>
        </p:txBody>
      </p:sp>
      <p:sp>
        <p:nvSpPr>
          <p:cNvPr id="35" name="Suorakulmio 34"/>
          <p:cNvSpPr/>
          <p:nvPr/>
        </p:nvSpPr>
        <p:spPr>
          <a:xfrm>
            <a:off x="6277683" y="4529910"/>
            <a:ext cx="1393618" cy="2672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180" tIns="10795" rIns="43180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200" dirty="0" smtClean="0"/>
              <a:t>Vuokko Hallikainen</a:t>
            </a:r>
            <a:endParaRPr lang="fi-FI" sz="1200" kern="1200" dirty="0"/>
          </a:p>
        </p:txBody>
      </p:sp>
      <p:sp>
        <p:nvSpPr>
          <p:cNvPr id="36" name="Suorakulmio 35"/>
          <p:cNvSpPr/>
          <p:nvPr/>
        </p:nvSpPr>
        <p:spPr>
          <a:xfrm>
            <a:off x="6228184" y="5373216"/>
            <a:ext cx="1393618" cy="2672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180" tIns="10795" rIns="43180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200" dirty="0" smtClean="0"/>
              <a:t>Leila Rantanen</a:t>
            </a:r>
            <a:endParaRPr lang="fi-FI" sz="1200" kern="1200" dirty="0"/>
          </a:p>
        </p:txBody>
      </p:sp>
      <p:sp>
        <p:nvSpPr>
          <p:cNvPr id="9" name="Tekstiruutu 8"/>
          <p:cNvSpPr txBox="1"/>
          <p:nvPr/>
        </p:nvSpPr>
        <p:spPr>
          <a:xfrm>
            <a:off x="179512" y="3140968"/>
            <a:ext cx="134488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Pekka Kivilevo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419628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1500" y="1477963"/>
            <a:ext cx="434975" cy="46132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rgbClr val="006265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9" y="404465"/>
            <a:ext cx="8531224" cy="576263"/>
          </a:xfrm>
        </p:spPr>
        <p:txBody>
          <a:bodyPr/>
          <a:lstStyle/>
          <a:p>
            <a:r>
              <a:rPr lang="fi-FI" altLang="fi-FI" dirty="0"/>
              <a:t> </a:t>
            </a:r>
            <a:r>
              <a:rPr lang="fi-FI" altLang="fi-FI" dirty="0" smtClean="0"/>
              <a:t>   Kieku Erä 4 käyttöönottohankkeen aikataulu</a:t>
            </a:r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D6C03E-FBE0-4420-9F5D-649B3E568C7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273050" y="6330950"/>
            <a:ext cx="8859838" cy="22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 flipH="1">
            <a:off x="1476375" y="1463675"/>
            <a:ext cx="0" cy="4662488"/>
          </a:xfrm>
          <a:prstGeom prst="line">
            <a:avLst/>
          </a:prstGeom>
          <a:noFill/>
          <a:ln w="9525" cmpd="dbl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2354263" y="1420813"/>
            <a:ext cx="0" cy="46482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>
            <a:off x="3779838" y="1420813"/>
            <a:ext cx="0" cy="46482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>
            <a:off x="4284663" y="1404938"/>
            <a:ext cx="0" cy="46482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>
            <a:off x="5208588" y="1420813"/>
            <a:ext cx="0" cy="46482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23" name="Line 13"/>
          <p:cNvSpPr>
            <a:spLocks noChangeShapeType="1"/>
          </p:cNvSpPr>
          <p:nvPr/>
        </p:nvSpPr>
        <p:spPr bwMode="auto">
          <a:xfrm>
            <a:off x="5651500" y="1443038"/>
            <a:ext cx="0" cy="46482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24" name="Line 14"/>
          <p:cNvSpPr>
            <a:spLocks noChangeShapeType="1"/>
          </p:cNvSpPr>
          <p:nvPr/>
        </p:nvSpPr>
        <p:spPr bwMode="auto">
          <a:xfrm>
            <a:off x="6086475" y="1455738"/>
            <a:ext cx="0" cy="46482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25" name="Line 15"/>
          <p:cNvSpPr>
            <a:spLocks noChangeShapeType="1"/>
          </p:cNvSpPr>
          <p:nvPr/>
        </p:nvSpPr>
        <p:spPr bwMode="auto">
          <a:xfrm>
            <a:off x="8027988" y="1554163"/>
            <a:ext cx="0" cy="4776787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26" name="Line 16"/>
          <p:cNvSpPr>
            <a:spLocks noChangeShapeType="1"/>
          </p:cNvSpPr>
          <p:nvPr/>
        </p:nvSpPr>
        <p:spPr bwMode="auto">
          <a:xfrm>
            <a:off x="1908175" y="1477963"/>
            <a:ext cx="0" cy="46482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27" name="Line 17"/>
          <p:cNvSpPr>
            <a:spLocks noChangeShapeType="1"/>
          </p:cNvSpPr>
          <p:nvPr/>
        </p:nvSpPr>
        <p:spPr bwMode="auto">
          <a:xfrm>
            <a:off x="2843213" y="1420813"/>
            <a:ext cx="0" cy="46482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28" name="Line 18"/>
          <p:cNvSpPr>
            <a:spLocks noChangeShapeType="1"/>
          </p:cNvSpPr>
          <p:nvPr/>
        </p:nvSpPr>
        <p:spPr bwMode="auto">
          <a:xfrm>
            <a:off x="4713288" y="1404938"/>
            <a:ext cx="0" cy="46482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Ctr="1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29" name="Line 19"/>
          <p:cNvSpPr>
            <a:spLocks noChangeShapeType="1"/>
          </p:cNvSpPr>
          <p:nvPr/>
        </p:nvSpPr>
        <p:spPr bwMode="auto">
          <a:xfrm>
            <a:off x="6588125" y="1368425"/>
            <a:ext cx="0" cy="47244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30" name="Text Box 68"/>
          <p:cNvSpPr txBox="1">
            <a:spLocks noChangeArrowheads="1"/>
          </p:cNvSpPr>
          <p:nvPr/>
        </p:nvSpPr>
        <p:spPr bwMode="auto">
          <a:xfrm>
            <a:off x="879475" y="6359525"/>
            <a:ext cx="8235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altLang="fi-FI" sz="1200" smtClean="0">
                <a:solidFill>
                  <a:srgbClr val="000000"/>
                </a:solidFill>
              </a:rPr>
              <a:t>             10       11       12       01       02       03       04        05        06      07      08        09       10       11        12    </a:t>
            </a:r>
          </a:p>
          <a:p>
            <a:r>
              <a:rPr lang="fi-FI" altLang="fi-FI" sz="1200" smtClean="0">
                <a:solidFill>
                  <a:srgbClr val="000000"/>
                </a:solidFill>
              </a:rPr>
              <a:t>   2014                                  2015                                                                                                                 2016</a:t>
            </a:r>
          </a:p>
        </p:txBody>
      </p:sp>
      <p:sp>
        <p:nvSpPr>
          <p:cNvPr id="13331" name="Rectangle 56"/>
          <p:cNvSpPr>
            <a:spLocks noChangeArrowheads="1"/>
          </p:cNvSpPr>
          <p:nvPr/>
        </p:nvSpPr>
        <p:spPr bwMode="auto">
          <a:xfrm>
            <a:off x="179388" y="1052513"/>
            <a:ext cx="8280400" cy="425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altLang="fi-FI" sz="1400" dirty="0" smtClean="0">
                <a:solidFill>
                  <a:srgbClr val="000000"/>
                </a:solidFill>
              </a:rPr>
              <a:t>Valmistelu	       Muutosten määritys	Mukautus	 	       Käyttöönotto 1.10.2015</a:t>
            </a:r>
          </a:p>
          <a:p>
            <a:r>
              <a:rPr lang="fi-FI" altLang="fi-FI" sz="1400" dirty="0" smtClean="0">
                <a:solidFill>
                  <a:srgbClr val="000000"/>
                </a:solidFill>
              </a:rPr>
              <a:t>1.4.-30.9.		1.10.-31.1.		1.2.- 31.7. 			18.6. – 1.10.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6583" y="1717302"/>
          <a:ext cx="8187703" cy="4613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0" name="Line 19"/>
          <p:cNvSpPr>
            <a:spLocks noChangeShapeType="1"/>
          </p:cNvSpPr>
          <p:nvPr/>
        </p:nvSpPr>
        <p:spPr bwMode="auto">
          <a:xfrm flipH="1">
            <a:off x="7034213" y="1443038"/>
            <a:ext cx="28575" cy="482282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13334" name="Line 15"/>
          <p:cNvSpPr>
            <a:spLocks noChangeShapeType="1"/>
          </p:cNvSpPr>
          <p:nvPr/>
        </p:nvSpPr>
        <p:spPr bwMode="auto">
          <a:xfrm>
            <a:off x="8459788" y="1617663"/>
            <a:ext cx="0" cy="46482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13335" name="Line 19"/>
          <p:cNvSpPr>
            <a:spLocks noChangeShapeType="1"/>
          </p:cNvSpPr>
          <p:nvPr/>
        </p:nvSpPr>
        <p:spPr bwMode="auto">
          <a:xfrm>
            <a:off x="3287713" y="1463675"/>
            <a:ext cx="0" cy="4627563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sp>
        <p:nvSpPr>
          <p:cNvPr id="3" name="Flowchart: Merge 2"/>
          <p:cNvSpPr/>
          <p:nvPr/>
        </p:nvSpPr>
        <p:spPr>
          <a:xfrm>
            <a:off x="6883400" y="1477963"/>
            <a:ext cx="360363" cy="277812"/>
          </a:xfrm>
          <a:prstGeom prst="flowChartMerge">
            <a:avLst/>
          </a:prstGeom>
          <a:solidFill>
            <a:srgbClr val="5BB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rgbClr val="006265"/>
              </a:solidFill>
            </a:endParaRPr>
          </a:p>
        </p:txBody>
      </p:sp>
      <p:sp>
        <p:nvSpPr>
          <p:cNvPr id="13337" name="Line 15"/>
          <p:cNvSpPr>
            <a:spLocks noChangeShapeType="1"/>
          </p:cNvSpPr>
          <p:nvPr/>
        </p:nvSpPr>
        <p:spPr bwMode="auto">
          <a:xfrm>
            <a:off x="7524750" y="1617663"/>
            <a:ext cx="0" cy="46482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mtClean="0">
              <a:solidFill>
                <a:prstClr val="black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63675" y="1052513"/>
            <a:ext cx="0" cy="411162"/>
          </a:xfrm>
          <a:prstGeom prst="line">
            <a:avLst/>
          </a:prstGeom>
          <a:ln>
            <a:solidFill>
              <a:srgbClr val="00626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563938" y="1052513"/>
            <a:ext cx="0" cy="411162"/>
          </a:xfrm>
          <a:prstGeom prst="line">
            <a:avLst/>
          </a:prstGeom>
          <a:ln>
            <a:solidFill>
              <a:srgbClr val="00626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086475" y="1066800"/>
            <a:ext cx="0" cy="411163"/>
          </a:xfrm>
          <a:prstGeom prst="line">
            <a:avLst/>
          </a:prstGeom>
          <a:ln>
            <a:solidFill>
              <a:srgbClr val="00626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Flowchart: Merge 117"/>
          <p:cNvSpPr/>
          <p:nvPr/>
        </p:nvSpPr>
        <p:spPr>
          <a:xfrm>
            <a:off x="5907088" y="1477963"/>
            <a:ext cx="358775" cy="277812"/>
          </a:xfrm>
          <a:prstGeom prst="flowChartMerge">
            <a:avLst/>
          </a:prstGeom>
          <a:solidFill>
            <a:srgbClr val="5BB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rgbClr val="006265"/>
              </a:solidFill>
            </a:endParaRPr>
          </a:p>
        </p:txBody>
      </p:sp>
      <p:sp>
        <p:nvSpPr>
          <p:cNvPr id="119" name="Flowchart: Merge 118"/>
          <p:cNvSpPr/>
          <p:nvPr/>
        </p:nvSpPr>
        <p:spPr>
          <a:xfrm>
            <a:off x="3384550" y="1454150"/>
            <a:ext cx="358775" cy="277813"/>
          </a:xfrm>
          <a:prstGeom prst="flowChartMerge">
            <a:avLst/>
          </a:prstGeom>
          <a:solidFill>
            <a:srgbClr val="5BB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rgbClr val="006265"/>
              </a:solidFill>
            </a:endParaRPr>
          </a:p>
        </p:txBody>
      </p:sp>
      <p:sp>
        <p:nvSpPr>
          <p:cNvPr id="120" name="Flowchart: Merge 119"/>
          <p:cNvSpPr/>
          <p:nvPr/>
        </p:nvSpPr>
        <p:spPr>
          <a:xfrm>
            <a:off x="1284288" y="1439863"/>
            <a:ext cx="360362" cy="277812"/>
          </a:xfrm>
          <a:prstGeom prst="flowChartMerge">
            <a:avLst/>
          </a:prstGeom>
          <a:solidFill>
            <a:srgbClr val="5BBB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rgbClr val="006265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5324475" y="1436688"/>
            <a:ext cx="290513" cy="266700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rgbClr val="006265"/>
              </a:solidFill>
            </a:endParaRPr>
          </a:p>
        </p:txBody>
      </p:sp>
      <p:sp>
        <p:nvSpPr>
          <p:cNvPr id="13345" name="TextBox 5"/>
          <p:cNvSpPr txBox="1">
            <a:spLocks noChangeArrowheads="1"/>
          </p:cNvSpPr>
          <p:nvPr/>
        </p:nvSpPr>
        <p:spPr bwMode="auto">
          <a:xfrm>
            <a:off x="5137150" y="1163638"/>
            <a:ext cx="5826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altLang="fi-FI" sz="1400" smtClean="0">
                <a:solidFill>
                  <a:prstClr val="black"/>
                </a:solidFill>
              </a:rPr>
              <a:t>17.6.</a:t>
            </a:r>
          </a:p>
        </p:txBody>
      </p:sp>
      <p:sp>
        <p:nvSpPr>
          <p:cNvPr id="34" name="5-Point Star 33"/>
          <p:cNvSpPr/>
          <p:nvPr/>
        </p:nvSpPr>
        <p:spPr>
          <a:xfrm>
            <a:off x="6443663" y="1420813"/>
            <a:ext cx="290512" cy="265112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rgbClr val="006265"/>
              </a:solidFill>
            </a:endParaRPr>
          </a:p>
        </p:txBody>
      </p:sp>
      <p:sp>
        <p:nvSpPr>
          <p:cNvPr id="13347" name="TextBox 7"/>
          <p:cNvSpPr txBox="1">
            <a:spLocks noChangeArrowheads="1"/>
          </p:cNvSpPr>
          <p:nvPr/>
        </p:nvSpPr>
        <p:spPr bwMode="auto">
          <a:xfrm>
            <a:off x="5094288" y="1636713"/>
            <a:ext cx="1844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i-FI" altLang="fi-FI" sz="900" smtClean="0">
                <a:solidFill>
                  <a:prstClr val="black"/>
                </a:solidFill>
              </a:rPr>
              <a:t>Konfigurointien tuotantoon siirrot</a:t>
            </a:r>
          </a:p>
          <a:p>
            <a:pPr algn="ctr" eaLnBrk="1" hangingPunct="1"/>
            <a:r>
              <a:rPr lang="fi-FI" altLang="fi-FI" sz="900" smtClean="0">
                <a:solidFill>
                  <a:prstClr val="black"/>
                </a:solidFill>
              </a:rPr>
              <a:t>17.6. ja 28.8.</a:t>
            </a:r>
          </a:p>
        </p:txBody>
      </p:sp>
      <p:sp>
        <p:nvSpPr>
          <p:cNvPr id="36" name="5-Point Star 35"/>
          <p:cNvSpPr/>
          <p:nvPr/>
        </p:nvSpPr>
        <p:spPr>
          <a:xfrm>
            <a:off x="1979613" y="2314575"/>
            <a:ext cx="290512" cy="2667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rgbClr val="006265"/>
              </a:solidFill>
            </a:endParaRPr>
          </a:p>
        </p:txBody>
      </p:sp>
      <p:sp>
        <p:nvSpPr>
          <p:cNvPr id="37" name="5-Point Star 36"/>
          <p:cNvSpPr/>
          <p:nvPr/>
        </p:nvSpPr>
        <p:spPr>
          <a:xfrm>
            <a:off x="4714875" y="2338388"/>
            <a:ext cx="290513" cy="2667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rgbClr val="006265"/>
              </a:solidFill>
            </a:endParaRPr>
          </a:p>
        </p:txBody>
      </p:sp>
      <p:sp>
        <p:nvSpPr>
          <p:cNvPr id="13350" name="TextBox 37"/>
          <p:cNvSpPr txBox="1">
            <a:spLocks noChangeArrowheads="1"/>
          </p:cNvSpPr>
          <p:nvPr/>
        </p:nvSpPr>
        <p:spPr bwMode="auto">
          <a:xfrm>
            <a:off x="2281238" y="2362200"/>
            <a:ext cx="2570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altLang="fi-FI" sz="900" i="1" smtClean="0">
                <a:solidFill>
                  <a:prstClr val="black"/>
                </a:solidFill>
              </a:rPr>
              <a:t>Seuko 2.0 palautus virastoilta viim. 10.12.2014</a:t>
            </a:r>
          </a:p>
          <a:p>
            <a:pPr eaLnBrk="1" hangingPunct="1"/>
            <a:r>
              <a:rPr lang="fi-FI" altLang="fi-FI" sz="900" i="1" smtClean="0">
                <a:solidFill>
                  <a:prstClr val="black"/>
                </a:solidFill>
              </a:rPr>
              <a:t>Seuko 3.0 palautus virastoilta viim. 8.6.2015</a:t>
            </a:r>
          </a:p>
        </p:txBody>
      </p:sp>
    </p:spTree>
    <p:extLst>
      <p:ext uri="{BB962C8B-B14F-4D97-AF65-F5344CB8AC3E}">
        <p14:creationId xmlns:p14="http://schemas.microsoft.com/office/powerpoint/2010/main" val="283171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i-FI" dirty="0" smtClean="0"/>
              <a:t>Projektin eteneminen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484784"/>
            <a:ext cx="7010400" cy="3352800"/>
          </a:xfrm>
        </p:spPr>
        <p:txBody>
          <a:bodyPr/>
          <a:lstStyle/>
          <a:p>
            <a:r>
              <a:rPr lang="fi-FI" sz="2000" b="1" dirty="0" smtClean="0"/>
              <a:t>Muutosten määrittelyvaihe (</a:t>
            </a:r>
            <a:r>
              <a:rPr lang="fi-FI" altLang="fi-FI" sz="2000" b="1" dirty="0" smtClean="0"/>
              <a:t>1.10.2014 - 31.1.2015)</a:t>
            </a:r>
          </a:p>
          <a:p>
            <a:pPr marL="557213" lvl="2" indent="-285750">
              <a:buFont typeface="Arial" panose="020B0604020202020204" pitchFamily="34" charset="0"/>
              <a:buChar char="−"/>
            </a:pPr>
            <a:r>
              <a:rPr lang="fi-FI" dirty="0" err="1"/>
              <a:t>STM:n</a:t>
            </a:r>
            <a:r>
              <a:rPr lang="fi-FI" dirty="0"/>
              <a:t> henkilöstö- ja taloushallinnon ammattikäyttäjät osallistuvat parhaillaan Kieku-hankkeen </a:t>
            </a:r>
            <a:r>
              <a:rPr lang="fi-FI" dirty="0" smtClean="0"/>
              <a:t>työpajoihin</a:t>
            </a:r>
            <a:endParaRPr lang="fi-FI" sz="1800" dirty="0" smtClean="0"/>
          </a:p>
          <a:p>
            <a:pPr lvl="1"/>
            <a:r>
              <a:rPr lang="fi-FI" sz="1800" dirty="0" smtClean="0"/>
              <a:t>Toimintatapamuutosten tunnistaminen ja keskustelu käynnissä</a:t>
            </a:r>
          </a:p>
          <a:p>
            <a:pPr lvl="1"/>
            <a:r>
              <a:rPr lang="fi-FI" sz="1800" dirty="0" err="1" smtClean="0"/>
              <a:t>STM:n</a:t>
            </a:r>
            <a:r>
              <a:rPr lang="fi-FI" sz="1800" dirty="0" smtClean="0"/>
              <a:t> sisäinen viestintä ja muutosjohtaminen käynnistetty</a:t>
            </a:r>
          </a:p>
          <a:p>
            <a:pPr lvl="1"/>
            <a:r>
              <a:rPr lang="fi-FI" sz="1800" dirty="0"/>
              <a:t>Liittymien kartoitukset </a:t>
            </a:r>
            <a:r>
              <a:rPr lang="fi-FI" sz="1800" dirty="0" smtClean="0"/>
              <a:t>käynnissä</a:t>
            </a:r>
          </a:p>
          <a:p>
            <a:r>
              <a:rPr lang="fi-FI" altLang="fi-FI" sz="2000" b="1" dirty="0" err="1"/>
              <a:t>KIEKU-seurantakohdemallin</a:t>
            </a:r>
            <a:r>
              <a:rPr lang="fi-FI" altLang="fi-FI" sz="2000" b="1" dirty="0"/>
              <a:t> valmistelu </a:t>
            </a:r>
            <a:r>
              <a:rPr lang="fi-FI" altLang="fi-FI" sz="2000" b="1" dirty="0" smtClean="0"/>
              <a:t>käynnissä</a:t>
            </a:r>
            <a:endParaRPr lang="fi-FI" altLang="fi-FI" sz="1800" dirty="0" smtClean="0"/>
          </a:p>
          <a:p>
            <a:pPr lvl="1">
              <a:buFont typeface="Arial" panose="020B0604020202020204" pitchFamily="34" charset="0"/>
              <a:buChar char="−"/>
            </a:pPr>
            <a:r>
              <a:rPr lang="fi-FI" altLang="fi-FI" sz="1800" dirty="0" smtClean="0"/>
              <a:t>KIEKU </a:t>
            </a:r>
            <a:r>
              <a:rPr lang="fi-FI" altLang="fi-FI" sz="1800" dirty="0"/>
              <a:t>seurantakohdemalli tulee tuottamaan tietoa kattavasti kirjanpitoyksikön toiminnasta ja tuottavuudesta (</a:t>
            </a:r>
            <a:r>
              <a:rPr lang="fi-FI" altLang="fi-FI" sz="1800" dirty="0" err="1"/>
              <a:t>mm.tilikartat</a:t>
            </a:r>
            <a:r>
              <a:rPr lang="fi-FI" altLang="fi-FI" sz="1800" dirty="0"/>
              <a:t>, toiminnot, projektit, suoritteet</a:t>
            </a:r>
            <a:r>
              <a:rPr lang="fi-FI" altLang="fi-FI" sz="1800" dirty="0" smtClean="0"/>
              <a:t>..)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fi-FI" altLang="fi-FI" dirty="0" err="1"/>
              <a:t>STM:n</a:t>
            </a:r>
            <a:r>
              <a:rPr lang="fi-FI" altLang="fi-FI" dirty="0"/>
              <a:t> osastot ja yksiköt valmistelussa </a:t>
            </a:r>
            <a:r>
              <a:rPr lang="fi-FI" altLang="fi-FI" dirty="0" smtClean="0"/>
              <a:t>mukana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fi-FI" altLang="fi-FI" dirty="0" smtClean="0"/>
              <a:t>Käsittely STM </a:t>
            </a:r>
            <a:r>
              <a:rPr lang="fi-FI" altLang="fi-FI" dirty="0" err="1" smtClean="0"/>
              <a:t>joryssa</a:t>
            </a:r>
            <a:r>
              <a:rPr lang="fi-FI" altLang="fi-FI" dirty="0" smtClean="0"/>
              <a:t> 17.11.2014</a:t>
            </a:r>
            <a:endParaRPr lang="fi-FI" altLang="fi-FI" dirty="0"/>
          </a:p>
          <a:p>
            <a:pPr lvl="1">
              <a:buFont typeface="Arial" panose="020B0604020202020204" pitchFamily="34" charset="0"/>
              <a:buChar char="−"/>
            </a:pPr>
            <a:endParaRPr lang="fi-FI" sz="2000" dirty="0" smtClean="0"/>
          </a:p>
          <a:p>
            <a:pPr lvl="1"/>
            <a:endParaRPr lang="fi-FI" sz="2000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BA97-6A5C-4EFA-A146-F9AE6EC91299}" type="datetime1">
              <a:rPr lang="fi-FI" smtClean="0"/>
              <a:pPr/>
              <a:t>17.11.2014</a:t>
            </a:fld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CE7B2-B887-4EFF-9C57-E673E9DDE72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i-FI" dirty="0" smtClean="0"/>
              <a:t>Suunnitteilla 2015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196752"/>
            <a:ext cx="7010400" cy="3352800"/>
          </a:xfrm>
        </p:spPr>
        <p:txBody>
          <a:bodyPr/>
          <a:lstStyle/>
          <a:p>
            <a:pPr lvl="1"/>
            <a:endParaRPr lang="fi-FI" sz="2000" dirty="0" smtClean="0"/>
          </a:p>
          <a:p>
            <a:r>
              <a:rPr lang="fi-FI" sz="2000" dirty="0" smtClean="0"/>
              <a:t>Keväällä 2015 järjestetään osasto/yksikkökohtaisia Kieku-infoja</a:t>
            </a:r>
          </a:p>
          <a:p>
            <a:r>
              <a:rPr lang="fi-FI" sz="2000" dirty="0" smtClean="0"/>
              <a:t>Koulutukset henkilöstö- ja taloushallinnon ammattilaisille toteutetaan arviolta elokuussa 2015</a:t>
            </a:r>
          </a:p>
          <a:p>
            <a:r>
              <a:rPr lang="fi-FI" sz="2000" dirty="0" smtClean="0"/>
              <a:t>Koulutukset virkamiehille ja esimiehille syyskuussa 2015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BA97-6A5C-4EFA-A146-F9AE6EC91299}" type="datetime1">
              <a:rPr lang="fi-FI" smtClean="0"/>
              <a:pPr/>
              <a:t>17.11.2014</a:t>
            </a:fld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CE7B2-B887-4EFF-9C57-E673E9DDE72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9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>
          <a:xfrm>
            <a:off x="750888" y="1252036"/>
            <a:ext cx="7853560" cy="1800225"/>
          </a:xfrm>
        </p:spPr>
        <p:txBody>
          <a:bodyPr>
            <a:normAutofit/>
          </a:bodyPr>
          <a:lstStyle/>
          <a:p>
            <a:r>
              <a:rPr lang="fi-FI" sz="3200" dirty="0"/>
              <a:t>4. kieku hankkeen viestintä</a:t>
            </a:r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Verkkotiedottaja </a:t>
            </a:r>
            <a:r>
              <a:rPr lang="fi-FI" altLang="fi-FI" sz="2400" dirty="0" smtClean="0"/>
              <a:t>Kimmo Vainikainen </a:t>
            </a:r>
            <a:endParaRPr lang="fi-FI" alt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82762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srgbClr val="616365"/>
                </a:solidFill>
              </a:rPr>
              <a:t>31.10.2014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>
          <a:xfrm>
            <a:off x="750888" y="1252036"/>
            <a:ext cx="7853560" cy="1800225"/>
          </a:xfrm>
        </p:spPr>
        <p:txBody>
          <a:bodyPr>
            <a:normAutofit/>
          </a:bodyPr>
          <a:lstStyle/>
          <a:p>
            <a:r>
              <a:rPr lang="fi-FI" sz="3200" dirty="0"/>
              <a:t>5. KYSYMYKSIÄ JA KESKUSTELUA </a:t>
            </a:r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09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ESITYKSEN RUNKO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31.10.2014</a:t>
            </a:r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683568" y="1772816"/>
            <a:ext cx="8208912" cy="43926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000" dirty="0" smtClean="0"/>
              <a:t>Tilaisuuden avaus - Kieku ja </a:t>
            </a:r>
            <a:r>
              <a:rPr lang="fi-FI" sz="2000" dirty="0" err="1" smtClean="0"/>
              <a:t>Kiekun</a:t>
            </a:r>
            <a:r>
              <a:rPr lang="fi-FI" sz="2000" dirty="0"/>
              <a:t> tavoitteet </a:t>
            </a:r>
            <a:r>
              <a:rPr lang="fi-FI" sz="2000" dirty="0" smtClean="0"/>
              <a:t>(Jaana Koski)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 err="1" smtClean="0"/>
              <a:t>Kiekun</a:t>
            </a:r>
            <a:r>
              <a:rPr lang="fi-FI" sz="2000" dirty="0" smtClean="0"/>
              <a:t> muutosvaikutukset (Seppo Liuttu)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 smtClean="0"/>
              <a:t>Kieku-projektin tilannekatsaus </a:t>
            </a:r>
            <a:r>
              <a:rPr lang="fi-FI" sz="2000" dirty="0"/>
              <a:t>(Pia </a:t>
            </a:r>
            <a:r>
              <a:rPr lang="fi-FI" sz="2000" dirty="0" smtClean="0"/>
              <a:t>Saarinen)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 smtClean="0"/>
              <a:t>Kieku-hankkeen </a:t>
            </a:r>
            <a:r>
              <a:rPr lang="fi-FI" sz="2000" dirty="0"/>
              <a:t>viestintä (Kimmo </a:t>
            </a:r>
            <a:r>
              <a:rPr lang="fi-FI" sz="2000" dirty="0" smtClean="0"/>
              <a:t>Vainikainen)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 smtClean="0"/>
              <a:t>Kysymyksiä </a:t>
            </a:r>
            <a:r>
              <a:rPr lang="fi-FI" sz="2000" dirty="0"/>
              <a:t>ja keskustelua</a:t>
            </a:r>
          </a:p>
          <a:p>
            <a:pPr marL="457200" indent="-457200">
              <a:buFont typeface="+mj-lt"/>
              <a:buAutoNum type="arabicPeriod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391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560840" cy="2160588"/>
          </a:xfrm>
        </p:spPr>
        <p:txBody>
          <a:bodyPr>
            <a:normAutofit/>
          </a:bodyPr>
          <a:lstStyle/>
          <a:p>
            <a:r>
              <a:rPr lang="fi-FI" sz="3200" b="1" dirty="0" smtClean="0"/>
              <a:t>          KIITOS MIELENKIINNOSTA!</a:t>
            </a:r>
            <a:endParaRPr lang="fi-FI" altLang="fi-FI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8742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31.10.2014</a:t>
            </a:r>
            <a:endParaRPr lang="en-US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1. Tilaisuuden avaus - </a:t>
            </a:r>
            <a:br>
              <a:rPr lang="fi-FI" sz="3200" dirty="0"/>
            </a:br>
            <a:r>
              <a:rPr lang="fi-FI" sz="3200" dirty="0"/>
              <a:t>Kieku ja </a:t>
            </a:r>
            <a:r>
              <a:rPr lang="fi-FI" sz="3200" dirty="0" err="1"/>
              <a:t>Kiekun</a:t>
            </a:r>
            <a:r>
              <a:rPr lang="fi-FI" sz="3200" dirty="0"/>
              <a:t> tavoitteet</a:t>
            </a:r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altLang="fi-FI" sz="2400" dirty="0" smtClean="0"/>
              <a:t>Hallintoylijohtaja Jaana Koski</a:t>
            </a:r>
            <a:endParaRPr lang="fi-FI" alt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71359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i-FI" altLang="fi-FI" dirty="0"/>
              <a:t>Kieku pähkinänkuoressa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896" cy="3960440"/>
          </a:xfrm>
        </p:spPr>
        <p:txBody>
          <a:bodyPr>
            <a:noAutofit/>
          </a:bodyPr>
          <a:lstStyle/>
          <a:p>
            <a:pPr marL="455559" lvl="1" indent="-455559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fi-FI" dirty="0"/>
              <a:t>Yksi yhteinen kaikkien valtionhallinnon virastojen tietojärjestelmä ja tietokanta</a:t>
            </a:r>
          </a:p>
          <a:p>
            <a:pPr marL="899788" lvl="1" indent="-359914">
              <a:spcBef>
                <a:spcPts val="567"/>
              </a:spcBef>
              <a:buFont typeface="Arial" panose="020B0604020202020204" pitchFamily="34" charset="0"/>
              <a:buChar char="-"/>
              <a:defRPr/>
            </a:pPr>
            <a:r>
              <a:rPr lang="fi-FI" sz="1800" dirty="0"/>
              <a:t>Kaikki keskeinen talous- ja henkilöstöhallinnon tieto on yhdessä ja samassa järjestelmässä </a:t>
            </a:r>
          </a:p>
          <a:p>
            <a:pPr marL="899788" lvl="1" indent="-359914">
              <a:spcBef>
                <a:spcPts val="567"/>
              </a:spcBef>
              <a:buFont typeface="Arial" panose="020B0604020202020204" pitchFamily="34" charset="0"/>
              <a:buChar char="-"/>
              <a:defRPr/>
            </a:pPr>
            <a:r>
              <a:rPr lang="fi-FI" sz="1800" dirty="0"/>
              <a:t>Tietojärjestelmä on integroitu kokonaisjärjestelmä </a:t>
            </a:r>
          </a:p>
          <a:p>
            <a:pPr marL="899788" lvl="1" indent="-359914">
              <a:spcBef>
                <a:spcPts val="567"/>
              </a:spcBef>
              <a:buSzPct val="100000"/>
              <a:buFont typeface="Arial" panose="020B0604020202020204" pitchFamily="34" charset="0"/>
              <a:buChar char="-"/>
              <a:defRPr/>
            </a:pPr>
            <a:r>
              <a:rPr lang="fi-FI" sz="1800" dirty="0"/>
              <a:t>Virasto ei omista </a:t>
            </a:r>
            <a:r>
              <a:rPr lang="fi-FI" sz="1800" dirty="0" smtClean="0"/>
              <a:t>Kieku-järjestelmää</a:t>
            </a:r>
          </a:p>
          <a:p>
            <a:pPr marL="899788" lvl="1" indent="-359914">
              <a:spcBef>
                <a:spcPts val="567"/>
              </a:spcBef>
              <a:buSzPct val="100000"/>
              <a:buFont typeface="Arial" panose="020B0604020202020204" pitchFamily="34" charset="0"/>
              <a:buChar char="-"/>
              <a:defRPr/>
            </a:pPr>
            <a:r>
              <a:rPr lang="fi-FI" sz="1800" dirty="0" smtClean="0"/>
              <a:t>TALPOL 4.3.2014 linjannut Kieku-tietojärjestelmän käyttöönoton </a:t>
            </a:r>
            <a:r>
              <a:rPr lang="fi-FI" sz="1800" dirty="0"/>
              <a:t>kaikilla </a:t>
            </a:r>
            <a:r>
              <a:rPr lang="fi-FI" sz="1800" dirty="0" smtClean="0"/>
              <a:t>hallinnonaloilla, jonka ministeriöt </a:t>
            </a:r>
            <a:r>
              <a:rPr lang="fi-FI" sz="1800" dirty="0"/>
              <a:t>varmistavat ohjauksellaan</a:t>
            </a:r>
            <a:endParaRPr lang="fi-FI" sz="1800" dirty="0" smtClean="0"/>
          </a:p>
          <a:p>
            <a:pPr marL="455559" indent="-455559">
              <a:spcBef>
                <a:spcPts val="600"/>
              </a:spcBef>
              <a:defRPr/>
            </a:pPr>
            <a:r>
              <a:rPr lang="fi-FI" sz="2000" dirty="0" smtClean="0"/>
              <a:t>Virkamiehen </a:t>
            </a:r>
            <a:r>
              <a:rPr lang="fi-FI" sz="2000" dirty="0"/>
              <a:t>ja esimiehen toiminnot keskitetty yhteiseen portaaliin</a:t>
            </a:r>
          </a:p>
          <a:p>
            <a:pPr marL="455559" indent="-455559">
              <a:spcBef>
                <a:spcPts val="600"/>
              </a:spcBef>
              <a:defRPr/>
            </a:pPr>
            <a:r>
              <a:rPr lang="fi-FI" sz="2000" dirty="0"/>
              <a:t>Esimiehen roolit ja vastuut korostuvat</a:t>
            </a:r>
          </a:p>
          <a:p>
            <a:pPr marL="455559" lvl="1" indent="-455559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fi-FI" dirty="0"/>
              <a:t>Kieku sisältää kaikille virastoille yhteiset tietorakenteet ja ohjaustiedot</a:t>
            </a:r>
          </a:p>
          <a:p>
            <a:pPr marL="0" lvl="1" indent="0">
              <a:spcBef>
                <a:spcPts val="600"/>
              </a:spcBef>
              <a:buNone/>
              <a:defRPr/>
            </a:pPr>
            <a:endParaRPr lang="fi-FI" dirty="0"/>
          </a:p>
          <a:p>
            <a:pPr marL="455559" lvl="1" indent="-455559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31.10.2014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8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fi-FI" sz="2900" dirty="0" smtClean="0"/>
              <a:t>STM:n omia tavoitteita Kieku käyttöönotolle</a:t>
            </a:r>
            <a:r>
              <a:rPr lang="fi-FI" sz="2900" dirty="0"/>
              <a:t/>
            </a:r>
            <a:br>
              <a:rPr lang="fi-FI" sz="2900" dirty="0"/>
            </a:br>
            <a:r>
              <a:rPr lang="fi-FI" sz="2900" dirty="0" smtClean="0"/>
              <a:t>(käsitelty STM </a:t>
            </a:r>
            <a:r>
              <a:rPr lang="fi-FI" sz="2900" dirty="0" err="1" smtClean="0"/>
              <a:t>joryssa</a:t>
            </a:r>
            <a:r>
              <a:rPr lang="fi-FI" sz="2900" dirty="0" smtClean="0"/>
              <a:t> 6.10.2014)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700808"/>
            <a:ext cx="7776864" cy="3960440"/>
          </a:xfrm>
        </p:spPr>
        <p:txBody>
          <a:bodyPr>
            <a:noAutofit/>
          </a:bodyPr>
          <a:lstStyle/>
          <a:p>
            <a:r>
              <a:rPr lang="fi-FI" sz="2200" dirty="0" smtClean="0"/>
              <a:t>Kiekun </a:t>
            </a:r>
            <a:r>
              <a:rPr lang="fi-FI" sz="2200" dirty="0"/>
              <a:t>avulla välineitä talouden ja toiminnan </a:t>
            </a:r>
            <a:r>
              <a:rPr lang="fi-FI" sz="2200" dirty="0" smtClean="0"/>
              <a:t>seurantaan </a:t>
            </a:r>
          </a:p>
          <a:p>
            <a:pPr lvl="2">
              <a:buFont typeface="Arial" panose="020B0604020202020204" pitchFamily="34" charset="0"/>
              <a:buChar char="−"/>
            </a:pPr>
            <a:r>
              <a:rPr lang="fi-FI" sz="2000" dirty="0"/>
              <a:t>Työajanseurannan ja -kohdentamisen laadukas läpivienti ministeriössä</a:t>
            </a:r>
          </a:p>
          <a:p>
            <a:pPr lvl="2">
              <a:buFont typeface="Arial" panose="020B0604020202020204" pitchFamily="34" charset="0"/>
              <a:buChar char="−"/>
            </a:pPr>
            <a:r>
              <a:rPr lang="fi-FI" sz="2000" dirty="0" smtClean="0"/>
              <a:t>Kiekun </a:t>
            </a:r>
            <a:r>
              <a:rPr lang="fi-FI" sz="2000" dirty="0"/>
              <a:t>avulla tietoa eri toimintojen kustannuksista ja niihin käytetystä htv-määrästä</a:t>
            </a:r>
            <a:r>
              <a:rPr lang="fi-FI" sz="1400" dirty="0"/>
              <a:t>  </a:t>
            </a:r>
            <a:endParaRPr lang="fi-FI" sz="2000" dirty="0"/>
          </a:p>
          <a:p>
            <a:r>
              <a:rPr lang="fi-FI" sz="2200" dirty="0"/>
              <a:t>Välineitä laadukkaammalle </a:t>
            </a:r>
            <a:r>
              <a:rPr lang="fi-FI" sz="2200" dirty="0" smtClean="0"/>
              <a:t>esimiestyölle</a:t>
            </a:r>
          </a:p>
          <a:p>
            <a:pPr lvl="2">
              <a:buFont typeface="Arial" panose="020B0604020202020204" pitchFamily="34" charset="0"/>
              <a:buChar char="−"/>
            </a:pPr>
            <a:r>
              <a:rPr lang="fi-FI" sz="2000" dirty="0" smtClean="0"/>
              <a:t>Oman työn johtaminen</a:t>
            </a:r>
            <a:endParaRPr lang="fi-FI" sz="2000" dirty="0"/>
          </a:p>
          <a:p>
            <a:r>
              <a:rPr lang="fi-FI" sz="2200" dirty="0"/>
              <a:t>Hallinnollisen esimiestyön virtaviivaistaminen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31.10.2014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8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74639"/>
            <a:ext cx="7632700" cy="778098"/>
          </a:xfrm>
        </p:spPr>
        <p:txBody>
          <a:bodyPr anchor="ctr"/>
          <a:lstStyle/>
          <a:p>
            <a:r>
              <a:rPr lang="fi-FI" dirty="0" smtClean="0"/>
              <a:t>Ministeriöillä vahva rooli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31.10.2014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124744"/>
            <a:ext cx="7920806" cy="5184576"/>
          </a:xfrm>
        </p:spPr>
        <p:txBody>
          <a:bodyPr>
            <a:normAutofit fontScale="92500" lnSpcReduction="20000"/>
          </a:bodyPr>
          <a:lstStyle/>
          <a:p>
            <a:r>
              <a:rPr lang="fi-FI" sz="2200" dirty="0"/>
              <a:t>Johdon</a:t>
            </a:r>
            <a:r>
              <a:rPr lang="fi-FI" sz="2200" dirty="0" smtClean="0"/>
              <a:t> </a:t>
            </a:r>
            <a:r>
              <a:rPr lang="fi-FI" sz="2200" dirty="0"/>
              <a:t>näkyvä</a:t>
            </a:r>
            <a:r>
              <a:rPr lang="fi-FI" sz="2200" dirty="0" smtClean="0"/>
              <a:t> </a:t>
            </a:r>
            <a:r>
              <a:rPr lang="fi-FI" sz="2200" dirty="0"/>
              <a:t>sitoutuminen</a:t>
            </a:r>
            <a:r>
              <a:rPr lang="fi-FI" sz="2200" dirty="0" smtClean="0"/>
              <a:t> ja omistajuus </a:t>
            </a:r>
            <a:r>
              <a:rPr lang="fi-FI" sz="2200" dirty="0"/>
              <a:t>käyttöönottohankkeessa</a:t>
            </a:r>
            <a:r>
              <a:rPr lang="fi-FI" sz="2200" dirty="0" smtClean="0"/>
              <a:t> </a:t>
            </a:r>
          </a:p>
          <a:p>
            <a:r>
              <a:rPr lang="fi-FI" sz="2200" dirty="0" smtClean="0">
                <a:cs typeface="+mn-cs"/>
              </a:rPr>
              <a:t>Hallinnonalan</a:t>
            </a:r>
            <a:r>
              <a:rPr lang="fi-FI" sz="2200" dirty="0" smtClean="0"/>
              <a:t> </a:t>
            </a:r>
            <a:r>
              <a:rPr lang="fi-FI" sz="2200" dirty="0">
                <a:cs typeface="+mn-cs"/>
              </a:rPr>
              <a:t>edustaminen</a:t>
            </a:r>
            <a:r>
              <a:rPr lang="fi-FI" sz="2200" dirty="0"/>
              <a:t> </a:t>
            </a:r>
            <a:r>
              <a:rPr lang="fi-FI" sz="2200" dirty="0">
                <a:cs typeface="+mn-cs"/>
              </a:rPr>
              <a:t>strategisessa</a:t>
            </a:r>
            <a:r>
              <a:rPr lang="fi-FI" sz="2200" dirty="0"/>
              <a:t> </a:t>
            </a:r>
            <a:r>
              <a:rPr lang="fi-FI" sz="2200" dirty="0">
                <a:cs typeface="+mn-cs"/>
              </a:rPr>
              <a:t>ohjausryhmässä</a:t>
            </a:r>
          </a:p>
          <a:p>
            <a:r>
              <a:rPr lang="fi-FI" sz="2200" dirty="0" smtClean="0"/>
              <a:t>Hallinnonalan käyttöönottohankkeen ohjaus ja koordinaatio</a:t>
            </a:r>
          </a:p>
          <a:p>
            <a:r>
              <a:rPr lang="fi-FI" dirty="0"/>
              <a:t>Kieku Erä 4:ssa kohderyhmänä koko </a:t>
            </a:r>
            <a:r>
              <a:rPr lang="fi-FI" dirty="0" err="1"/>
              <a:t>STM:n</a:t>
            </a:r>
            <a:r>
              <a:rPr lang="fi-FI" dirty="0"/>
              <a:t> hallinnonala sekä kolme hallinnonalan ulkopuolista tutkimuslaitosta</a:t>
            </a:r>
          </a:p>
          <a:p>
            <a:r>
              <a:rPr lang="fi-FI" dirty="0"/>
              <a:t>Käyttöönotto 1.10.2015</a:t>
            </a:r>
          </a:p>
          <a:p>
            <a:pPr lvl="1"/>
            <a:r>
              <a:rPr lang="fi-FI" dirty="0"/>
              <a:t>Hankkeen johto (valtiovarainministeriö)</a:t>
            </a:r>
          </a:p>
          <a:p>
            <a:pPr lvl="1"/>
            <a:r>
              <a:rPr lang="fi-FI" dirty="0"/>
              <a:t>Hankkeen toteutus (Valtiokonttori, Palkeet, CGI)</a:t>
            </a:r>
          </a:p>
          <a:p>
            <a:r>
              <a:rPr lang="fi-FI" dirty="0"/>
              <a:t>Organisointi </a:t>
            </a:r>
            <a:r>
              <a:rPr lang="fi-FI" dirty="0" err="1"/>
              <a:t>STM:ssä</a:t>
            </a:r>
            <a:endParaRPr lang="fi-FI" dirty="0"/>
          </a:p>
          <a:p>
            <a:pPr lvl="1"/>
            <a:r>
              <a:rPr lang="fi-FI" dirty="0"/>
              <a:t>Hankkeen omistaja  (KP+STM </a:t>
            </a:r>
            <a:r>
              <a:rPr lang="fi-FI" dirty="0" err="1"/>
              <a:t>Jory</a:t>
            </a:r>
            <a:r>
              <a:rPr lang="fi-FI" dirty="0"/>
              <a:t>) </a:t>
            </a:r>
          </a:p>
          <a:p>
            <a:pPr lvl="1"/>
            <a:r>
              <a:rPr lang="fi-FI" dirty="0"/>
              <a:t>Projektipäällikkö/STM (Pia Saarinen)</a:t>
            </a:r>
          </a:p>
          <a:p>
            <a:pPr lvl="1"/>
            <a:r>
              <a:rPr lang="fi-FI" dirty="0" err="1"/>
              <a:t>TaHa-vastuuhenkilö</a:t>
            </a:r>
            <a:r>
              <a:rPr lang="fi-FI" dirty="0"/>
              <a:t> (Marketta Kangasoja)</a:t>
            </a:r>
          </a:p>
          <a:p>
            <a:pPr lvl="1"/>
            <a:r>
              <a:rPr lang="fi-FI" dirty="0" err="1"/>
              <a:t>HeHa-vastuuhenkilö</a:t>
            </a:r>
            <a:r>
              <a:rPr lang="fi-FI" dirty="0"/>
              <a:t>  (Arita Kaario)</a:t>
            </a:r>
          </a:p>
          <a:p>
            <a:pPr lvl="1"/>
            <a:r>
              <a:rPr lang="fi-FI" dirty="0"/>
              <a:t>Tietotekniikka ja liittymät </a:t>
            </a:r>
            <a:r>
              <a:rPr lang="fi-FI" dirty="0" smtClean="0"/>
              <a:t>(Vappu Kurki)</a:t>
            </a:r>
            <a:endParaRPr lang="fi-FI" dirty="0"/>
          </a:p>
          <a:p>
            <a:pPr lvl="1"/>
            <a:r>
              <a:rPr lang="fi-FI" dirty="0"/>
              <a:t>Muutoksen johtaminen (Seppo Liuttu)</a:t>
            </a:r>
          </a:p>
          <a:p>
            <a:pPr lvl="1"/>
            <a:r>
              <a:rPr lang="fi-FI" dirty="0"/>
              <a:t>Viestintä (Kimmo Vainikainen) </a:t>
            </a:r>
            <a:endParaRPr lang="fi-FI" sz="2200" dirty="0" smtClean="0"/>
          </a:p>
          <a:p>
            <a:pPr lvl="1">
              <a:spcBef>
                <a:spcPts val="12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001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31.10.2014</a:t>
            </a:r>
            <a:endParaRPr lang="en-US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>
          <a:xfrm>
            <a:off x="750888" y="1252036"/>
            <a:ext cx="7853560" cy="1800225"/>
          </a:xfrm>
        </p:spPr>
        <p:txBody>
          <a:bodyPr>
            <a:normAutofit/>
          </a:bodyPr>
          <a:lstStyle/>
          <a:p>
            <a:r>
              <a:rPr lang="fi-FI" sz="3200" dirty="0"/>
              <a:t>2. </a:t>
            </a:r>
            <a:r>
              <a:rPr lang="fi-FI" sz="3200" dirty="0" err="1" smtClean="0"/>
              <a:t>Kiekun</a:t>
            </a:r>
            <a:r>
              <a:rPr lang="fi-FI" sz="3200" dirty="0" smtClean="0"/>
              <a:t> MUUTOSVAIKUTUKSET</a:t>
            </a:r>
            <a:endParaRPr lang="fi-FI" sz="3200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altLang="fi-FI" sz="2400" dirty="0" smtClean="0"/>
              <a:t>Kehityspäällikkö Seppo Liuttu  </a:t>
            </a:r>
            <a:endParaRPr lang="fi-FI" alt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2787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052736"/>
            <a:ext cx="7488832" cy="3352800"/>
          </a:xfrm>
        </p:spPr>
        <p:txBody>
          <a:bodyPr>
            <a:noAutofit/>
          </a:bodyPr>
          <a:lstStyle/>
          <a:p>
            <a:pPr defTabSz="914184" fontAlgn="auto">
              <a:spcBef>
                <a:spcPts val="600"/>
              </a:spcBef>
              <a:spcAft>
                <a:spcPts val="0"/>
              </a:spcAft>
              <a:buClr>
                <a:srgbClr val="5C788F"/>
              </a:buClr>
              <a:buFont typeface="Wingdings" panose="05000000000000000000" pitchFamily="2" charset="2"/>
              <a:buChar char="§"/>
              <a:defRPr/>
            </a:pPr>
            <a:r>
              <a:rPr lang="fi-FI" sz="2000" b="1" dirty="0" smtClean="0"/>
              <a:t>Kieku </a:t>
            </a:r>
            <a:r>
              <a:rPr lang="fi-FI" sz="2000" b="1" dirty="0"/>
              <a:t>korvaa </a:t>
            </a:r>
            <a:r>
              <a:rPr lang="fi-FI" sz="2000" dirty="0"/>
              <a:t>nykyisen </a:t>
            </a:r>
            <a:r>
              <a:rPr lang="fi-FI" sz="2000" dirty="0" err="1"/>
              <a:t>Prima-järjestelmän</a:t>
            </a:r>
            <a:r>
              <a:rPr lang="fi-FI" sz="2000" dirty="0"/>
              <a:t> ja </a:t>
            </a:r>
            <a:r>
              <a:rPr lang="fi-FI" sz="2000" dirty="0" smtClean="0"/>
              <a:t>osittain manuaaliset käytännöt, esimerkiksi virkavapaiden hakeminen, pankkitili- ja osoitetietojen muutokset </a:t>
            </a:r>
            <a:r>
              <a:rPr lang="fi-FI" sz="2000" dirty="0"/>
              <a:t>ja </a:t>
            </a:r>
            <a:r>
              <a:rPr lang="fi-FI" sz="2000" dirty="0" smtClean="0"/>
              <a:t>ylityölaskut</a:t>
            </a:r>
          </a:p>
          <a:p>
            <a:pPr defTabSz="914184" fontAlgn="auto">
              <a:spcBef>
                <a:spcPts val="600"/>
              </a:spcBef>
              <a:spcAft>
                <a:spcPts val="0"/>
              </a:spcAft>
              <a:buClr>
                <a:srgbClr val="5C788F"/>
              </a:buClr>
              <a:buFont typeface="Wingdings" panose="05000000000000000000" pitchFamily="2" charset="2"/>
              <a:buChar char="§"/>
              <a:defRPr/>
            </a:pPr>
            <a:r>
              <a:rPr lang="fi-FI" sz="2000" dirty="0" smtClean="0"/>
              <a:t>Jo käytössä oleva </a:t>
            </a:r>
            <a:r>
              <a:rPr lang="fi-FI" sz="2000" b="1" dirty="0" smtClean="0"/>
              <a:t>Lomakäsittelyohjelma</a:t>
            </a:r>
            <a:r>
              <a:rPr lang="fi-FI" sz="2000" dirty="0" smtClean="0"/>
              <a:t> on osa Kiekua</a:t>
            </a:r>
            <a:endParaRPr lang="fi-FI" sz="2000" dirty="0"/>
          </a:p>
          <a:p>
            <a:pPr defTabSz="914184" fontAlgn="auto">
              <a:spcBef>
                <a:spcPts val="600"/>
              </a:spcBef>
              <a:spcAft>
                <a:spcPts val="0"/>
              </a:spcAft>
              <a:buClr>
                <a:srgbClr val="5C788F"/>
              </a:buClr>
              <a:defRPr/>
            </a:pPr>
            <a:r>
              <a:rPr lang="fi-FI" sz="2000" b="1" dirty="0" smtClean="0"/>
              <a:t>Henkilöstöasioiden </a:t>
            </a:r>
            <a:r>
              <a:rPr lang="fi-FI" sz="2000" b="1" dirty="0"/>
              <a:t>käsittely hoidetaan jatkossa Kieku-portaalissa</a:t>
            </a:r>
          </a:p>
          <a:p>
            <a:pPr lvl="1" defTabSz="914184" fontAlgn="auto">
              <a:spcBef>
                <a:spcPts val="600"/>
              </a:spcBef>
              <a:spcAft>
                <a:spcPts val="0"/>
              </a:spcAft>
              <a:buClr>
                <a:srgbClr val="5C788F"/>
              </a:buClr>
              <a:buFont typeface="Arial" panose="020B0604020202020204" pitchFamily="34" charset="0"/>
              <a:buChar char="−"/>
              <a:defRPr/>
            </a:pPr>
            <a:r>
              <a:rPr lang="fi-FI" sz="1800" dirty="0"/>
              <a:t>Keskitetty yhteen paikkaan</a:t>
            </a:r>
          </a:p>
          <a:p>
            <a:pPr lvl="1" defTabSz="914184" fontAlgn="auto">
              <a:spcBef>
                <a:spcPts val="600"/>
              </a:spcBef>
              <a:spcAft>
                <a:spcPts val="0"/>
              </a:spcAft>
              <a:buClr>
                <a:srgbClr val="5C788F"/>
              </a:buClr>
              <a:buFont typeface="Arial" panose="020B0604020202020204" pitchFamily="34" charset="0"/>
              <a:buChar char="−"/>
              <a:defRPr/>
            </a:pPr>
            <a:r>
              <a:rPr lang="fi-FI" sz="1800" dirty="0">
                <a:ea typeface="ＭＳ Ｐゴシック" pitchFamily="34" charset="-128"/>
              </a:rPr>
              <a:t>Käsiteltävät asiat tulevat </a:t>
            </a:r>
            <a:r>
              <a:rPr lang="fi-FI" sz="1800" dirty="0" smtClean="0">
                <a:ea typeface="ＭＳ Ｐゴシック" pitchFamily="34" charset="-128"/>
              </a:rPr>
              <a:t>portaalin </a:t>
            </a:r>
            <a:r>
              <a:rPr lang="fi-FI" sz="1800" dirty="0">
                <a:ea typeface="ＭＳ Ｐゴシック" pitchFamily="34" charset="-128"/>
              </a:rPr>
              <a:t>tehtävälistalle</a:t>
            </a:r>
          </a:p>
          <a:p>
            <a:pPr lvl="1" defTabSz="914184" fontAlgn="auto">
              <a:spcBef>
                <a:spcPts val="600"/>
              </a:spcBef>
              <a:spcAft>
                <a:spcPts val="0"/>
              </a:spcAft>
              <a:buClr>
                <a:srgbClr val="5C788F"/>
              </a:buClr>
              <a:buFont typeface="Arial" panose="020B0604020202020204" pitchFamily="34" charset="0"/>
              <a:buChar char="−"/>
              <a:defRPr/>
            </a:pPr>
            <a:r>
              <a:rPr lang="fi-FI" sz="1800" dirty="0"/>
              <a:t>Laajat henkilöstö- ja talousraportit Kieku-portaalissa esimiehen käytössä</a:t>
            </a:r>
          </a:p>
          <a:p>
            <a:pPr defTabSz="914184" fontAlgn="auto">
              <a:spcBef>
                <a:spcPts val="600"/>
              </a:spcBef>
              <a:spcAft>
                <a:spcPts val="0"/>
              </a:spcAft>
              <a:buClr>
                <a:srgbClr val="5C788F"/>
              </a:buClr>
              <a:defRPr/>
            </a:pPr>
            <a:r>
              <a:rPr lang="fi-FI" sz="2000" b="1" dirty="0"/>
              <a:t>Työajan kohdentaminen uutena </a:t>
            </a:r>
            <a:r>
              <a:rPr lang="fi-FI" sz="2000" b="1" dirty="0" smtClean="0"/>
              <a:t>toimintatapana</a:t>
            </a:r>
          </a:p>
          <a:p>
            <a:r>
              <a:rPr lang="fi-FI" sz="2000" b="1" dirty="0" err="1" smtClean="0"/>
              <a:t>Timecon</a:t>
            </a:r>
            <a:r>
              <a:rPr lang="fi-FI" sz="2000" b="1" dirty="0" smtClean="0"/>
              <a:t> säilyy työajanseurannassa, </a:t>
            </a:r>
            <a:r>
              <a:rPr lang="fi-FI" sz="2000" dirty="0" smtClean="0"/>
              <a:t>mutta leimaukset korjataan </a:t>
            </a:r>
            <a:r>
              <a:rPr lang="fi-FI" sz="2000" dirty="0" err="1" smtClean="0"/>
              <a:t>Kiekussa</a:t>
            </a:r>
            <a:endParaRPr lang="fi-FI" sz="2000" dirty="0" smtClean="0"/>
          </a:p>
          <a:p>
            <a:pPr>
              <a:buNone/>
            </a:pPr>
            <a:r>
              <a:rPr lang="fi-FI" sz="1800" dirty="0" smtClean="0"/>
              <a:t>         </a:t>
            </a:r>
          </a:p>
          <a:p>
            <a:pPr>
              <a:buFont typeface="Wingdings"/>
              <a:buChar char="à"/>
            </a:pPr>
            <a:endParaRPr lang="fi-FI" sz="1800" dirty="0" smtClean="0"/>
          </a:p>
          <a:p>
            <a:pPr>
              <a:buNone/>
            </a:pPr>
            <a:endParaRPr lang="fi-FI" sz="20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BA97-6A5C-4EFA-A146-F9AE6EC91299}" type="datetime1">
              <a:rPr lang="fi-FI" smtClean="0"/>
              <a:pPr/>
              <a:t>17.11.2014</a:t>
            </a:fld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CE7B2-B887-4EFF-9C57-E673E9DDE72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Otsikko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632700" cy="1138237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2700" dirty="0" err="1" smtClean="0"/>
              <a:t>Kiekun</a:t>
            </a:r>
            <a:r>
              <a:rPr lang="fi-FI" sz="2700" dirty="0" smtClean="0"/>
              <a:t> muutosvaikutukset henkilöstöhallintoon</a:t>
            </a:r>
            <a:r>
              <a:rPr lang="fi-FI" sz="3100" dirty="0" smtClean="0"/>
              <a:t/>
            </a:r>
            <a:br>
              <a:rPr lang="fi-FI" sz="3100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282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413792"/>
            <a:ext cx="8136904" cy="1143000"/>
          </a:xfrm>
        </p:spPr>
        <p:txBody>
          <a:bodyPr anchor="t">
            <a:normAutofit/>
          </a:bodyPr>
          <a:lstStyle/>
          <a:p>
            <a:r>
              <a:rPr lang="fi-FI" sz="2400" dirty="0" smtClean="0"/>
              <a:t>Virkamiehen näkymä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1200" dirty="0"/>
              <a:t>Käyttöön tulee Kieku-portaali, joka korvaa nykyiset erilliset järjestelmät, ja järjestelyt</a:t>
            </a:r>
            <a:r>
              <a:rPr lang="fi-FI" sz="1800" dirty="0"/>
              <a:t>, </a:t>
            </a:r>
            <a:r>
              <a:rPr lang="fi-FI" sz="1200" dirty="0"/>
              <a:t>joiden avulla virkamiehet ovat esimerkiksi hakeneet lomia, virkavapaita ja ilmoittaneet käyttämänsä työajan</a:t>
            </a:r>
            <a:r>
              <a:rPr lang="fi-FI" sz="1100" dirty="0" smtClean="0"/>
              <a:t>. </a:t>
            </a:r>
            <a:r>
              <a:rPr lang="fi-FI" sz="1100" b="0" dirty="0" smtClean="0"/>
              <a:t>(</a:t>
            </a:r>
            <a:r>
              <a:rPr lang="fi-FI" sz="1100" b="0" dirty="0" err="1" smtClean="0"/>
              <a:t>pl.Koulutus-</a:t>
            </a:r>
            <a:r>
              <a:rPr lang="fi-FI" sz="1100" b="0" dirty="0" smtClean="0"/>
              <a:t> ja Osaamisen hallinta)</a:t>
            </a:r>
            <a:endParaRPr lang="fi-FI" sz="1800" b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 </a:t>
            </a:r>
          </a:p>
          <a:p>
            <a:pPr>
              <a:buNone/>
            </a:pP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BA97-6A5C-4EFA-A146-F9AE6EC91299}" type="datetime1">
              <a:rPr lang="fi-FI" smtClean="0"/>
              <a:pPr/>
              <a:t>17.11.2014</a:t>
            </a:fld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CE7B2-B887-4EFF-9C57-E673E9DDE72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Kuva 4" descr="cid:image002.png@01CEA4C9.A0B3C20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44450" y="1844824"/>
            <a:ext cx="8490417" cy="3691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413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M_PPT_Template_FIN_kuvaton_06-2014_pc">
  <a:themeElements>
    <a:clrScheme name="STM_Colour_05-2014">
      <a:dk1>
        <a:srgbClr val="616365"/>
      </a:dk1>
      <a:lt1>
        <a:srgbClr val="FFFFFF"/>
      </a:lt1>
      <a:dk2>
        <a:srgbClr val="616365"/>
      </a:dk2>
      <a:lt2>
        <a:srgbClr val="D7D8D8"/>
      </a:lt2>
      <a:accent1>
        <a:srgbClr val="F0AB00"/>
      </a:accent1>
      <a:accent2>
        <a:srgbClr val="E98300"/>
      </a:accent2>
      <a:accent3>
        <a:srgbClr val="FADD80"/>
      </a:accent3>
      <a:accent4>
        <a:srgbClr val="009AA6"/>
      </a:accent4>
      <a:accent5>
        <a:srgbClr val="BFC0C1"/>
      </a:accent5>
      <a:accent6>
        <a:srgbClr val="616365"/>
      </a:accent6>
      <a:hlink>
        <a:srgbClr val="66C2CA"/>
      </a:hlink>
      <a:folHlink>
        <a:srgbClr val="F2B5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osiaali- ja Terveysministeriö 1">
        <a:dk1>
          <a:srgbClr val="616365"/>
        </a:dk1>
        <a:lt1>
          <a:srgbClr val="FFFFFF"/>
        </a:lt1>
        <a:dk2>
          <a:srgbClr val="616365"/>
        </a:dk2>
        <a:lt2>
          <a:srgbClr val="DEDFE0"/>
        </a:lt2>
        <a:accent1>
          <a:srgbClr val="F0AB00"/>
        </a:accent1>
        <a:accent2>
          <a:srgbClr val="E98300"/>
        </a:accent2>
        <a:accent3>
          <a:srgbClr val="FFFFFF"/>
        </a:accent3>
        <a:accent4>
          <a:srgbClr val="525355"/>
        </a:accent4>
        <a:accent5>
          <a:srgbClr val="F6D2AA"/>
        </a:accent5>
        <a:accent6>
          <a:srgbClr val="D37600"/>
        </a:accent6>
        <a:hlink>
          <a:srgbClr val="FADD80"/>
        </a:hlink>
        <a:folHlink>
          <a:srgbClr val="009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m_060310">
  <a:themeElements>
    <a:clrScheme name="stm_060310 1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FADD80"/>
      </a:hlink>
      <a:folHlink>
        <a:srgbClr val="009AA6"/>
      </a:folHlink>
    </a:clrScheme>
    <a:fontScheme name="stm_0603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m_060310 1">
        <a:dk1>
          <a:srgbClr val="616365"/>
        </a:dk1>
        <a:lt1>
          <a:srgbClr val="FFFFFF"/>
        </a:lt1>
        <a:dk2>
          <a:srgbClr val="616365"/>
        </a:dk2>
        <a:lt2>
          <a:srgbClr val="DEDFE0"/>
        </a:lt2>
        <a:accent1>
          <a:srgbClr val="F0AB00"/>
        </a:accent1>
        <a:accent2>
          <a:srgbClr val="E98300"/>
        </a:accent2>
        <a:accent3>
          <a:srgbClr val="FFFFFF"/>
        </a:accent3>
        <a:accent4>
          <a:srgbClr val="525355"/>
        </a:accent4>
        <a:accent5>
          <a:srgbClr val="F6D2AA"/>
        </a:accent5>
        <a:accent6>
          <a:srgbClr val="D37600"/>
        </a:accent6>
        <a:hlink>
          <a:srgbClr val="FADD80"/>
        </a:hlink>
        <a:folHlink>
          <a:srgbClr val="009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m_060310">
  <a:themeElements>
    <a:clrScheme name="stm_060310 1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FADD80"/>
      </a:hlink>
      <a:folHlink>
        <a:srgbClr val="009AA6"/>
      </a:folHlink>
    </a:clrScheme>
    <a:fontScheme name="stm_0603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m_060310 1">
        <a:dk1>
          <a:srgbClr val="616365"/>
        </a:dk1>
        <a:lt1>
          <a:srgbClr val="FFFFFF"/>
        </a:lt1>
        <a:dk2>
          <a:srgbClr val="616365"/>
        </a:dk2>
        <a:lt2>
          <a:srgbClr val="DEDFE0"/>
        </a:lt2>
        <a:accent1>
          <a:srgbClr val="F0AB00"/>
        </a:accent1>
        <a:accent2>
          <a:srgbClr val="E98300"/>
        </a:accent2>
        <a:accent3>
          <a:srgbClr val="FFFFFF"/>
        </a:accent3>
        <a:accent4>
          <a:srgbClr val="525355"/>
        </a:accent4>
        <a:accent5>
          <a:srgbClr val="F6D2AA"/>
        </a:accent5>
        <a:accent6>
          <a:srgbClr val="D37600"/>
        </a:accent6>
        <a:hlink>
          <a:srgbClr val="FADD80"/>
        </a:hlink>
        <a:folHlink>
          <a:srgbClr val="009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 Valtiokonttori">
  <a:themeElements>
    <a:clrScheme name="Valtiokonttori">
      <a:dk1>
        <a:sysClr val="windowText" lastClr="000000"/>
      </a:dk1>
      <a:lt1>
        <a:sysClr val="window" lastClr="FFFFFF"/>
      </a:lt1>
      <a:dk2>
        <a:srgbClr val="006265"/>
      </a:dk2>
      <a:lt2>
        <a:srgbClr val="A7B8B4"/>
      </a:lt2>
      <a:accent1>
        <a:srgbClr val="5BBBB7"/>
      </a:accent1>
      <a:accent2>
        <a:srgbClr val="006265"/>
      </a:accent2>
      <a:accent3>
        <a:srgbClr val="A7B8B4"/>
      </a:accent3>
      <a:accent4>
        <a:srgbClr val="D6E342"/>
      </a:accent4>
      <a:accent5>
        <a:srgbClr val="606165"/>
      </a:accent5>
      <a:accent6>
        <a:srgbClr val="F7E654"/>
      </a:accent6>
      <a:hlink>
        <a:srgbClr val="006265"/>
      </a:hlink>
      <a:folHlink>
        <a:srgbClr val="800080"/>
      </a:folHlink>
    </a:clrScheme>
    <a:fontScheme name="Valtiokontto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BBBB7"/>
        </a:solidFill>
        <a:ln>
          <a:noFill/>
        </a:ln>
      </a:spPr>
      <a:bodyPr rtlCol="0" anchor="ctr"/>
      <a:lstStyle>
        <a:defPPr algn="ctr">
          <a:defRPr dirty="0" smtClean="0">
            <a:solidFill>
              <a:srgbClr val="006265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626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STM_PPT_Template_FIN_kuvaton_06-2014_pc">
  <a:themeElements>
    <a:clrScheme name="STM_Colour_05-2014">
      <a:dk1>
        <a:srgbClr val="616365"/>
      </a:dk1>
      <a:lt1>
        <a:srgbClr val="FFFFFF"/>
      </a:lt1>
      <a:dk2>
        <a:srgbClr val="616365"/>
      </a:dk2>
      <a:lt2>
        <a:srgbClr val="D7D8D8"/>
      </a:lt2>
      <a:accent1>
        <a:srgbClr val="F0AB00"/>
      </a:accent1>
      <a:accent2>
        <a:srgbClr val="E98300"/>
      </a:accent2>
      <a:accent3>
        <a:srgbClr val="FADD80"/>
      </a:accent3>
      <a:accent4>
        <a:srgbClr val="009AA6"/>
      </a:accent4>
      <a:accent5>
        <a:srgbClr val="BFC0C1"/>
      </a:accent5>
      <a:accent6>
        <a:srgbClr val="616365"/>
      </a:accent6>
      <a:hlink>
        <a:srgbClr val="66C2CA"/>
      </a:hlink>
      <a:folHlink>
        <a:srgbClr val="F2B5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osiaali- ja Terveysministeriö 1">
        <a:dk1>
          <a:srgbClr val="616365"/>
        </a:dk1>
        <a:lt1>
          <a:srgbClr val="FFFFFF"/>
        </a:lt1>
        <a:dk2>
          <a:srgbClr val="616365"/>
        </a:dk2>
        <a:lt2>
          <a:srgbClr val="DEDFE0"/>
        </a:lt2>
        <a:accent1>
          <a:srgbClr val="F0AB00"/>
        </a:accent1>
        <a:accent2>
          <a:srgbClr val="E98300"/>
        </a:accent2>
        <a:accent3>
          <a:srgbClr val="FFFFFF"/>
        </a:accent3>
        <a:accent4>
          <a:srgbClr val="525355"/>
        </a:accent4>
        <a:accent5>
          <a:srgbClr val="F6D2AA"/>
        </a:accent5>
        <a:accent6>
          <a:srgbClr val="D37600"/>
        </a:accent6>
        <a:hlink>
          <a:srgbClr val="FADD80"/>
        </a:hlink>
        <a:folHlink>
          <a:srgbClr val="009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STM_PPT_Template_FIN_kuvaton_06-2014_pc">
  <a:themeElements>
    <a:clrScheme name="STM_Colour_05-2014">
      <a:dk1>
        <a:srgbClr val="616365"/>
      </a:dk1>
      <a:lt1>
        <a:srgbClr val="FFFFFF"/>
      </a:lt1>
      <a:dk2>
        <a:srgbClr val="616365"/>
      </a:dk2>
      <a:lt2>
        <a:srgbClr val="D7D8D8"/>
      </a:lt2>
      <a:accent1>
        <a:srgbClr val="F0AB00"/>
      </a:accent1>
      <a:accent2>
        <a:srgbClr val="E98300"/>
      </a:accent2>
      <a:accent3>
        <a:srgbClr val="FADD80"/>
      </a:accent3>
      <a:accent4>
        <a:srgbClr val="009AA6"/>
      </a:accent4>
      <a:accent5>
        <a:srgbClr val="BFC0C1"/>
      </a:accent5>
      <a:accent6>
        <a:srgbClr val="616365"/>
      </a:accent6>
      <a:hlink>
        <a:srgbClr val="66C2CA"/>
      </a:hlink>
      <a:folHlink>
        <a:srgbClr val="F2B5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osiaali- ja Terveysministeriö 1">
        <a:dk1>
          <a:srgbClr val="616365"/>
        </a:dk1>
        <a:lt1>
          <a:srgbClr val="FFFFFF"/>
        </a:lt1>
        <a:dk2>
          <a:srgbClr val="616365"/>
        </a:dk2>
        <a:lt2>
          <a:srgbClr val="DEDFE0"/>
        </a:lt2>
        <a:accent1>
          <a:srgbClr val="F0AB00"/>
        </a:accent1>
        <a:accent2>
          <a:srgbClr val="E98300"/>
        </a:accent2>
        <a:accent3>
          <a:srgbClr val="FFFFFF"/>
        </a:accent3>
        <a:accent4>
          <a:srgbClr val="525355"/>
        </a:accent4>
        <a:accent5>
          <a:srgbClr val="F6D2AA"/>
        </a:accent5>
        <a:accent6>
          <a:srgbClr val="D37600"/>
        </a:accent6>
        <a:hlink>
          <a:srgbClr val="FADD80"/>
        </a:hlink>
        <a:folHlink>
          <a:srgbClr val="009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FADD80"/>
      </a:hlink>
      <a:folHlink>
        <a:srgbClr val="009AA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FADD80"/>
      </a:hlink>
      <a:folHlink>
        <a:srgbClr val="009AA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STM_PPT_Template_FIN_kuvaton_06-2014_pc</Template>
  <TotalTime>2716</TotalTime>
  <Words>801</Words>
  <Application>Microsoft Office PowerPoint</Application>
  <PresentationFormat>Näytössä katseltava diaesitys (4:3)</PresentationFormat>
  <Paragraphs>217</Paragraphs>
  <Slides>20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6</vt:i4>
      </vt:variant>
      <vt:variant>
        <vt:lpstr>Dian otsikot</vt:lpstr>
      </vt:variant>
      <vt:variant>
        <vt:i4>20</vt:i4>
      </vt:variant>
    </vt:vector>
  </HeadingPairs>
  <TitlesOfParts>
    <vt:vector size="26" baseType="lpstr">
      <vt:lpstr>STM_PPT_Template_FIN_kuvaton_06-2014_pc</vt:lpstr>
      <vt:lpstr>stm_060310</vt:lpstr>
      <vt:lpstr>2_stm_060310</vt:lpstr>
      <vt:lpstr>1 Valtiokonttori</vt:lpstr>
      <vt:lpstr>1_STM_PPT_Template_FIN_kuvaton_06-2014_pc</vt:lpstr>
      <vt:lpstr>2_STM_PPT_Template_FIN_kuvaton_06-2014_pc</vt:lpstr>
      <vt:lpstr>Henkilöstöinfo Kieku 18.11.2014</vt:lpstr>
      <vt:lpstr>ESITYKSEN RUNKO</vt:lpstr>
      <vt:lpstr>1. Tilaisuuden avaus -  Kieku ja Kiekun tavoitteet</vt:lpstr>
      <vt:lpstr>Kieku pähkinänkuoressa</vt:lpstr>
      <vt:lpstr>STM:n omia tavoitteita Kieku käyttöönotolle (käsitelty STM joryssa 6.10.2014) </vt:lpstr>
      <vt:lpstr>Ministeriöillä vahva rooli</vt:lpstr>
      <vt:lpstr>2. Kiekun MUUTOSVAIKUTUKSET</vt:lpstr>
      <vt:lpstr>         Kiekun muutosvaikutukset henkilöstöhallintoon  </vt:lpstr>
      <vt:lpstr>Virkamiehen näkymä  Käyttöön tulee Kieku-portaali, joka korvaa nykyiset erilliset järjestelmät, ja järjestelyt, joiden avulla virkamiehet ovat esimerkiksi hakeneet lomia, virkavapaita ja ilmoittaneet käyttämänsä työajan. (pl.Koulutus- ja Osaamisen hallinta)</vt:lpstr>
      <vt:lpstr>Esimiehen näkymä  Esimies-välilehdeltä esimies pääsee katsomaan ja käsittelemään omien alaistensa palvelussuhteeseen liittyviä tietoja.    </vt:lpstr>
      <vt:lpstr>      Kiekun muutosvaikutukset henkilöstöhallintoon    </vt:lpstr>
      <vt:lpstr>        Kiekun muutosvaikutukset taloushallintoon </vt:lpstr>
      <vt:lpstr>3. Kieku-projektin tilannekatsaus</vt:lpstr>
      <vt:lpstr>      STM:n hallinnonala, Kieku projektiorganisaatio </vt:lpstr>
      <vt:lpstr>    Kieku Erä 4 käyttöönottohankkeen aikataulu</vt:lpstr>
      <vt:lpstr>Projektin eteneminen  </vt:lpstr>
      <vt:lpstr>Suunnitteilla 2015  </vt:lpstr>
      <vt:lpstr>4. kieku hankkeen viestintä</vt:lpstr>
      <vt:lpstr>5. KYSYMYKSIÄ JA KESKUSTELUA </vt:lpstr>
      <vt:lpstr>          KIITOS MIELENKIINNOSTA!</vt:lpstr>
    </vt:vector>
  </TitlesOfParts>
  <Manager>DesignConcept</Manager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Saarinen Pia STM</dc:creator>
  <cp:lastModifiedBy>stmsliu</cp:lastModifiedBy>
  <cp:revision>435</cp:revision>
  <cp:lastPrinted>2014-10-14T13:09:50Z</cp:lastPrinted>
  <dcterms:created xsi:type="dcterms:W3CDTF">2014-09-03T07:22:49Z</dcterms:created>
  <dcterms:modified xsi:type="dcterms:W3CDTF">2014-11-17T13:31:32Z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-1454897711</vt:i4>
  </property>
  <property fmtid="{D5CDD505-2E9C-101B-9397-08002B2CF9AE}" pid="3" name="_NewReviewCycle">
    <vt:lpwstr/>
  </property>
  <property fmtid="{D5CDD505-2E9C-101B-9397-08002B2CF9AE}" pid="4" name="_EmailSubject">
    <vt:lpwstr>matsku</vt:lpwstr>
  </property>
  <property fmtid="{D5CDD505-2E9C-101B-9397-08002B2CF9AE}" pid="5" name="_AuthorEmail">
    <vt:lpwstr>seppo.liuttu@stm.fi</vt:lpwstr>
  </property>
  <property fmtid="{D5CDD505-2E9C-101B-9397-08002B2CF9AE}" pid="6" name="_AuthorEmailDisplayName">
    <vt:lpwstr>Liuttu Seppo (STM)</vt:lpwstr>
  </property>
  <property fmtid="{D5CDD505-2E9C-101B-9397-08002B2CF9AE}" pid="7" name="TwebKey">
    <vt:lpwstr>eb5be3b9c418cda6b6f88be489b88e9#stmpsdok.vnv.fi!/TWeb/toaxfront!8443!-1</vt:lpwstr>
  </property>
  <property fmtid="{D5CDD505-2E9C-101B-9397-08002B2CF9AE}" pid="8" name="_PreviousAdHocReviewCycleID">
    <vt:i4>1488010362</vt:i4>
  </property>
</Properties>
</file>