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2880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963BA-6D56-456C-A3ED-58E24EA6F8D7}" type="datetimeFigureOut">
              <a:rPr lang="fi-FI" smtClean="0"/>
              <a:pPr/>
              <a:t>5.12.2014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E41B4-716C-4060-94FB-B045FA43B28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622283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5.12.2014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5.12.2014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5.12.2014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5.12.2014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5.12.2014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5.12.2014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5.12.2014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5.12.2014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5.12.2014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5.12.2014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5.12.2014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64D58-717C-49BA-B88B-E2513FE8A6CB}" type="datetimeFigureOut">
              <a:rPr lang="fi-FI" smtClean="0"/>
              <a:pPr/>
              <a:t>5.12.2014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1672" y="419180"/>
            <a:ext cx="33222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b="1" dirty="0" smtClean="0"/>
              <a:t>Finlandiatalo 10.12.2014</a:t>
            </a:r>
          </a:p>
          <a:p>
            <a:r>
              <a:rPr lang="fi-FI" sz="2400" b="1" dirty="0" smtClean="0"/>
              <a:t>Klo 9-11.30</a:t>
            </a:r>
          </a:p>
          <a:p>
            <a:endParaRPr lang="fi-FI" sz="2400" b="1" dirty="0" smtClean="0"/>
          </a:p>
          <a:p>
            <a:r>
              <a:rPr lang="fi-FI" sz="2400" b="1" dirty="0" smtClean="0"/>
              <a:t>Ohjelma tulossa</a:t>
            </a:r>
            <a:endParaRPr lang="fi-FI" sz="2400" dirty="0"/>
          </a:p>
        </p:txBody>
      </p:sp>
      <p:pic>
        <p:nvPicPr>
          <p:cNvPr id="1027" name="Picture 3" descr="V:\web\netvideo\formin\20131101\images\formintop-logo-smal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20472" y="7605464"/>
            <a:ext cx="1828800" cy="974725"/>
          </a:xfrm>
          <a:prstGeom prst="rect">
            <a:avLst/>
          </a:prstGeom>
          <a:noFill/>
        </p:spPr>
      </p:pic>
      <p:sp>
        <p:nvSpPr>
          <p:cNvPr id="1026" name="AutoShape 2" descr="data:image/jpeg;base64,/9j/4AAQSkZJRgABAQAAAQABAAD/2wCEAAkGBwgHBgkIBwgKCgkLDRYPDQwMDRsUFRAWIB0iIiAdHx8kKDQsJCYxJx8fLT0tMTU3Ojo6Iys/RD84QzQ5OjcBCgoKDQwNGg8PGjclHyU3Nzc3Nzc3Nzc3Nzc3Nzc3Nzc3Nzc3Nzc3Nzc3Nzc3Nzc3Nzc3Nzc3Nzc3Nzc3Nzc3N//AABEIAE4AiQMBIgACEQEDEQH/xAAbAAEAAgMBAQAAAAAAAAAAAAAAAwUCBAYBB//EADIQAAIBAwIEBAUDBAMAAAAAAAECAwAEERIhBRMxQSJRYXEGFIGRoSMyMxVCYnIkgrH/xAAWAQEBAQAAAAAAAAAAAAAAAAAAAQL/xAAZEQEAAwEBAAAAAAAAAAAAAAAAARESAgP/2gAMAwEAAhEDEQA/APuFKUoFKUoFKV4wJBwcHG1BHczCGFpCpbHQDvWEd1G0AllIi1DOHIGKoOJW7pdK15K0rFfCE7ncfTt0FYwSRosUUpdSrgSfpABl8s9c5xQbkV5JFLKVKqkrMwMh2U7/AJx2NbVvxOPkoG1NKBh9RVTn2zXghtrm0k0K5ZARlyGZfY5NatlJHDYwyCLm3DyMsS4/budwOw9qC3tZ2nDFomjA6E9G9qnqrjvbuGT/AJkP6ROA4XGPpk7VaUClKUClKUClKUClKUClKUClK17/AJny7COMuSMHBxgedBocXDK8r6tC8tRnl5J3PQ9uoqK5PzNzFBcpbxyRgGSTUp+gzv6/ap42iVEEdyqh08QZMgjsTvscfesbaextywghmkdj4iIWJJ+23tQDc2dtC0VuS7Sk/swpJ6fT09qTI1vb2jptLHuY/PPXPlUjG1kjDyQyWrB9Su0eNLeeen3qDiMdw+jVoDZHjx4Gxkj28setBk1w/EnEEa8tB4nJO+PTtVuNseVUt3MUKva5aaGMAeHdjt28sZ/FXSkkDOxxuKD2lKUClKUClKUClKUClKUCsXUMCCNiMVlXhOKCIW0ACgRIFU5AC9xS7laK3keNGeQDwqozk9qq7uZLi8i5m0I/jJ2D565z227V783BymDXEzxLssYA1ODsBnqfxQSwiM28JuzLcu6a9BXVjPoK8spFn4VLGNYCh1AYbheo29jWzZh5Ss7xmJQumOPGCBt1+1RG2tbaR/1TGXOpQmxTz+nfeg94KVWxjjLRlxnIVgds96sKqWuMT8PwA0rsQxA/tPf8VbUClKUClKUClKUCleMwVSzEBQMknoKwM0YViXUBd28Q296CSlYl1DBdQ1EZAzvUSXdvIGMc8ThThirg4zsM0E9YuodSp6EYrHnR8zl615mNWnIzjzx5UWaNxlXU7atmB28/ahar4lbpb2qsGZpQcamPU+fXY+WKWamx/khTWRu77H6N0I98VZyTQqqF5IwHPhJYYb286yLrqClgGYZCk9R3oNcXbEbQH3Mq4/8Aa0JXkW4a68ExAA/SB/TXO+/93tVjotCdRSAnVjOF/d5e9SCWMKuHXBGoYOxHn7ULhr28Vw1yLicqF0nSgG65PQnvsPya3ajEsewDruuob9R5+3SgmiK5EiY231Dv0+9BJSozNGrlGdA4XUVLDOPP2qP522MRl+Yh5YOC/MGM+9EtsUqPnx8wR615hGQuoZI88VFc39taw86eQLHq06huM+W32oW2aV4DkZr2io7iJJ4JIZBlJFKsPQ7VxMPCOKSfCc1lPBi9vbkRy5OyxoAgJI3wVjB929a7qlajqmeubc9bPci+4PNdW06u9i0cpEZbRITGcEjp0O5rVk4ZLHw/iqQWmhpeJxSIETBZA8Rz7bMfvXV0ppMuWfh9yfitJxbvtc843ONuRySnLz/vvp9c1q23C+IwWPHU+XPMd/lLMdjAWJDen8pz/rXZ0q7kw4a/4VxGf4X4fZC3Yy2omiZdOosqq6rgnoWAGG7E1Z8Qt76T4m4dewwObW2VY2JJyRJqDbd8YTPlXTV5ipsw5DiHC7+eyRbaN0uE4tNcRnoBjmFSf8SdI9jWrf8ACuKT2/BBbQyo0VjyJQTjQJCiPn1C5P8A1ruqVY7lJ84cvw6yu0/phkgccvg8kL5H7XJiwp9fCftVbwLhPELPglzaTwSEobNYdQyzIoQnPqu4+ld1Sm5XEKKGB0+KLpord2gnizcSSx7KwChQjdwRnI3AI7Z3rL3hrx/D9rFFZsmjiJldI7cOQut/Foxvtj8V2FKkdGHKXfD7qT4ytL4QM1rHHCpbl4OcTb57Aahkf5DyxWpecOuv6Zbc2xlnijv7t5bcJqLB+aEOD2yyn0zntXbUq7MNXhcUsHDrWG5bVNHCiyNnOWCgE5771tUpWG3/2Q=="/>
          <p:cNvSpPr>
            <a:spLocks noChangeAspect="1" noChangeArrowheads="1"/>
          </p:cNvSpPr>
          <p:nvPr/>
        </p:nvSpPr>
        <p:spPr bwMode="auto">
          <a:xfrm>
            <a:off x="0" y="-136525"/>
            <a:ext cx="1304925" cy="7429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28" name="AutoShape 4" descr="data:image/jpeg;base64,/9j/4AAQSkZJRgABAQAAAQABAAD/2wCEAAkGBwgHBgkIBwgKCgkLDRYPDQwMDRsUFRAWIB0iIiAdHx8kKDQsJCYxJx8fLT0tMTU3Ojo6Iys/RD84QzQ5OjcBCgoKDQwNGg8PGjclHyU3Nzc3Nzc3Nzc3Nzc3Nzc3Nzc3Nzc3Nzc3Nzc3Nzc3Nzc3Nzc3Nzc3Nzc3Nzc3Nzc3N//AABEIAE4AiQMBIgACEQEDEQH/xAAbAAEAAgMBAQAAAAAAAAAAAAAAAwUCBAYBB//EADIQAAIBAwIEBAUDBAMAAAAAAAECAwAEERIhBRMxQSJRYXEGFIGRoSMyMxVCYnIkgrH/xAAWAQEBAQAAAAAAAAAAAAAAAAAAAQL/xAAZEQEAAwEBAAAAAAAAAAAAAAAAARESAgP/2gAMAwEAAhEDEQA/APuFKUoFKUoFKV4wJBwcHG1BHczCGFpCpbHQDvWEd1G0AllIi1DOHIGKoOJW7pdK15K0rFfCE7ncfTt0FYwSRosUUpdSrgSfpABl8s9c5xQbkV5JFLKVKqkrMwMh2U7/AJx2NbVvxOPkoG1NKBh9RVTn2zXghtrm0k0K5ZARlyGZfY5NatlJHDYwyCLm3DyMsS4/budwOw9qC3tZ2nDFomjA6E9G9qnqrjvbuGT/AJkP6ROA4XGPpk7VaUClKUClKUClKUClKUClKUClK17/AJny7COMuSMHBxgedBocXDK8r6tC8tRnl5J3PQ9uoqK5PzNzFBcpbxyRgGSTUp+gzv6/ap42iVEEdyqh08QZMgjsTvscfesbaextywghmkdj4iIWJJ+23tQDc2dtC0VuS7Sk/swpJ6fT09qTI1vb2jptLHuY/PPXPlUjG1kjDyQyWrB9Su0eNLeeen3qDiMdw+jVoDZHjx4Gxkj28setBk1w/EnEEa8tB4nJO+PTtVuNseVUt3MUKva5aaGMAeHdjt28sZ/FXSkkDOxxuKD2lKUClKUClKUClKUClKUCsXUMCCNiMVlXhOKCIW0ACgRIFU5AC9xS7laK3keNGeQDwqozk9qq7uZLi8i5m0I/jJ2D565z227V783BymDXEzxLssYA1ODsBnqfxQSwiM28JuzLcu6a9BXVjPoK8spFn4VLGNYCh1AYbheo29jWzZh5Ss7xmJQumOPGCBt1+1RG2tbaR/1TGXOpQmxTz+nfeg94KVWxjjLRlxnIVgds96sKqWuMT8PwA0rsQxA/tPf8VbUClKUClKUClKUCleMwVSzEBQMknoKwM0YViXUBd28Q296CSlYl1DBdQ1EZAzvUSXdvIGMc8ThThirg4zsM0E9YuodSp6EYrHnR8zl615mNWnIzjzx5UWaNxlXU7atmB28/ahar4lbpb2qsGZpQcamPU+fXY+WKWamx/khTWRu77H6N0I98VZyTQqqF5IwHPhJYYb286yLrqClgGYZCk9R3oNcXbEbQH3Mq4/8Aa0JXkW4a68ExAA/SB/TXO+/93tVjotCdRSAnVjOF/d5e9SCWMKuHXBGoYOxHn7ULhr28Vw1yLicqF0nSgG65PQnvsPya3ajEsewDruuob9R5+3SgmiK5EiY231Dv0+9BJSozNGrlGdA4XUVLDOPP2qP522MRl+Yh5YOC/MGM+9EtsUqPnx8wR615hGQuoZI88VFc39taw86eQLHq06huM+W32oW2aV4DkZr2io7iJJ4JIZBlJFKsPQ7VxMPCOKSfCc1lPBi9vbkRy5OyxoAgJI3wVjB929a7qlajqmeubc9bPci+4PNdW06u9i0cpEZbRITGcEjp0O5rVk4ZLHw/iqQWmhpeJxSIETBZA8Rz7bMfvXV0ppMuWfh9yfitJxbvtc843ONuRySnLz/vvp9c1q23C+IwWPHU+XPMd/lLMdjAWJDen8pz/rXZ0q7kw4a/4VxGf4X4fZC3Yy2omiZdOosqq6rgnoWAGG7E1Z8Qt76T4m4dewwObW2VY2JJyRJqDbd8YTPlXTV5ipsw5DiHC7+eyRbaN0uE4tNcRnoBjmFSf8SdI9jWrf8ACuKT2/BBbQyo0VjyJQTjQJCiPn1C5P8A1ruqVY7lJ84cvw6yu0/phkgccvg8kL5H7XJiwp9fCftVbwLhPELPglzaTwSEobNYdQyzIoQnPqu4+ld1Sm5XEKKGB0+KLpord2gnizcSSx7KwChQjdwRnI3AI7Z3rL3hrx/D9rFFZsmjiJldI7cOQut/Foxvtj8V2FKkdGHKXfD7qT4ytL4QM1rHHCpbl4OcTb57Aahkf5DyxWpecOuv6Zbc2xlnijv7t5bcJqLB+aEOD2yyn0zntXbUq7MNXhcUsHDrWG5bVNHCiyNnOWCgE5771tUpWG3/2Q=="/>
          <p:cNvSpPr>
            <a:spLocks noChangeAspect="1" noChangeArrowheads="1"/>
          </p:cNvSpPr>
          <p:nvPr/>
        </p:nvSpPr>
        <p:spPr bwMode="auto">
          <a:xfrm>
            <a:off x="0" y="-136525"/>
            <a:ext cx="1304925" cy="7429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60832" y="4005064"/>
            <a:ext cx="238125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Office-teema</vt:lpstr>
      <vt:lpstr>Slide 1</vt:lpstr>
    </vt:vector>
  </TitlesOfParts>
  <Company>THL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rossi_riikka</dc:creator>
  <cp:lastModifiedBy>Windows User</cp:lastModifiedBy>
  <cp:revision>49</cp:revision>
  <dcterms:created xsi:type="dcterms:W3CDTF">2012-04-20T10:43:33Z</dcterms:created>
  <dcterms:modified xsi:type="dcterms:W3CDTF">2014-12-05T14:35:57Z</dcterms:modified>
</cp:coreProperties>
</file>