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48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Picture 2" descr="D:\DUUNIT\minedu\minedu-1201\OKM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417408"/>
            <a:ext cx="1828800" cy="66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035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 descr="D:\DUUNIT\minedu\minedu-1201\OKM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417408"/>
            <a:ext cx="1828800" cy="66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11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Aloitamme kohta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 descr="D:\DUUNIT\minedu\minedu-1201\OKM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8107"/>
            <a:ext cx="3541454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01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Jatkuu kohta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 descr="D:\DUUNIT\minedu\minedu-1201\OKM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417408"/>
            <a:ext cx="1828800" cy="66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353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Kiitos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 descr="D:\DUUNIT\minedu\minedu-1201\OKM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417408"/>
            <a:ext cx="1828800" cy="66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180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Aloitamme kohta</vt:lpstr>
      <vt:lpstr>Jatkuu kohta</vt:lpstr>
      <vt:lpstr>Kiitos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Stenka Christiansen</dc:creator>
  <cp:lastModifiedBy>Omistaja</cp:lastModifiedBy>
  <cp:revision>5</cp:revision>
  <dcterms:created xsi:type="dcterms:W3CDTF">2006-08-16T00:00:00Z</dcterms:created>
  <dcterms:modified xsi:type="dcterms:W3CDTF">2016-10-11T18:27:02Z</dcterms:modified>
</cp:coreProperties>
</file>