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963BA-6D56-456C-A3ED-58E24EA6F8D7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41B4-716C-4060-94FB-B045FA43B2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222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4D58-717C-49BA-B88B-E2513FE8A6CB}" type="datetimeFigureOut">
              <a:rPr lang="fi-FI" smtClean="0"/>
              <a:pPr/>
              <a:t>2.9.2014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805264"/>
            <a:ext cx="1310303" cy="75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V:\web\netvideo\kela\20140923\Kelan_tutkimus_50v_S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261" y="0"/>
            <a:ext cx="6144685" cy="5373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Slide 1</vt:lpstr>
    </vt:vector>
  </TitlesOfParts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rossi_riikka</dc:creator>
  <cp:lastModifiedBy>Windows User</cp:lastModifiedBy>
  <cp:revision>61</cp:revision>
  <dcterms:created xsi:type="dcterms:W3CDTF">2012-04-20T10:43:33Z</dcterms:created>
  <dcterms:modified xsi:type="dcterms:W3CDTF">2014-09-02T08:21:44Z</dcterms:modified>
</cp:coreProperties>
</file>