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7" r:id="rId3"/>
    <p:sldId id="262" r:id="rId4"/>
    <p:sldId id="259" r:id="rId5"/>
    <p:sldId id="260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0066"/>
    <a:srgbClr val="FF3399"/>
    <a:srgbClr val="00CC00"/>
    <a:srgbClr val="FF0066"/>
    <a:srgbClr val="3399FF"/>
    <a:srgbClr val="5F5F5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49284-5B5E-46C3-925F-A5E9411DFD84}" type="datetimeFigureOut">
              <a:rPr lang="fi-FI" smtClean="0"/>
              <a:t>22.5.2017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EBF40-8866-4C33-AFB2-D90087F06D40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B60B-2C0B-4716-AFD4-0800CD289B56}" type="datetime1">
              <a:rPr lang="fi-FI" smtClean="0"/>
              <a:t>22.5.2017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B771-6CA8-434A-A58E-B7548E1BE3F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17CF-01E2-42E2-8316-5DC6F990792B}" type="datetime1">
              <a:rPr lang="fi-FI" smtClean="0"/>
              <a:t>22.5.2017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B771-6CA8-434A-A58E-B7548E1BE3F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CBA5-0357-41D7-AF60-AFC30F3D8424}" type="datetime1">
              <a:rPr lang="fi-FI" smtClean="0"/>
              <a:t>22.5.2017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B771-6CA8-434A-A58E-B7548E1BE3F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282F-DE5E-434A-8B98-EB955FC5111B}" type="datetime1">
              <a:rPr lang="fi-FI" smtClean="0"/>
              <a:t>22.5.2017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B771-6CA8-434A-A58E-B7548E1BE3F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3AA5-C398-4A68-87C7-00064E812582}" type="datetime1">
              <a:rPr lang="fi-FI" smtClean="0"/>
              <a:t>22.5.2017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B771-6CA8-434A-A58E-B7548E1BE3F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2324-891B-4B13-B534-07488C54EB75}" type="datetime1">
              <a:rPr lang="fi-FI" smtClean="0"/>
              <a:t>22.5.2017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B771-6CA8-434A-A58E-B7548E1BE3F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3086B-18D7-4949-962D-E72F3A5F3599}" type="datetime1">
              <a:rPr lang="fi-FI" smtClean="0"/>
              <a:t>22.5.2017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B771-6CA8-434A-A58E-B7548E1BE3F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F3C3-4C20-43B9-9A02-8D49BC46FB9E}" type="datetime1">
              <a:rPr lang="fi-FI" smtClean="0"/>
              <a:t>22.5.2017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B771-6CA8-434A-A58E-B7548E1BE3F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21626-10F7-4564-B52D-1D59BAE2AA06}" type="datetime1">
              <a:rPr lang="fi-FI" smtClean="0"/>
              <a:t>22.5.2017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B771-6CA8-434A-A58E-B7548E1BE3F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0908-6A4E-467B-9515-E4BB6CFAB96F}" type="datetime1">
              <a:rPr lang="fi-FI" smtClean="0"/>
              <a:t>22.5.2017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B771-6CA8-434A-A58E-B7548E1BE3F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9275-9DCC-4589-A75E-BC3244F4DEEC}" type="datetime1">
              <a:rPr lang="fi-FI" smtClean="0"/>
              <a:t>22.5.2017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B771-6CA8-434A-A58E-B7548E1BE3F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C404E-9E1C-4D70-AC8C-9346F64DC7EF}" type="datetime1">
              <a:rPr lang="fi-FI" smtClean="0"/>
              <a:t>22.5.2017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4B771-6CA8-434A-A58E-B7548E1BE3F2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79512" y="404664"/>
            <a:ext cx="8640960" cy="6120680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r>
              <a:rPr lang="fi-FI" sz="4400" dirty="0" smtClean="0">
                <a:solidFill>
                  <a:srgbClr val="002060"/>
                </a:solidFill>
              </a:rPr>
              <a:t>Keski-Uudenmaan</a:t>
            </a:r>
            <a:r>
              <a:rPr lang="fi-FI" sz="4400" dirty="0" smtClean="0"/>
              <a:t> </a:t>
            </a:r>
            <a:r>
              <a:rPr lang="fi-FI" sz="4400" b="1" dirty="0" err="1" smtClean="0">
                <a:solidFill>
                  <a:srgbClr val="FFC000"/>
                </a:solidFill>
                <a:latin typeface="Monotype Corsiva" pitchFamily="66" charset="0"/>
              </a:rPr>
              <a:t>Sote</a:t>
            </a:r>
            <a:r>
              <a:rPr lang="fi-FI" sz="4400" b="1" dirty="0" smtClean="0">
                <a:solidFill>
                  <a:srgbClr val="FFC000"/>
                </a:solidFill>
                <a:latin typeface="Monotype Corsiva" pitchFamily="66" charset="0"/>
              </a:rPr>
              <a:t> </a:t>
            </a:r>
            <a:r>
              <a:rPr lang="fi-FI" sz="4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i-FI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22.5.2017</a:t>
            </a:r>
          </a:p>
          <a:p>
            <a:endParaRPr lang="fi-FI" dirty="0">
              <a:solidFill>
                <a:srgbClr val="002060"/>
              </a:solidFill>
              <a:latin typeface="Garamond" pitchFamily="18" charset="0"/>
              <a:cs typeface="Arial" pitchFamily="34" charset="0"/>
            </a:endParaRPr>
          </a:p>
          <a:p>
            <a:r>
              <a:rPr lang="fi-FI" sz="4000" dirty="0" smtClean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DIGI </a:t>
            </a:r>
            <a:r>
              <a:rPr lang="fi-FI" sz="4000" dirty="0" err="1" smtClean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DIGI</a:t>
            </a:r>
            <a:r>
              <a:rPr lang="fi-FI" sz="4000" dirty="0" smtClean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fi-FI" sz="4000" dirty="0" err="1" smtClean="0">
                <a:solidFill>
                  <a:srgbClr val="00B0F0"/>
                </a:solidFill>
                <a:latin typeface="Garamond" pitchFamily="18" charset="0"/>
                <a:cs typeface="Arial" pitchFamily="34" charset="0"/>
              </a:rPr>
              <a:t>DIGI</a:t>
            </a:r>
            <a:r>
              <a:rPr lang="fi-FI" sz="4000" dirty="0" smtClean="0">
                <a:solidFill>
                  <a:srgbClr val="00B0F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fi-FI" sz="4000" dirty="0" err="1" smtClean="0">
                <a:solidFill>
                  <a:srgbClr val="006600"/>
                </a:solidFill>
                <a:latin typeface="Garamond" pitchFamily="18" charset="0"/>
                <a:cs typeface="Arial" pitchFamily="34" charset="0"/>
              </a:rPr>
              <a:t>DIGI</a:t>
            </a:r>
            <a:r>
              <a:rPr lang="fi-FI" sz="4000" dirty="0" smtClean="0">
                <a:solidFill>
                  <a:srgbClr val="00660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fi-FI" sz="4000" dirty="0" err="1" smtClean="0">
                <a:solidFill>
                  <a:srgbClr val="660066"/>
                </a:solidFill>
                <a:latin typeface="Garamond" pitchFamily="18" charset="0"/>
                <a:cs typeface="Arial" pitchFamily="34" charset="0"/>
              </a:rPr>
              <a:t>DIGI</a:t>
            </a:r>
            <a:r>
              <a:rPr lang="fi-FI" sz="4000" dirty="0" smtClean="0">
                <a:solidFill>
                  <a:srgbClr val="660066"/>
                </a:solidFill>
                <a:latin typeface="Garamond" pitchFamily="18" charset="0"/>
                <a:cs typeface="Arial" pitchFamily="34" charset="0"/>
              </a:rPr>
              <a:t> …</a:t>
            </a:r>
          </a:p>
          <a:p>
            <a:endParaRPr lang="fi-FI" dirty="0" smtClean="0">
              <a:solidFill>
                <a:srgbClr val="002060"/>
              </a:solidFill>
              <a:latin typeface="Garamond" pitchFamily="18" charset="0"/>
              <a:cs typeface="Arial" pitchFamily="34" charset="0"/>
            </a:endParaRPr>
          </a:p>
          <a:p>
            <a:r>
              <a:rPr lang="fi-FI" sz="4000" b="1" dirty="0" smtClean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Se on siellä netissä</a:t>
            </a:r>
            <a:r>
              <a:rPr lang="fi-FI" sz="4000" dirty="0" smtClean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…</a:t>
            </a:r>
          </a:p>
          <a:p>
            <a:endParaRPr lang="fi-FI" dirty="0" smtClean="0">
              <a:solidFill>
                <a:srgbClr val="660066"/>
              </a:solidFill>
              <a:latin typeface="Garamond" pitchFamily="18" charset="0"/>
              <a:cs typeface="Arial" pitchFamily="34" charset="0"/>
            </a:endParaRPr>
          </a:p>
          <a:p>
            <a:r>
              <a:rPr lang="fi-FI" sz="4000" dirty="0" smtClean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HELP! Mistä apua?</a:t>
            </a:r>
          </a:p>
          <a:p>
            <a:endParaRPr lang="fi-FI" sz="4000" dirty="0" smtClean="0">
              <a:solidFill>
                <a:srgbClr val="002060"/>
              </a:solidFill>
              <a:latin typeface="Garamond" pitchFamily="18" charset="0"/>
              <a:cs typeface="Arial" pitchFamily="34" charset="0"/>
            </a:endParaRPr>
          </a:p>
          <a:p>
            <a:r>
              <a:rPr lang="fi-FI" sz="4000" dirty="0" smtClean="0">
                <a:solidFill>
                  <a:srgbClr val="006600"/>
                </a:solidFill>
                <a:latin typeface="Garamond" pitchFamily="18" charset="0"/>
                <a:cs typeface="Arial" pitchFamily="34" charset="0"/>
              </a:rPr>
              <a:t>Vaikkapa täältä  </a:t>
            </a:r>
          </a:p>
          <a:p>
            <a:endParaRPr lang="fi-FI" sz="4000" dirty="0">
              <a:solidFill>
                <a:srgbClr val="002060"/>
              </a:solidFill>
              <a:latin typeface="Garamond" pitchFamily="18" charset="0"/>
              <a:cs typeface="Arial" pitchFamily="34" charset="0"/>
            </a:endParaRPr>
          </a:p>
          <a:p>
            <a:endParaRPr lang="fi-FI" sz="4000" dirty="0">
              <a:solidFill>
                <a:srgbClr val="002060"/>
              </a:solidFill>
              <a:latin typeface="Garamond" pitchFamily="18" charset="0"/>
            </a:endParaRPr>
          </a:p>
        </p:txBody>
      </p:sp>
      <p:pic>
        <p:nvPicPr>
          <p:cNvPr id="5" name="Kuva 4" descr="Kuvahaun tulos haulle hymiö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2996952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Kuva 5" descr="Kuvahaun tulos haulle hymiöt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5301208"/>
            <a:ext cx="931978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D8FB-9C08-4FC9-859B-20A5ABC2F243}" type="datetime1">
              <a:rPr lang="fi-FI" smtClean="0"/>
              <a:t>22.5.2017</a:t>
            </a:fld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B771-6CA8-434A-A58E-B7548E1BE3F2}" type="slidenum">
              <a:rPr lang="fi-FI" smtClean="0"/>
              <a:t>1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Senioriosaaj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511256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84976" cy="6597352"/>
          </a:xfrm>
        </p:spPr>
        <p:txBody>
          <a:bodyPr>
            <a:normAutofit fontScale="25000" lnSpcReduction="20000"/>
          </a:bodyPr>
          <a:lstStyle/>
          <a:p>
            <a:r>
              <a:rPr lang="fi-FI" dirty="0" smtClean="0"/>
              <a:t>         					      </a:t>
            </a:r>
          </a:p>
          <a:p>
            <a:r>
              <a:rPr lang="fi-FI" dirty="0"/>
              <a:t> </a:t>
            </a:r>
            <a:r>
              <a:rPr lang="fi-FI" dirty="0" smtClean="0"/>
              <a:t>				</a:t>
            </a:r>
            <a:r>
              <a:rPr lang="fi-FI" sz="12800" dirty="0" smtClean="0"/>
              <a:t>      </a:t>
            </a:r>
            <a:r>
              <a:rPr lang="fi-FI" sz="12800" dirty="0" smtClean="0">
                <a:solidFill>
                  <a:srgbClr val="002060"/>
                </a:solidFill>
              </a:rPr>
              <a:t>Naapuriapu</a:t>
            </a:r>
          </a:p>
          <a:p>
            <a:r>
              <a:rPr lang="fi-FI" sz="12800" dirty="0">
                <a:solidFill>
                  <a:srgbClr val="002060"/>
                </a:solidFill>
              </a:rPr>
              <a:t>	</a:t>
            </a:r>
            <a:r>
              <a:rPr lang="fi-FI" sz="12800" dirty="0" smtClean="0">
                <a:solidFill>
                  <a:srgbClr val="002060"/>
                </a:solidFill>
              </a:rPr>
              <a:t>		</a:t>
            </a:r>
            <a:r>
              <a:rPr lang="fi-FI" sz="12800" dirty="0">
                <a:solidFill>
                  <a:srgbClr val="002060"/>
                </a:solidFill>
              </a:rPr>
              <a:t>	 </a:t>
            </a:r>
            <a:r>
              <a:rPr lang="fi-FI" sz="12800" dirty="0" smtClean="0">
                <a:solidFill>
                  <a:srgbClr val="002060"/>
                </a:solidFill>
              </a:rPr>
              <a:t>     	</a:t>
            </a:r>
            <a:r>
              <a:rPr lang="fi-FI" sz="12800" dirty="0" smtClean="0">
                <a:solidFill>
                  <a:srgbClr val="FF0000"/>
                </a:solidFill>
              </a:rPr>
              <a:t>Opastaja kotiin</a:t>
            </a:r>
          </a:p>
          <a:p>
            <a:r>
              <a:rPr lang="fi-FI" sz="12800" dirty="0">
                <a:solidFill>
                  <a:srgbClr val="FF0000"/>
                </a:solidFill>
              </a:rPr>
              <a:t>	</a:t>
            </a:r>
            <a:r>
              <a:rPr lang="fi-FI" sz="12800" dirty="0" smtClean="0">
                <a:solidFill>
                  <a:srgbClr val="FF0000"/>
                </a:solidFill>
              </a:rPr>
              <a:t>		  	</a:t>
            </a:r>
            <a:r>
              <a:rPr lang="fi-FI" sz="12800" dirty="0">
                <a:solidFill>
                  <a:srgbClr val="FF0000"/>
                </a:solidFill>
              </a:rPr>
              <a:t> </a:t>
            </a:r>
            <a:r>
              <a:rPr lang="fi-FI" sz="12800" dirty="0" smtClean="0">
                <a:solidFill>
                  <a:srgbClr val="FF0000"/>
                </a:solidFill>
              </a:rPr>
              <a:t>     	</a:t>
            </a:r>
            <a:r>
              <a:rPr lang="fi-FI" sz="12800" dirty="0" smtClean="0">
                <a:solidFill>
                  <a:srgbClr val="006600"/>
                </a:solidFill>
              </a:rPr>
              <a:t>Eläkeläiskerhot</a:t>
            </a:r>
          </a:p>
          <a:p>
            <a:r>
              <a:rPr lang="fi-FI" sz="12800" dirty="0">
                <a:solidFill>
                  <a:srgbClr val="006600"/>
                </a:solidFill>
              </a:rPr>
              <a:t>	</a:t>
            </a:r>
            <a:r>
              <a:rPr lang="fi-FI" sz="12800" dirty="0" smtClean="0">
                <a:solidFill>
                  <a:srgbClr val="006600"/>
                </a:solidFill>
              </a:rPr>
              <a:t>		                     </a:t>
            </a:r>
            <a:r>
              <a:rPr lang="fi-FI" sz="12800" dirty="0" smtClean="0">
                <a:solidFill>
                  <a:srgbClr val="7030A0"/>
                </a:solidFill>
              </a:rPr>
              <a:t>Tablettitalkkarit</a:t>
            </a:r>
          </a:p>
          <a:p>
            <a:r>
              <a:rPr lang="fi-FI" sz="12800" dirty="0">
                <a:solidFill>
                  <a:srgbClr val="7030A0"/>
                </a:solidFill>
              </a:rPr>
              <a:t>	</a:t>
            </a:r>
            <a:r>
              <a:rPr lang="fi-FI" sz="12800" dirty="0" smtClean="0">
                <a:solidFill>
                  <a:srgbClr val="7030A0"/>
                </a:solidFill>
              </a:rPr>
              <a:t>		                        </a:t>
            </a:r>
            <a:r>
              <a:rPr lang="fi-FI" sz="12800" dirty="0" smtClean="0">
                <a:solidFill>
                  <a:srgbClr val="800000"/>
                </a:solidFill>
              </a:rPr>
              <a:t>Kansalaisopistot</a:t>
            </a:r>
          </a:p>
          <a:p>
            <a:r>
              <a:rPr lang="fi-FI" sz="12800" dirty="0">
                <a:solidFill>
                  <a:srgbClr val="800000"/>
                </a:solidFill>
              </a:rPr>
              <a:t>	</a:t>
            </a:r>
            <a:r>
              <a:rPr lang="fi-FI" sz="12800" dirty="0" smtClean="0">
                <a:solidFill>
                  <a:srgbClr val="800000"/>
                </a:solidFill>
              </a:rPr>
              <a:t>		 	  </a:t>
            </a:r>
            <a:r>
              <a:rPr lang="fi-FI" sz="12800" dirty="0" smtClean="0">
                <a:solidFill>
                  <a:srgbClr val="FF0066"/>
                </a:solidFill>
              </a:rPr>
              <a:t> Opiskelijat</a:t>
            </a:r>
          </a:p>
          <a:p>
            <a:pPr algn="l"/>
            <a:r>
              <a:rPr lang="fi-FI" sz="12800" dirty="0">
                <a:solidFill>
                  <a:srgbClr val="FF0066"/>
                </a:solidFill>
              </a:rPr>
              <a:t>	</a:t>
            </a:r>
            <a:r>
              <a:rPr lang="fi-FI" sz="12800" dirty="0" smtClean="0">
                <a:solidFill>
                  <a:srgbClr val="FF0066"/>
                </a:solidFill>
              </a:rPr>
              <a:t>				        	</a:t>
            </a:r>
            <a:r>
              <a:rPr lang="fi-FI" sz="1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Lapset </a:t>
            </a:r>
            <a:endParaRPr lang="fi-FI" sz="1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fi-FI" sz="12800" dirty="0" smtClean="0">
                <a:solidFill>
                  <a:srgbClr val="FF0066"/>
                </a:solidFill>
              </a:rPr>
              <a:t>						</a:t>
            </a:r>
            <a:r>
              <a:rPr lang="fi-FI" sz="12800" dirty="0" smtClean="0">
                <a:solidFill>
                  <a:srgbClr val="00CC00"/>
                </a:solidFill>
              </a:rPr>
              <a:t>Lapsenlapset</a:t>
            </a:r>
          </a:p>
          <a:p>
            <a:r>
              <a:rPr lang="fi-FI" sz="12800" dirty="0">
                <a:solidFill>
                  <a:srgbClr val="800000"/>
                </a:solidFill>
              </a:rPr>
              <a:t>	</a:t>
            </a:r>
            <a:r>
              <a:rPr lang="fi-FI" sz="12800" dirty="0" smtClean="0">
                <a:solidFill>
                  <a:srgbClr val="800000"/>
                </a:solidFill>
              </a:rPr>
              <a:t>		         </a:t>
            </a:r>
            <a:r>
              <a:rPr lang="fi-FI" sz="12800" dirty="0" smtClean="0">
                <a:solidFill>
                  <a:srgbClr val="5F5F5F"/>
                </a:solidFill>
              </a:rPr>
              <a:t> Kirjasto</a:t>
            </a:r>
          </a:p>
          <a:p>
            <a:r>
              <a:rPr lang="fi-FI" sz="12800" dirty="0">
                <a:solidFill>
                  <a:srgbClr val="800000"/>
                </a:solidFill>
              </a:rPr>
              <a:t>	</a:t>
            </a:r>
            <a:r>
              <a:rPr lang="fi-FI" sz="12800" dirty="0" smtClean="0">
                <a:solidFill>
                  <a:srgbClr val="800000"/>
                </a:solidFill>
              </a:rPr>
              <a:t>				         </a:t>
            </a:r>
            <a:r>
              <a:rPr lang="fi-FI" sz="12800" dirty="0" smtClean="0">
                <a:solidFill>
                  <a:srgbClr val="3399FF"/>
                </a:solidFill>
              </a:rPr>
              <a:t>Järvenpäässä 							kaupunki 								kouluttaa 			</a:t>
            </a:r>
          </a:p>
          <a:p>
            <a:endParaRPr lang="fi-FI" dirty="0" smtClean="0">
              <a:solidFill>
                <a:srgbClr val="006600"/>
              </a:solidFill>
            </a:endParaRPr>
          </a:p>
          <a:p>
            <a:r>
              <a:rPr lang="fi-FI" dirty="0">
                <a:solidFill>
                  <a:srgbClr val="FF0000"/>
                </a:solidFill>
              </a:rPr>
              <a:t>	</a:t>
            </a:r>
            <a:r>
              <a:rPr lang="fi-FI" dirty="0" smtClean="0">
                <a:solidFill>
                  <a:srgbClr val="FF0000"/>
                </a:solidFill>
              </a:rPr>
              <a:t>	</a:t>
            </a:r>
          </a:p>
          <a:p>
            <a:r>
              <a:rPr lang="fi-FI" dirty="0">
                <a:solidFill>
                  <a:srgbClr val="FF0000"/>
                </a:solidFill>
              </a:rPr>
              <a:t>	</a:t>
            </a:r>
            <a:r>
              <a:rPr lang="fi-FI" dirty="0" smtClean="0">
                <a:solidFill>
                  <a:srgbClr val="FF0000"/>
                </a:solidFill>
              </a:rPr>
              <a:t>		   </a:t>
            </a:r>
          </a:p>
          <a:p>
            <a:r>
              <a:rPr lang="fi-FI" dirty="0">
                <a:solidFill>
                  <a:srgbClr val="002060"/>
                </a:solidFill>
              </a:rPr>
              <a:t>	</a:t>
            </a:r>
            <a:r>
              <a:rPr lang="fi-FI" dirty="0" smtClean="0">
                <a:solidFill>
                  <a:srgbClr val="002060"/>
                </a:solidFill>
              </a:rPr>
              <a:t>	</a:t>
            </a:r>
          </a:p>
          <a:p>
            <a:r>
              <a:rPr lang="fi-FI" dirty="0">
                <a:solidFill>
                  <a:srgbClr val="002060"/>
                </a:solidFill>
              </a:rPr>
              <a:t>	</a:t>
            </a:r>
            <a:r>
              <a:rPr lang="fi-FI" dirty="0" smtClean="0">
                <a:solidFill>
                  <a:srgbClr val="002060"/>
                </a:solidFill>
              </a:rPr>
              <a:t>	</a:t>
            </a:r>
            <a:endParaRPr lang="fi-FI" dirty="0">
              <a:solidFill>
                <a:srgbClr val="002060"/>
              </a:solidFill>
            </a:endParaRP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DDB5-92A6-4F55-8218-DFE233F47EAC}" type="datetime1">
              <a:rPr lang="fi-FI" smtClean="0"/>
              <a:t>22.5.2017</a:t>
            </a:fld>
            <a:endParaRPr lang="fi-FI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B771-6CA8-434A-A58E-B7548E1BE3F2}" type="slidenum">
              <a:rPr lang="fi-FI" smtClean="0"/>
              <a:t>2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tekstipilvi 6"/>
          <p:cNvSpPr/>
          <p:nvPr/>
        </p:nvSpPr>
        <p:spPr>
          <a:xfrm>
            <a:off x="179512" y="548680"/>
            <a:ext cx="2952328" cy="1440160"/>
          </a:xfrm>
          <a:prstGeom prst="cloud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84976" cy="6597352"/>
          </a:xfrm>
        </p:spPr>
        <p:txBody>
          <a:bodyPr>
            <a:normAutofit/>
          </a:bodyPr>
          <a:lstStyle/>
          <a:p>
            <a:r>
              <a:rPr lang="fi-FI" dirty="0" smtClean="0"/>
              <a:t>         					      </a:t>
            </a:r>
          </a:p>
          <a:p>
            <a:r>
              <a:rPr lang="fi-FI" dirty="0"/>
              <a:t> </a:t>
            </a:r>
            <a:r>
              <a:rPr lang="fi-FI" dirty="0" smtClean="0"/>
              <a:t>				</a:t>
            </a:r>
            <a:r>
              <a:rPr lang="fi-FI" sz="12800" dirty="0" smtClean="0">
                <a:solidFill>
                  <a:srgbClr val="3399FF"/>
                </a:solidFill>
              </a:rPr>
              <a:t>	</a:t>
            </a:r>
          </a:p>
          <a:p>
            <a:endParaRPr lang="fi-FI" dirty="0" smtClean="0">
              <a:solidFill>
                <a:srgbClr val="006600"/>
              </a:solidFill>
            </a:endParaRPr>
          </a:p>
          <a:p>
            <a:r>
              <a:rPr lang="fi-FI" dirty="0">
                <a:solidFill>
                  <a:srgbClr val="FF0000"/>
                </a:solidFill>
              </a:rPr>
              <a:t>	</a:t>
            </a:r>
            <a:r>
              <a:rPr lang="fi-FI" dirty="0" smtClean="0">
                <a:solidFill>
                  <a:srgbClr val="FF0000"/>
                </a:solidFill>
              </a:rPr>
              <a:t>	</a:t>
            </a:r>
          </a:p>
          <a:p>
            <a:r>
              <a:rPr lang="fi-FI" dirty="0">
                <a:solidFill>
                  <a:srgbClr val="FF0000"/>
                </a:solidFill>
              </a:rPr>
              <a:t>	</a:t>
            </a:r>
            <a:r>
              <a:rPr lang="fi-FI" dirty="0" smtClean="0">
                <a:solidFill>
                  <a:srgbClr val="FF0000"/>
                </a:solidFill>
              </a:rPr>
              <a:t>		   </a:t>
            </a:r>
          </a:p>
          <a:p>
            <a:r>
              <a:rPr lang="fi-FI" dirty="0">
                <a:solidFill>
                  <a:srgbClr val="002060"/>
                </a:solidFill>
              </a:rPr>
              <a:t>	</a:t>
            </a:r>
            <a:r>
              <a:rPr lang="fi-FI" dirty="0" smtClean="0">
                <a:solidFill>
                  <a:srgbClr val="002060"/>
                </a:solidFill>
              </a:rPr>
              <a:t>	</a:t>
            </a:r>
          </a:p>
          <a:p>
            <a:r>
              <a:rPr lang="fi-FI" dirty="0">
                <a:solidFill>
                  <a:srgbClr val="002060"/>
                </a:solidFill>
              </a:rPr>
              <a:t>	</a:t>
            </a:r>
            <a:r>
              <a:rPr lang="fi-FI" dirty="0" smtClean="0">
                <a:solidFill>
                  <a:srgbClr val="002060"/>
                </a:solidFill>
              </a:rPr>
              <a:t>	</a:t>
            </a:r>
            <a:endParaRPr lang="fi-FI" dirty="0">
              <a:solidFill>
                <a:srgbClr val="002060"/>
              </a:solidFill>
            </a:endParaRP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DDB5-92A6-4F55-8218-DFE233F47EAC}" type="datetime1">
              <a:rPr lang="fi-FI" smtClean="0"/>
              <a:t>22.5.2017</a:t>
            </a:fld>
            <a:endParaRPr lang="fi-FI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B771-6CA8-434A-A58E-B7548E1BE3F2}" type="slidenum">
              <a:rPr lang="fi-FI" smtClean="0"/>
              <a:t>3</a:t>
            </a:fld>
            <a:endParaRPr lang="fi-FI"/>
          </a:p>
        </p:txBody>
      </p:sp>
      <p:sp>
        <p:nvSpPr>
          <p:cNvPr id="6" name="Tekstikehys 5"/>
          <p:cNvSpPr txBox="1"/>
          <p:nvPr/>
        </p:nvSpPr>
        <p:spPr>
          <a:xfrm>
            <a:off x="323528" y="260648"/>
            <a:ext cx="882047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fi-FI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     Huolehditaan </a:t>
            </a:r>
          </a:p>
          <a:p>
            <a:r>
              <a:rPr lang="fi-FI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          itse                	  </a:t>
            </a:r>
            <a:r>
              <a:rPr lang="fi-FI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Terveyttä netissä </a:t>
            </a:r>
          </a:p>
          <a:p>
            <a:r>
              <a:rPr lang="fi-FI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i-FI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ja helppoa asiointia</a:t>
            </a:r>
          </a:p>
          <a:p>
            <a:endParaRPr lang="fi-FI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fi-FI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i-FI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OmaKanta</a:t>
            </a:r>
            <a:r>
              <a:rPr lang="fi-FI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ja </a:t>
            </a:r>
            <a:r>
              <a:rPr lang="fi-FI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e-Terveyspalvelut</a:t>
            </a:r>
            <a:endParaRPr lang="fi-FI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i-FI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fi-FI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ITTE –ilmoittautuminen</a:t>
            </a:r>
          </a:p>
          <a:p>
            <a:pPr algn="ctr"/>
            <a:endParaRPr lang="fi-FI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fi-FI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i-FI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i-FI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OmaHoito</a:t>
            </a:r>
            <a:endParaRPr lang="fi-FI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fi-FI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fi-FI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uvatekstipilvi 12"/>
          <p:cNvSpPr/>
          <p:nvPr/>
        </p:nvSpPr>
        <p:spPr>
          <a:xfrm>
            <a:off x="251520" y="260648"/>
            <a:ext cx="8892480" cy="1584176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Ellipsi 11"/>
          <p:cNvSpPr/>
          <p:nvPr/>
        </p:nvSpPr>
        <p:spPr>
          <a:xfrm>
            <a:off x="4644008" y="4365104"/>
            <a:ext cx="4176464" cy="2232248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/>
          <p:cNvSpPr/>
          <p:nvPr/>
        </p:nvSpPr>
        <p:spPr>
          <a:xfrm>
            <a:off x="179512" y="1844824"/>
            <a:ext cx="3816424" cy="3600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Pyöristetty suorakulmio 5"/>
          <p:cNvSpPr/>
          <p:nvPr/>
        </p:nvSpPr>
        <p:spPr>
          <a:xfrm>
            <a:off x="4427984" y="1916832"/>
            <a:ext cx="4536504" cy="230425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0" y="476672"/>
            <a:ext cx="9144000" cy="6120680"/>
          </a:xfrm>
        </p:spPr>
        <p:txBody>
          <a:bodyPr>
            <a:normAutofit fontScale="92500" lnSpcReduction="10000"/>
          </a:bodyPr>
          <a:lstStyle/>
          <a:p>
            <a:r>
              <a:rPr lang="fi-FI" b="1" dirty="0" smtClean="0">
                <a:solidFill>
                  <a:srgbClr val="660066"/>
                </a:solidFill>
              </a:rPr>
              <a:t>Verkkoasioinnista 24/7 helpotusta </a:t>
            </a:r>
          </a:p>
          <a:p>
            <a:r>
              <a:rPr lang="fi-FI" dirty="0" smtClean="0">
                <a:solidFill>
                  <a:srgbClr val="660066"/>
                </a:solidFill>
              </a:rPr>
              <a:t>-</a:t>
            </a:r>
            <a:r>
              <a:rPr lang="fi-FI" b="1" dirty="0" smtClean="0">
                <a:solidFill>
                  <a:srgbClr val="660066"/>
                </a:solidFill>
              </a:rPr>
              <a:t>aikaa jää muuhunkin kuin virastoissa juoksemiseen</a:t>
            </a:r>
          </a:p>
          <a:p>
            <a:pPr lvl="1" algn="l"/>
            <a:endParaRPr lang="fi-FI" sz="3000" dirty="0" smtClean="0">
              <a:solidFill>
                <a:srgbClr val="660066"/>
              </a:solidFill>
            </a:endParaRPr>
          </a:p>
          <a:p>
            <a:pPr lvl="1" algn="l"/>
            <a:r>
              <a:rPr lang="fi-FI" sz="3000" dirty="0" smtClean="0">
                <a:solidFill>
                  <a:srgbClr val="660066"/>
                </a:solidFill>
              </a:rPr>
              <a:t>KELA 				</a:t>
            </a:r>
          </a:p>
          <a:p>
            <a:pPr lvl="1" algn="l"/>
            <a:r>
              <a:rPr lang="fi-FI" sz="3000" dirty="0" smtClean="0">
                <a:solidFill>
                  <a:srgbClr val="660066"/>
                </a:solidFill>
              </a:rPr>
              <a:t>Poliisi </a:t>
            </a:r>
            <a:r>
              <a:rPr lang="fi-FI" sz="3000" dirty="0">
                <a:solidFill>
                  <a:srgbClr val="660066"/>
                </a:solidFill>
              </a:rPr>
              <a:t>	</a:t>
            </a:r>
            <a:r>
              <a:rPr lang="fi-FI" sz="3000" dirty="0" smtClean="0">
                <a:solidFill>
                  <a:srgbClr val="660066"/>
                </a:solidFill>
              </a:rPr>
              <a:t>			VR, lento, matkat, loma</a:t>
            </a:r>
          </a:p>
          <a:p>
            <a:pPr lvl="1" algn="l"/>
            <a:r>
              <a:rPr lang="fi-FI" sz="3000" dirty="0" smtClean="0">
                <a:solidFill>
                  <a:srgbClr val="660066"/>
                </a:solidFill>
              </a:rPr>
              <a:t>Verotoimisto 			Tapahtumat, leffat, 	 Pankki –laskut 			teatteri</a:t>
            </a:r>
          </a:p>
          <a:p>
            <a:pPr lvl="1" algn="l"/>
            <a:r>
              <a:rPr lang="fi-FI" sz="3000" dirty="0" smtClean="0">
                <a:solidFill>
                  <a:srgbClr val="660066"/>
                </a:solidFill>
              </a:rPr>
              <a:t>Oman kunnan palvelut </a:t>
            </a:r>
          </a:p>
          <a:p>
            <a:pPr lvl="1" algn="l"/>
            <a:r>
              <a:rPr lang="fi-FI" sz="3000" dirty="0" smtClean="0">
                <a:solidFill>
                  <a:srgbClr val="660066"/>
                </a:solidFill>
              </a:rPr>
              <a:t>rakennusluvista 		</a:t>
            </a:r>
          </a:p>
          <a:p>
            <a:pPr lvl="1" algn="l"/>
            <a:r>
              <a:rPr lang="fi-FI" sz="3000" dirty="0" smtClean="0">
                <a:solidFill>
                  <a:srgbClr val="660066"/>
                </a:solidFill>
              </a:rPr>
              <a:t>vapaa-ajan tarjontaan </a:t>
            </a:r>
            <a:r>
              <a:rPr lang="fi-FI" sz="3000" dirty="0">
                <a:solidFill>
                  <a:srgbClr val="660066"/>
                </a:solidFill>
              </a:rPr>
              <a:t>	</a:t>
            </a:r>
            <a:r>
              <a:rPr lang="fi-FI" sz="3000" dirty="0" smtClean="0">
                <a:solidFill>
                  <a:srgbClr val="660066"/>
                </a:solidFill>
              </a:rPr>
              <a:t>										</a:t>
            </a:r>
            <a:r>
              <a:rPr lang="fi-FI" sz="3000" dirty="0" err="1" smtClean="0">
                <a:solidFill>
                  <a:srgbClr val="660066"/>
                </a:solidFill>
              </a:rPr>
              <a:t>Digilehdet</a:t>
            </a:r>
            <a:endParaRPr lang="fi-FI" sz="3000" dirty="0" smtClean="0">
              <a:solidFill>
                <a:srgbClr val="660066"/>
              </a:solidFill>
            </a:endParaRPr>
          </a:p>
          <a:p>
            <a:pPr lvl="1" algn="l"/>
            <a:r>
              <a:rPr lang="fi-FI" sz="3000" dirty="0" smtClean="0">
                <a:solidFill>
                  <a:srgbClr val="660066"/>
                </a:solidFill>
              </a:rPr>
              <a:t>	 					</a:t>
            </a:r>
            <a:r>
              <a:rPr lang="fi-FI" sz="3000" dirty="0" err="1" smtClean="0">
                <a:solidFill>
                  <a:srgbClr val="660066"/>
                </a:solidFill>
              </a:rPr>
              <a:t>Facebook</a:t>
            </a:r>
            <a:r>
              <a:rPr lang="fi-FI" sz="3000" dirty="0" smtClean="0">
                <a:solidFill>
                  <a:srgbClr val="660066"/>
                </a:solidFill>
              </a:rPr>
              <a:t>, </a:t>
            </a:r>
            <a:r>
              <a:rPr lang="fi-FI" sz="3000" dirty="0" err="1" smtClean="0">
                <a:solidFill>
                  <a:srgbClr val="660066"/>
                </a:solidFill>
              </a:rPr>
              <a:t>WhatsApp</a:t>
            </a:r>
            <a:endParaRPr lang="fi-FI" sz="3000" dirty="0" smtClean="0">
              <a:solidFill>
                <a:srgbClr val="660066"/>
              </a:solidFill>
            </a:endParaRPr>
          </a:p>
          <a:p>
            <a:pPr lvl="1" algn="l"/>
            <a:r>
              <a:rPr lang="fi-FI" sz="3000" dirty="0">
                <a:solidFill>
                  <a:srgbClr val="660066"/>
                </a:solidFill>
              </a:rPr>
              <a:t>	</a:t>
            </a:r>
            <a:r>
              <a:rPr lang="fi-FI" sz="3000" dirty="0" smtClean="0">
                <a:solidFill>
                  <a:srgbClr val="660066"/>
                </a:solidFill>
              </a:rPr>
              <a:t>				 	</a:t>
            </a:r>
            <a:r>
              <a:rPr lang="fi-FI" sz="3000" dirty="0" err="1" smtClean="0">
                <a:solidFill>
                  <a:srgbClr val="660066"/>
                </a:solidFill>
              </a:rPr>
              <a:t>YleAreena</a:t>
            </a:r>
            <a:endParaRPr lang="fi-FI" sz="3000" dirty="0" smtClean="0">
              <a:solidFill>
                <a:srgbClr val="660066"/>
              </a:solidFill>
            </a:endParaRPr>
          </a:p>
          <a:p>
            <a:endParaRPr lang="fi-FI" dirty="0" smtClean="0">
              <a:solidFill>
                <a:srgbClr val="FF0066"/>
              </a:solidFill>
            </a:endParaRPr>
          </a:p>
          <a:p>
            <a:endParaRPr lang="fi-FI" dirty="0" smtClean="0">
              <a:solidFill>
                <a:srgbClr val="FF0066"/>
              </a:solidFill>
            </a:endParaRP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576E-90D0-4815-A8AD-42A3498ED08A}" type="datetime1">
              <a:rPr lang="fi-FI" smtClean="0"/>
              <a:t>22.5.2017</a:t>
            </a:fld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B771-6CA8-434A-A58E-B7548E1BE3F2}" type="slidenum">
              <a:rPr lang="fi-FI" smtClean="0"/>
              <a:t>4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79512" y="404664"/>
            <a:ext cx="8784976" cy="590465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6" algn="l"/>
            <a:endParaRPr lang="fi-FI" dirty="0">
              <a:solidFill>
                <a:srgbClr val="002060"/>
              </a:solidFill>
            </a:endParaRPr>
          </a:p>
          <a:p>
            <a:pPr lvl="6" algn="l"/>
            <a:endParaRPr lang="fi-FI" sz="3600" dirty="0" smtClean="0">
              <a:solidFill>
                <a:srgbClr val="002060"/>
              </a:solidFill>
            </a:endParaRPr>
          </a:p>
          <a:p>
            <a:pPr lvl="1"/>
            <a:r>
              <a:rPr lang="fi-FI" sz="3600" dirty="0" smtClean="0">
                <a:solidFill>
                  <a:srgbClr val="002060"/>
                </a:solidFill>
              </a:rPr>
              <a:t>Hanki sopivat laitteet  ja tietoturva</a:t>
            </a:r>
          </a:p>
          <a:p>
            <a:pPr lvl="6" algn="l"/>
            <a:r>
              <a:rPr lang="fi-FI" sz="3600" dirty="0" smtClean="0">
                <a:solidFill>
                  <a:srgbClr val="002060"/>
                </a:solidFill>
              </a:rPr>
              <a:t>			</a:t>
            </a:r>
          </a:p>
          <a:p>
            <a:pPr lvl="7" algn="l"/>
            <a:r>
              <a:rPr lang="fi-FI" sz="3600" dirty="0">
                <a:solidFill>
                  <a:srgbClr val="002060"/>
                </a:solidFill>
              </a:rPr>
              <a:t>	</a:t>
            </a:r>
            <a:r>
              <a:rPr lang="fi-FI" sz="3600" dirty="0" smtClean="0">
                <a:solidFill>
                  <a:srgbClr val="002060"/>
                </a:solidFill>
              </a:rPr>
              <a:t>	</a:t>
            </a:r>
            <a:r>
              <a:rPr lang="fi-FI" sz="3600" dirty="0" smtClean="0">
                <a:solidFill>
                  <a:srgbClr val="006600"/>
                </a:solidFill>
              </a:rPr>
              <a:t>Kokeile </a:t>
            </a:r>
            <a:endParaRPr lang="fi-FI" sz="3600" dirty="0">
              <a:solidFill>
                <a:srgbClr val="006600"/>
              </a:solidFill>
            </a:endParaRPr>
          </a:p>
          <a:p>
            <a:pPr lvl="3" algn="l"/>
            <a:r>
              <a:rPr lang="fi-FI" sz="3600" dirty="0" smtClean="0">
                <a:solidFill>
                  <a:srgbClr val="FF0000"/>
                </a:solidFill>
              </a:rPr>
              <a:t>Pyydä apua</a:t>
            </a:r>
          </a:p>
          <a:p>
            <a:pPr lvl="7" algn="l"/>
            <a:endParaRPr lang="fi-FI" sz="3600" dirty="0" smtClean="0">
              <a:solidFill>
                <a:srgbClr val="002060"/>
              </a:solidFill>
            </a:endParaRPr>
          </a:p>
          <a:p>
            <a:pPr lvl="3" algn="l"/>
            <a:r>
              <a:rPr lang="fi-FI" sz="3600" dirty="0" smtClean="0">
                <a:solidFill>
                  <a:srgbClr val="660066"/>
                </a:solidFill>
              </a:rPr>
              <a:t>Koe iloa jokaisesta  onnistumisesta!</a:t>
            </a:r>
          </a:p>
          <a:p>
            <a:endParaRPr lang="fi-FI" dirty="0" smtClean="0">
              <a:solidFill>
                <a:srgbClr val="002060"/>
              </a:solidFill>
            </a:endParaRPr>
          </a:p>
          <a:p>
            <a:endParaRPr lang="fi-FI" dirty="0" smtClean="0">
              <a:solidFill>
                <a:srgbClr val="002060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6477-1528-4A24-A07F-671F444FFBBE}" type="datetime1">
              <a:rPr lang="fi-FI" smtClean="0"/>
              <a:t>22.5.2017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4B771-6CA8-434A-A58E-B7548E1BE3F2}" type="slidenum">
              <a:rPr lang="fi-FI" smtClean="0"/>
              <a:t>5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Virta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</TotalTime>
  <Words>53</Words>
  <Application>Microsoft Office PowerPoint</Application>
  <PresentationFormat>Näytössä katseltava diaesitys (4:3)</PresentationFormat>
  <Paragraphs>71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1" baseType="lpstr">
      <vt:lpstr>Arial</vt:lpstr>
      <vt:lpstr>Calibri</vt:lpstr>
      <vt:lpstr>Garamond</vt:lpstr>
      <vt:lpstr>Monotype Corsiva</vt:lpstr>
      <vt:lpstr>Wingdings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Leena Pe</dc:creator>
  <cp:lastModifiedBy>Nmestarit</cp:lastModifiedBy>
  <cp:revision>8</cp:revision>
  <dcterms:created xsi:type="dcterms:W3CDTF">2017-05-21T14:26:22Z</dcterms:created>
  <dcterms:modified xsi:type="dcterms:W3CDTF">2017-05-22T09:21:42Z</dcterms:modified>
</cp:coreProperties>
</file>